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44a0a204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44a0a204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44a0a2042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44a0a2042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44a0a2042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44a0a2042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44a0a2042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44a0a2042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144a0a2042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144a0a2042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44a0a2042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44a0a2042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44a0a204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44a0a204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44a0a2042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44a0a2042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44a0a204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44a0a204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44a0a2042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44a0a2042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44a0a2042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44a0a2042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44a0a2042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44a0a2042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44a0a2042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44a0a2042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44a0a2042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44a0a2042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8" name="Google Shape;128;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 name="Google Shape;170;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TWE0b3NuY2gtaWhOYU1iYnk5RmRYRzMxMloxS0JSZlo4OXIyb2hQV1ZVIiwiY29udGVudElkIjoiY3VzdG9tLXJlc3BvbnNlLWZyZWVSZXNwb25zZS10ZXh0Iiwic2xpZGVJZCI6ImcxMTQ0YTBhMjA0Ml8wXzYwMCIsImNvbnRlbnRJbnN0YW5jZUlkIjoiMUZNYTRvc25jaC1paE5hTWJieTlGZFhHMzEyWjFLQlJmWjg5cjJvaFBXVlUvZmIwMzExNmQtNTlmZS00YWI1LTljZDUtZjJjMzE1ZThjNGQ2In0=pearId=magic-pear-metadata-identifi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TWE0b3NuY2gtaWhOYU1iYnk5RmRYRzMxMloxS0JSZlo4OXIyb2hQV1ZVIiwiY29udGVudElkIjoiY3VzdG9tLXJlc3BvbnNlLWZyZWVSZXNwb25zZS10ZXh0Iiwic2xpZGVJZCI6ImcxMTQ0YTBhMjA0Ml8wXzYwNSIsImNvbnRlbnRJbnN0YW5jZUlkIjoiMUZNYTRvc25jaC1paE5hTWJieTlGZFhHMzEyWjFLQlJmWjg5cjJvaFBXVlUvZGUzYWI4ZjAtN2VmNi00ODQzLTg3ZmYtYTc2NzI1ZDI4MDk4In0=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youtube.com/watch?v=zQyrwxMPm88" TargetMode="External"/><Relationship Id="rId4" Type="http://schemas.openxmlformats.org/officeDocument/2006/relationships/hyperlink" Target="https://codelabs.developers.google.com/codelabs/firebase-web/#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docs.google.com/document/d/1XT0qPeqN46Ctfq9ud94tE3BRJ-3-fIglJobU7XSoUak/edit?usp=sharing" TargetMode="External"/><Relationship Id="rId4" Type="http://schemas.openxmlformats.org/officeDocument/2006/relationships/hyperlink" Target="http://en.wikipedia.org/wiki/Where's_Wally%3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www.firebase.com/" TargetMode="External"/><Relationship Id="rId4" Type="http://schemas.openxmlformats.org/officeDocument/2006/relationships/hyperlink" Target="http://apige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firebase.google.com/products" TargetMode="External"/><Relationship Id="rId4" Type="http://schemas.openxmlformats.org/officeDocument/2006/relationships/hyperlink" Target="https://firebase.google.com/products/firestore" TargetMode="External"/><Relationship Id="rId5" Type="http://schemas.openxmlformats.org/officeDocument/2006/relationships/hyperlink" Target="https://firebase.google.com/products/hosting" TargetMode="External"/><Relationship Id="rId6" Type="http://schemas.openxmlformats.org/officeDocument/2006/relationships/hyperlink" Target="https://firebase.google.com/products/storage" TargetMode="External"/><Relationship Id="rId7" Type="http://schemas.openxmlformats.org/officeDocument/2006/relationships/hyperlink" Target="https://firebase.google.com/products/aut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codelabs.developers.google.com/codelabs/firebase-web/#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firebase.google.com/docs/web/setup?hl=e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GTWE0b3NuY2gtaWhOYU1iYnk5RmRYRzMxMloxS0JSZlo4OXIyb2hQV1ZVIiwiY29udGVudElkIjoiY3VzdG9tLXJlc3BvbnNlLWZyZWVSZXNwb25zZS10ZXh0Iiwic2xpZGVJZCI6ImcxMTQ0YTBhMjA0Ml8wXzU5NSIsImNvbnRlbnRJbnN0YW5jZUlkIjoiMUZNYTRvc25jaC1paE5hTWJieTlGZFhHMzEyWjFLQlJmWjg5cjJvaFBXVlUvNDFjZWQ0ZTUtZTVjNi00ZGIwLWFlMDgtOGE5ZTczMmYwZDdhIn0=pearId=magic-pear-metadata-ident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BAAS FOR YOUR BACK END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How do you set up your app to use those services from Firebase Hosting and/or from an external host (like GitHub Pages)?</a:t>
            </a:r>
            <a:endParaRPr/>
          </a:p>
        </p:txBody>
      </p:sp>
      <p:pic>
        <p:nvPicPr>
          <p:cNvPr id="376" name="Google Shape;376;p3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77" name="Google Shape;377;p3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5"/>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How do you get your app to communicate with and/or pass data to and from the various Firebase services?</a:t>
            </a:r>
            <a:endParaRPr/>
          </a:p>
        </p:txBody>
      </p:sp>
      <p:pic>
        <p:nvPicPr>
          <p:cNvPr id="383" name="Google Shape;383;p3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84" name="Google Shape;384;p3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390" name="Google Shape;390;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a:t>
            </a:r>
            <a:r>
              <a:rPr lang="en" u="sng">
                <a:solidFill>
                  <a:schemeClr val="hlink"/>
                </a:solidFill>
                <a:hlinkClick r:id="rId3"/>
              </a:rPr>
              <a:t>video</a:t>
            </a:r>
            <a:r>
              <a:rPr lang="en"/>
              <a:t> to reinforce the learnings from </a:t>
            </a:r>
            <a:r>
              <a:rPr lang="en" u="sng">
                <a:solidFill>
                  <a:schemeClr val="hlink"/>
                </a:solidFill>
                <a:hlinkClick r:id="rId4"/>
              </a:rPr>
              <a:t>Google Codelab</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7"/>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a:t>
            </a:r>
            <a:r>
              <a:rPr lang="en"/>
              <a:t>: Where’s Waldo (A Photo Tagging App)</a:t>
            </a:r>
            <a:endParaRPr/>
          </a:p>
        </p:txBody>
      </p:sp>
      <p:sp>
        <p:nvSpPr>
          <p:cNvPr id="401" name="Google Shape;401;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project will finally give you a chance to tie together everything you’ve learned so far. It’s a project with a lot of complexity so take it one step at a time. Firebase as a backend is pretty straightforward, but you’ll be juggling some of the front end functionality too. This is entirely within the realm of the kind of thing you might be asked to build on the job (though of course not exactly). </a:t>
            </a:r>
            <a:r>
              <a:rPr lang="en" u="sng">
                <a:solidFill>
                  <a:schemeClr val="hlink"/>
                </a:solidFill>
                <a:hlinkClick r:id="rId3"/>
              </a:rPr>
              <a:t>Are you ready</a:t>
            </a:r>
            <a:r>
              <a:rPr lang="en"/>
              <a:t>???</a:t>
            </a:r>
            <a:endParaRPr/>
          </a:p>
          <a:p>
            <a:pPr indent="0" lvl="0" marL="0" rtl="0" algn="l">
              <a:spcBef>
                <a:spcPts val="1200"/>
              </a:spcBef>
              <a:spcAft>
                <a:spcPts val="1200"/>
              </a:spcAft>
              <a:buNone/>
            </a:pPr>
            <a:r>
              <a:rPr lang="en"/>
              <a:t>Hopefully you got a chance to play “Where’s Waldo” (</a:t>
            </a:r>
            <a:r>
              <a:rPr lang="en" u="sng">
                <a:solidFill>
                  <a:schemeClr val="hlink"/>
                </a:solidFill>
                <a:hlinkClick r:id="rId4"/>
              </a:rPr>
              <a:t>see here if unfamiliar</a:t>
            </a:r>
            <a:r>
              <a:rPr lang="en"/>
              <a:t>) as a kid. You’re given a photograph with tons of stuff going on and you’re meant to locate several familiar characters.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28" name="Google Shape;328;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So, you’ve now learned a lot of juicy JavaScript, enabling you to make various components of your HTML/CSS page react to user actions and/or input. That’s great! As you’ve seen, you can get your apps to do a lot of pretty cool things already, just using client-side JavaScript. You may have noticed, though, that there is still an important piece of the puzzle missing: unless you use Local Storage, your app ‘forgets’ the user’s preferences, as well as any other changes made, as soon as the page gets reloaded.</a:t>
            </a:r>
            <a:endParaRPr/>
          </a:p>
          <a:p>
            <a:pPr indent="0" lvl="0" marL="0" rtl="0" algn="l">
              <a:spcBef>
                <a:spcPts val="1200"/>
              </a:spcBef>
              <a:spcAft>
                <a:spcPts val="1200"/>
              </a:spcAft>
              <a:buNone/>
            </a:pPr>
            <a:r>
              <a:rPr lang="en"/>
              <a:t>While Local Storage is great, it’s not ideal: it only stores data on the computer from which the user is accessing the page. This approach does not allow for the app to ‘remember’ anything when the same user tries to access it again from a different device. For that, you’re going to need a real backend.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4" name="Google Shape;33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a:t>
            </a:r>
            <a:r>
              <a:rPr lang="en"/>
              <a:t>ou can learn how to build a back-end later using Node.js. For now, you can outsource your backend functionality to a Backend-as-a-Service (BaaS) company like </a:t>
            </a:r>
            <a:r>
              <a:rPr lang="en" u="sng">
                <a:solidFill>
                  <a:schemeClr val="hlink"/>
                </a:solidFill>
                <a:hlinkClick r:id="rId3"/>
              </a:rPr>
              <a:t>Firebase</a:t>
            </a:r>
            <a:r>
              <a:rPr lang="en"/>
              <a:t> or </a:t>
            </a:r>
            <a:r>
              <a:rPr lang="en" u="sng">
                <a:solidFill>
                  <a:schemeClr val="hlink"/>
                </a:solidFill>
                <a:hlinkClick r:id="rId4"/>
              </a:rPr>
              <a:t>Apigee</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340" name="Google Shape;340;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Explain which services are offered by Firebase</a:t>
            </a:r>
            <a:endParaRPr/>
          </a:p>
          <a:p>
            <a:pPr indent="-311150" lvl="0" marL="457200" rtl="0" algn="l">
              <a:spcBef>
                <a:spcPts val="0"/>
              </a:spcBef>
              <a:spcAft>
                <a:spcPts val="0"/>
              </a:spcAft>
              <a:buSzPts val="1300"/>
              <a:buChar char="●"/>
            </a:pPr>
            <a:r>
              <a:rPr lang="en"/>
              <a:t>Explain how to set up your app to use those services from Firebase Hosting</a:t>
            </a:r>
            <a:endParaRPr/>
          </a:p>
          <a:p>
            <a:pPr indent="-311150" lvl="0" marL="457200" rtl="0" algn="l">
              <a:spcBef>
                <a:spcPts val="0"/>
              </a:spcBef>
              <a:spcAft>
                <a:spcPts val="0"/>
              </a:spcAft>
              <a:buSzPts val="1300"/>
              <a:buChar char="●"/>
            </a:pPr>
            <a:r>
              <a:rPr lang="en"/>
              <a:t>Explain how to set up your app to communicate with and/or pass data to and from the various Firebase services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Explore</a:t>
            </a:r>
            <a:endParaRPr/>
          </a:p>
        </p:txBody>
      </p:sp>
      <p:sp>
        <p:nvSpPr>
          <p:cNvPr id="346" name="Google Shape;346;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Explore the different services offered by Firebase</a:t>
            </a:r>
            <a:r>
              <a:rPr lang="en"/>
              <a:t>. Pay particular attention to </a:t>
            </a:r>
            <a:r>
              <a:rPr lang="en" u="sng">
                <a:solidFill>
                  <a:schemeClr val="hlink"/>
                </a:solidFill>
                <a:hlinkClick r:id="rId4"/>
              </a:rPr>
              <a:t>Cloud Firestore</a:t>
            </a:r>
            <a:r>
              <a:rPr lang="en"/>
              <a:t> for now. You may or may not also want to use </a:t>
            </a:r>
            <a:r>
              <a:rPr lang="en" u="sng">
                <a:solidFill>
                  <a:schemeClr val="hlink"/>
                </a:solidFill>
                <a:hlinkClick r:id="rId5"/>
              </a:rPr>
              <a:t>Firebase Hosting</a:t>
            </a:r>
            <a:r>
              <a:rPr lang="en"/>
              <a:t> and/or any of the other services offered by Firebase, particularly </a:t>
            </a:r>
            <a:r>
              <a:rPr lang="en" u="sng">
                <a:solidFill>
                  <a:schemeClr val="hlink"/>
                </a:solidFill>
                <a:hlinkClick r:id="rId6"/>
              </a:rPr>
              <a:t>Cloud Storage</a:t>
            </a:r>
            <a:r>
              <a:rPr lang="en"/>
              <a:t> and </a:t>
            </a:r>
            <a:r>
              <a:rPr lang="en" u="sng">
                <a:solidFill>
                  <a:schemeClr val="hlink"/>
                </a:solidFill>
                <a:hlinkClick r:id="rId7"/>
              </a:rPr>
              <a:t>Authentication</a:t>
            </a:r>
            <a:r>
              <a:rPr lang="en"/>
              <a:t>, but you probably won’t need any of those for your first Firebase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Codelab</a:t>
            </a:r>
            <a:endParaRPr/>
          </a:p>
        </p:txBody>
      </p:sp>
      <p:sp>
        <p:nvSpPr>
          <p:cNvPr id="352" name="Google Shape;352;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Complete </a:t>
            </a:r>
            <a:r>
              <a:rPr lang="en" u="sng">
                <a:solidFill>
                  <a:schemeClr val="hlink"/>
                </a:solidFill>
                <a:hlinkClick r:id="rId3"/>
              </a:rPr>
              <a:t>this Google Codelab</a:t>
            </a:r>
            <a:r>
              <a:rPr lang="en"/>
              <a:t>, which will walk you through setting up a sample app on Firebase step by step.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Upgrade</a:t>
            </a:r>
            <a:endParaRPr/>
          </a:p>
        </p:txBody>
      </p:sp>
      <p:sp>
        <p:nvSpPr>
          <p:cNvPr id="358" name="Google Shape;358;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 back to one of the previous projects (e.g. the library project or the to-do app), and </a:t>
            </a:r>
            <a:r>
              <a:rPr lang="en" u="sng">
                <a:solidFill>
                  <a:schemeClr val="hlink"/>
                </a:solidFill>
                <a:hlinkClick r:id="rId3"/>
              </a:rPr>
              <a:t>follow this guide</a:t>
            </a:r>
            <a:r>
              <a:rPr lang="en"/>
              <a:t> to prepare it for interaction with a Firebase backend.</a:t>
            </a:r>
            <a:endParaRPr/>
          </a:p>
          <a:p>
            <a:pPr indent="0" lvl="0" marL="0" rtl="0" algn="l">
              <a:spcBef>
                <a:spcPts val="1200"/>
              </a:spcBef>
              <a:spcAft>
                <a:spcPts val="1200"/>
              </a:spcAft>
              <a:buNone/>
            </a:pPr>
            <a:r>
              <a:rPr b="1" lang="en"/>
              <a:t>Caution</a:t>
            </a:r>
            <a:r>
              <a:rPr lang="en"/>
              <a:t>: If you’re not going to be hosting your app on Firebase Hosting, but prefer to leave it where it is (e.g. on GitHub Pages), take a closer look at the section below Step 4, there should be a link, which directs you to the “Available Libraries” page. Then, use what you learned in the codelab to make your own app actually interact with Firebase.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Which services does Firebase offer?</a:t>
            </a:r>
            <a:endParaRPr/>
          </a:p>
        </p:txBody>
      </p:sp>
      <p:pic>
        <p:nvPicPr>
          <p:cNvPr id="369" name="Google Shape;369;p3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70" name="Google Shape;370;p3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