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2de33d1c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2de33d1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2de33d1c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2de33d1c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Managing memory allocation for all applications., B: Providing a way for the user to create text documents., C: Allowing the user to access the internet., D: Allowing the user to write programs.,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2de33d1c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2de33d1c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II, III, B: I, II, C: I, II, IV, D: I, II, III, IV,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2de33d1c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2de33d1c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2de33d1c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2de33d1c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de33d1c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de33d1c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hdLFswDfrt4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1hbmFnaW5nIG1lbW9yeSBhbGxvY2F0aW9uIGZvciBhbGwgYXBwbGljYXRpb25zLiIsIlByb3ZpZGluZyBhIHdheSBmb3IgdGhlIHVzZXIgdG8gY3JlYXRlIHRleHQgZG9jdW1lbnRzLiIsIkFsbG93aW5nIHRoZSB1c2VyIHRvIGFjY2VzcyB0aGUgaW50ZXJuZXQuIiwiQWxsb3dpbmcgdGhlIHVzZXIgdG8gd3JpdGUgcHJvZ3JhbXMuIl19pearId=magic-pear-shape-identifier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OMmhDd25uRXVQU09IQ0lhcmh6Zm1yaTVFTE9pQkh0aXJ6Z2xNa3pmS2lRIiwiY29udGVudElkIjoiY3VzdG9tLXJlc3BvbnNlLW11bHRpcGxlQ2hvaWNlIiwic2xpZGVJZCI6ImcxMDJkZTMzZDFjOF8wXzU2IiwiY29udGVudEluc3RhbmNlSWQiOiIxTjJoQ3dubkV1UFNPSENJYXJoemZtcmk1RUxPaUJIdGlyemdsTWt6ZktpUS8zYzUwYjE2My0xZWViLTQ5MTEtYWIxOC00ODE3NTkwY2EwNzcifQ==pearId=magic-pear-metadata-identifi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lJLCBJSUkiLCJJLCBJSSIsIkksIElJLCBJViIsIkksIElJLCBJSUksIElWIl19pearId=magic-pear-shape-identifier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OMmhDd25uRXVQU09IQ0lhcmh6Zm1yaTVFTE9pQkh0aXJ6Z2xNa3pmS2lRIiwiY29udGVudElkIjoiY3VzdG9tLXJlc3BvbnNlLW11bHRpcGxlQ2hvaWNlIiwic2xpZGVJZCI6ImcxMDJkZTMzZDFjOF8wXzYyIiwiY29udGVudEluc3RhbmNlSWQiOiIxTjJoQ3dubkV1UFNPSENJYXJoemZtcmk1RUxPaUJIdGlyemdsTWt6ZktpUS8wOTM2NTg3ZC1lMjZiLTRkN2MtYWFjOS0wYmFkMTdjZTk0NmUifQ==pearId=magic-pear-metadata-identifi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du.gcfglobal.org/en/computerbasics/understanding-applications/1/" TargetMode="External"/><Relationship Id="rId4" Type="http://schemas.openxmlformats.org/officeDocument/2006/relationships/hyperlink" Target="https://edu.gcfglobal.org/en/computerbasics/understanding-operating-systems/1/" TargetMode="External"/><Relationship Id="rId5" Type="http://schemas.openxmlformats.org/officeDocument/2006/relationships/hyperlink" Target="https://edu.gcfglobal.org/en/basic-computer-skills/free-software/1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Mack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learn about software, and the important programs and applications that make up most computer software.</a:t>
            </a:r>
            <a:endParaRPr/>
          </a:p>
        </p:txBody>
      </p:sp>
      <p:pic>
        <p:nvPicPr>
          <p:cNvPr descr="We learn about software, and the important programs and applications that make up computer software." id="66" name="Google Shape;66;p14" title="Softwa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4114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statements is something the operating system of a computer is responsible for doing?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517150"/>
            <a:ext cx="85206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items is an example of a user application?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80150"/>
            <a:ext cx="85206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I. Browser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II. Text editor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III. Games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IV. File Explorer</a:t>
            </a:r>
            <a:endParaRPr/>
          </a:p>
        </p:txBody>
      </p:sp>
      <p:pic>
        <p:nvPicPr>
          <p:cNvPr id="81" name="Google Shape;81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Explained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Read the following article and watch the embedded video to learn more about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As you read, consider the following questions: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are the different types of applications?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do desktop applications and mobile applications differ?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Which category does the software discussed in this article fall into: user applications or system applications?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https://edu.gcfglobal.org/en/computerbasics/understanding-applications/1/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Want to learn more about softwware? Check out the following articles: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Computer Basics: Understanding Operating Systems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Basic Compter Skills: Free Software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omputer Applications You Use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List five computer software applications that you use regularly.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Why does your computer need an operating system? List three to five reasons.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