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4b9dce0f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4b9dce0f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4b9dce0f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4b9dce0f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4b9dce0f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4b9dce0f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4b9dce0f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4b9dce0f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4b9dce0f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4b9dce0f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CPU, Memory, Motherboard, B: CPU, Flash memory, Processor, C: Processor, Binary, RAM, D: Input devices, Output devices, Motherboard,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4b9dce0f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4b9dce0f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Computer’s Processing Unit, B: Computer’s Plug-in Unit, C: Central Processing Unit, D: Central Pushing Unit,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4b9dce0f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4b9dce0f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CPU, B: Memory, C: Logic, D: Motherboard,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4b9dce0f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4b9dce0f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CPU, B: RAM, C: CD, D: Operating System,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4b9dce0f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4b9dce0f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CPU, B: Motherboard, C: CD, D: Operating System,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4b9dce0f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4b9dce0f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CPU, B: Motherboard, C: CD, D: Operating System,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4b9dce0f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4b9dce0f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CPU, B: Motherboard, C: USB drive, D: CD,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vaeE_ISVLK0" TargetMode="External"/><Relationship Id="rId4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kNQVSwgTWVtb3J5LCBNb3RoZXJib2FyZCIsIkNQVSwgRmxhc2ggbWVtb3J5LCBQcm9jZXNzb3IiLCJQcm9jZXNzb3IsIEJpbmFyeSwgUkFNIiwiSW5wdXQgZGV2aWNlcywgT3V0cHV0IGRldmljZXMsIE1vdGhlcmJvYXJkIl19pearId=magic-pear-shape-identifier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://dontchangethislink.peardeckmagic.zone?eyJ0eXBlIjoiZ29vZ2xlLXNsaWRlcy1hZGRvbi1yZXNwb25zZS1mb290ZXIiLCJsYXN0RWRpdGVkQnkiOiIxMDkyODEzNDc3MTIzMDQyNjAzNTQiLCJwcmVzZW50YXRpb25JZCI6IjFkb19yRVNMZTlQSk5yNW1DM1pyVXhLbzZ0TTBEMUhuS1FMSmN0UGdfXzI4IiwiY29udGVudElkIjoiY3VzdG9tLXJlc3BvbnNlLW11bHRpcGxlQ2hvaWNlIiwic2xpZGVJZCI6ImcxMDRiOWRjZTBmNV8wXzYwIiwiY29udGVudEluc3RhbmNlSWQiOiIxZG9fckVTTGU5UEpOcjVtQzNaclV4S282dE0wRDFIbktRTEpjdFBnX18yOC9jMzhhYmUzMy1jNzg0LTQ0NTAtYTk2ZC0yMmFkNjc2MTA5NTMifQ==pearId=magic-pear-metadata-identifi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kNvbXB1dGVy4oCZcyBQcm9jZXNzaW5nIFVuaXQiLCJDb21wdXRlcuKAmXMgUGx1Zy1pbiBVbml0IiwiQ2VudHJhbCBQcm9jZXNzaW5nIFVuaXQiLCJDZW50cmFsIFB1c2hpbmcgVW5pdCJdfQ==pearId=magic-pear-shape-identifier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ontchangethislink.peardeckmagic.zone?eyJ0eXBlIjoiZ29vZ2xlLXNsaWRlcy1hZGRvbi1yZXNwb25zZS1mb290ZXIiLCJsYXN0RWRpdGVkQnkiOiIxMDkyODEzNDc3MTIzMDQyNjAzNTQiLCJwcmVzZW50YXRpb25JZCI6IjFkb19yRVNMZTlQSk5yNW1DM1pyVXhLbzZ0TTBEMUhuS1FMSmN0UGdfXzI4IiwiY29udGVudElkIjoiY3VzdG9tLXJlc3BvbnNlLW11bHRpcGxlQ2hvaWNlIiwic2xpZGVJZCI6ImcxMDRiOWRjZTBmNV8wXzY2IiwiY29udGVudEluc3RhbmNlSWQiOiIxZG9fckVTTGU5UEpOcjVtQzNaclV4S282dE0wRDFIbktRTEpjdFBnX18yOC81ZDNkMGI1ZS1iNmY1LTQzZGMtYTlkYS0zMGIwZTk2YWQ1YzcifQ==pearId=magic-pear-metadata-identifi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kNQVSIsIk1lbW9yeSIsIkxvZ2ljIiwiTW90aGVyYm9hcmQiXX0=pearId=magic-pear-shape-identifier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dontchangethislink.peardeckmagic.zone?eyJ0eXBlIjoiZ29vZ2xlLXNsaWRlcy1hZGRvbi1yZXNwb25zZS1mb290ZXIiLCJsYXN0RWRpdGVkQnkiOiIxMDkyODEzNDc3MTIzMDQyNjAzNTQiLCJwcmVzZW50YXRpb25JZCI6IjFkb19yRVNMZTlQSk5yNW1DM1pyVXhLbzZ0TTBEMUhuS1FMSmN0UGdfXzI4IiwiY29udGVudElkIjoiY3VzdG9tLXJlc3BvbnNlLW11bHRpcGxlQ2hvaWNlIiwic2xpZGVJZCI6ImcxMDRiOWRjZTBmNV8wXzcyIiwiY29udGVudEluc3RhbmNlSWQiOiIxZG9fckVTTGU5UEpOcjVtQzNaclV4S282dE0wRDFIbktRTEpjdFBnX18yOC9kMTY3ZTAwOC1kNjZhLTRhYjYtYjM0Yy05N2UxNmJlZDJjZWEifQ==pearId=magic-pear-metadata-identifi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kNQVSIsIlJBTSIsIkNEIiwiT3BlcmF0aW5nIFN5c3RlbSJdfQ==pearId=magic-pear-shape-identifier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://dontchangethislink.peardeckmagic.zone?eyJ0eXBlIjoiZ29vZ2xlLXNsaWRlcy1hZGRvbi1yZXNwb25zZS1mb290ZXIiLCJsYXN0RWRpdGVkQnkiOiIxMDkyODEzNDc3MTIzMDQyNjAzNTQiLCJwcmVzZW50YXRpb25JZCI6IjFkb19yRVNMZTlQSk5yNW1DM1pyVXhLbzZ0TTBEMUhuS1FMSmN0UGdfXzI4IiwiY29udGVudElkIjoiY3VzdG9tLXJlc3BvbnNlLW11bHRpcGxlQ2hvaWNlIiwic2xpZGVJZCI6ImcxMDRiOWRjZTBmNV8wXzc4IiwiY29udGVudEluc3RhbmNlSWQiOiIxZG9fckVTTGU5UEpOcjVtQzNaclV4S282dE0wRDFIbktRTEpjdFBnX18yOC8wOThhNDY2MC05ZDNiLTQ5NzctODE5Mi1lMjQ5YjI0OGI1OGYifQ==pearId=magic-pear-metadata-identifie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kNQVSIsIk1vdGhlcmJvYXJkIiwiQ0QiLCJPcGVyYXRpbmcgU3lzdGVtIl19pearId=magic-pear-shape-identifier" TargetMode="External"/><Relationship Id="rId5" Type="http://schemas.openxmlformats.org/officeDocument/2006/relationships/image" Target="../media/image7.png"/><Relationship Id="rId6" Type="http://schemas.openxmlformats.org/officeDocument/2006/relationships/hyperlink" Target="http://dontchangethislink.peardeckmagic.zone?eyJ0eXBlIjoiZ29vZ2xlLXNsaWRlcy1hZGRvbi1yZXNwb25zZS1mb290ZXIiLCJsYXN0RWRpdGVkQnkiOiIxMDkyODEzNDc3MTIzMDQyNjAzNTQiLCJwcmVzZW50YXRpb25JZCI6IjFkb19yRVNMZTlQSk5yNW1DM1pyVXhLbzZ0TTBEMUhuS1FMSmN0UGdfXzI4IiwiY29udGVudElkIjoiY3VzdG9tLXJlc3BvbnNlLW11bHRpcGxlQ2hvaWNlIiwic2xpZGVJZCI6ImcxMDRiOWRjZTBmNV8wXzg1IiwiY29udGVudEluc3RhbmNlSWQiOiIxZG9fckVTTGU5UEpOcjVtQzNaclV4S282dE0wRDFIbktRTEpjdFBnX18yOC83NjkxNmVmZC1kZjZjLTQwOTQtOWY1MC1jMzMwYWVkZmM3ZGMifQ==pearId=magic-pear-metadata-identifie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kNQVSIsIk1vdGhlcmJvYXJkIiwiQ0QiLCJPcGVyYXRpbmcgU3lzdGVtIl19pearId=magic-pear-shape-identifier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://dontchangethislink.peardeckmagic.zone?eyJ0eXBlIjoiZ29vZ2xlLXNsaWRlcy1hZGRvbi1yZXNwb25zZS1mb290ZXIiLCJsYXN0RWRpdGVkQnkiOiIxMDkyODEzNDc3MTIzMDQyNjAzNTQiLCJwcmVzZW50YXRpb25JZCI6IjFkb19yRVNMZTlQSk5yNW1DM1pyVXhLbzZ0TTBEMUhuS1FMSmN0UGdfXzI4IiwiY29udGVudElkIjoiY3VzdG9tLXJlc3BvbnNlLW11bHRpcGxlQ2hvaWNlIiwic2xpZGVJZCI6ImcxMDRiOWRjZTBmNV8wXzkyIiwiY29udGVudEluc3RhbmNlSWQiOiIxZG9fckVTTGU5UEpOcjVtQzNaclV4S282dE0wRDFIbktRTEpjdFBnX18yOC9hNWEzYWMzMS04MmU5LTRjYmMtYjU0NC05OTAwYWFmMzA0MWEifQ==pearId=magic-pear-metadata-identifi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kNQVSIsIk1vdGhlcmJvYXJkIiwiVVNCIGRyaXZlIiwiQ0QiXX0=pearId=magic-pear-shape-identifier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://dontchangethislink.peardeckmagic.zone?eyJ0eXBlIjoiZ29vZ2xlLXNsaWRlcy1hZGRvbi1yZXNwb25zZS1mb290ZXIiLCJsYXN0RWRpdGVkQnkiOiIxMDkyODEzNDc3MTIzMDQyNjAzNTQiLCJwcmVzZW50YXRpb25JZCI6IjFkb19yRVNMZTlQSk5yNW1DM1pyVXhLbzZ0TTBEMUhuS1FMSmN0UGdfXzI4IiwiY29udGVudElkIjoiY3VzdG9tLXJlc3BvbnNlLW11bHRpcGxlQ2hvaWNlIiwic2xpZGVJZCI6ImcxMDRiOWRjZTBmNV8wXzk5IiwiY29udGVudEluc3RhbmNlSWQiOiIxZG9fckVTTGU5UEpOcjVtQzNaclV4S282dE0wRDFIbktRTEpjdFBnX18yOC9iM2IzMmNjOC0yZmZiLTRhMTItOGJhZi1iNjdkYzgyZjE3YmUifQ==pearId=magic-pear-metadata-identifi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Mack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Your Computer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some sticky notes.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a sticky note to label each easily accessible hardware part of your computer.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Compare your sticky notes with your neighbor’s. Do your labels match?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Once you have completed the activity, write 2-3 sentences describing anything you found surprising, interesting, or confusing.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Analogy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three main parts of a computer are the CPU, Memory, and Motherboard. Imagine you are explaining what a computer is to a kindergarten student. What analogy could you use to explain the hardware parts of a computer?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vs. Software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Compare and contrast hardware and software.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List three to five differences.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Then, list three to five similarities.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learn about what computer hardware is and how it works.</a:t>
            </a:r>
            <a:endParaRPr/>
          </a:p>
        </p:txBody>
      </p:sp>
      <p:pic>
        <p:nvPicPr>
          <p:cNvPr descr="We learn about what computer hardware is and how it works." id="66" name="Google Shape;66;p14" title="Hardwar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3818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choices lists the three main components of a computer’s hardware?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546750"/>
            <a:ext cx="8520600" cy="30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CPU stand for?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devices is the device that connects all of the physical components of a computer together?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887175"/>
            <a:ext cx="8520600" cy="26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the option that correctly identifies this picture: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2836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the option that correctly identifies this picture: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550" y="1628575"/>
            <a:ext cx="24288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the option that correctly identifies this picture: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433513"/>
            <a:ext cx="3048000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the option that correctly identifies this picture: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048" y="1561550"/>
            <a:ext cx="4235899" cy="28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