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slide" Target="slides/slide9.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3b8e8ff1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3b8e8ff1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3b8e8ff1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3b8e8ff1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I, B: I, III, C: I, II, III, D: I, II, III, IV,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3b8e8ff1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3b8e8ff1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Analyzing data, B: Solving mathematical equations, C: Making predictions about future events based on data gathered about past events, D: None of the above.,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3b8e8ff1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3b8e8ff1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Game AI’s, B: Foreign language translation, C: Recognizing handwriting, D: All of the above,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3b8e8ff1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3b8e8ff1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3b8e8ff1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3b8e8ff1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b8e8ff1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b8e8ff1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3b8e8ff1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3b8e8ff1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J3Ww28TJYBI"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kiLCJJLCBJSUkiLCJJLCBJSSwgSUlJIiwiSSwgSUksIElJSSwgSVYi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XSVBLZlR4d2l2RDFCeXFVT25TRHNrak03QzhuNTFyWi1pdVBtN3JzYUVZIiwiY29udGVudElkIjoiY3VzdG9tLXJlc3BvbnNlLW11bHRpcGxlQ2hvaWNlIiwic2xpZGVJZCI6ImcxMDNiOGU4ZmYxYl8wXzU2IiwiY29udGVudEluc3RhbmNlSWQiOiIxV0lQS2ZUeHdpdkQxQnlxVU9uU0Rza2pNN0M4bjUxclotaXVQbTdyc2FFWS9hZjE2NjU5YS0zZTVlLTQ1MzItYTE0NC1lMDAwZTViYWEzNGM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FuYWx5emluZyBkYXRhIiwiU29sdmluZyBtYXRoZW1hdGljYWwgZXF1YXRpb25zIiwiTWFraW5nIHByZWRpY3Rpb25zIGFib3V0IGZ1dHVyZSBldmVudHMgYmFzZWQgb24gZGF0YSBnYXRoZXJlZCBhYm91dCBwYXN0IGV2ZW50cyIsIk5vbmUgb2YgdGhlIGFib3ZlLiJdfQ==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XSVBLZlR4d2l2RDFCeXFVT25TRHNrak03QzhuNTFyWi1pdVBtN3JzYUVZIiwiY29udGVudElkIjoiY3VzdG9tLXJlc3BvbnNlLW11bHRpcGxlQ2hvaWNlIiwic2xpZGVJZCI6ImcxMDNiOGU4ZmYxYl8wXzYzIiwiY29udGVudEluc3RhbmNlSWQiOiIxV0lQS2ZUeHdpdkQxQnlxVU9uU0Rza2pNN0M4bjUxclotaXVQbTdyc2FFWS80NmU1NTRlMy1mMjA4LTRhNmYtYTQ3Zi1hNmM1ZGM1MDRjYjEifQ==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dhbWUgQUnigJlzIiwiRm9yZWlnbiBsYW5ndWFnZSB0cmFuc2xhdGlvbiIsIlJlY29nbml6aW5nIGhhbmR3cml0aW5nIiwiQWxsIG9mIHRoZSBhYm92ZSJdfQ==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XSVBLZlR4d2l2RDFCeXFVT25TRHNrak03QzhuNTFyWi1pdVBtN3JzYUVZIiwiY29udGVudElkIjoiY3VzdG9tLXJlc3BvbnNlLW11bHRpcGxlQ2hvaWNlIiwic2xpZGVJZCI6ImcxMDNiOGU4ZmYxYl8wXzY5IiwiY29udGVudEluc3RhbmNlSWQiOiIxV0lQS2ZUeHdpdkQxQnlxVU9uU0Rza2pNN0M4bjUxclotaXVQbTdyc2FFWS84M2I1ODg1NC05MzVjLTRjN2YtOGVlZC04ZWVmNmJhNDE3NTQifQ==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_O-kLA3uEyA"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XSVBLZlR4d2l2RDFCeXFVT25TRHNrak03QzhuNTFyWi1pdVBtN3JzYUVZIiwiY29udGVudElkIjoiY3VzdG9tLXJlc3BvbnNlLWZyZWVSZXNwb25zZS10ZXh0Iiwic2xpZGVJZCI6ImcxMDNiOGU4ZmYxYl8wXzgzIiwiY29udGVudEluc3RhbmNlSWQiOiIxV0lQS2ZUeHdpdkQxQnlxVU9uU0Rza2pNN0M4bjUxclotaXVQbTdyc2FFWS9kYWYyMmU0Yy00ZDgyLTRlMDktOWQzYi05OWVlODkwYmJkNDQifQ==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LtHieRAvyvI" TargetMode="Externa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XSVBLZlR4d2l2RDFCeXFVT25TRHNrak03QzhuNTFyWi1pdVBtN3JzYUVZIiwiY29udGVudElkIjoiY3VzdG9tLXJlc3BvbnNlLWZyZWVSZXNwb25zZS10ZXh0Iiwic2xpZGVJZCI6ImcxMDNiOGU4ZmYxYl8wXzk4IiwiY29udGVudEluc3RhbmNlSWQiOiIxV0lQS2ZUeHdpdkQxQnlxVU9uU0Rza2pNN0M4bjUxclotaXVQbTdyc2FFWS82NjYxZWE2ZC03NmJkLTRjZTUtOTk0Zi1lYzFiYTBiYjIzYmMifQ==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of Computing</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We take a look at where computing could be headed in the near future.</a:t>
            </a:r>
            <a:endParaRPr/>
          </a:p>
        </p:txBody>
      </p:sp>
      <p:pic>
        <p:nvPicPr>
          <p:cNvPr descr="We take a look at where computing could be headed in the near future." id="66" name="Google Shape;66;p14" title="Future of Computing">
            <a:hlinkClick r:id="rId3"/>
          </p:cNvPr>
          <p:cNvPicPr preferRelativeResize="0"/>
          <p:nvPr/>
        </p:nvPicPr>
        <p:blipFill>
          <a:blip r:embed="rId4">
            <a:alphaModFix/>
          </a:blip>
          <a:stretch>
            <a:fillRect/>
          </a:stretch>
        </p:blipFill>
        <p:spPr>
          <a:xfrm>
            <a:off x="2286000" y="470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 following fields use computers?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 Computer Science</a:t>
            </a:r>
            <a:endParaRPr/>
          </a:p>
          <a:p>
            <a:pPr indent="0" lvl="0" marL="0" rtl="0" algn="l">
              <a:spcBef>
                <a:spcPts val="1200"/>
              </a:spcBef>
              <a:spcAft>
                <a:spcPts val="0"/>
              </a:spcAft>
              <a:buClr>
                <a:schemeClr val="dk1"/>
              </a:buClr>
              <a:buSzPts val="1100"/>
              <a:buFont typeface="Arial"/>
              <a:buNone/>
            </a:pPr>
            <a:r>
              <a:rPr lang="en"/>
              <a:t>II. Medicine</a:t>
            </a:r>
            <a:endParaRPr/>
          </a:p>
          <a:p>
            <a:pPr indent="0" lvl="0" marL="0" rtl="0" algn="l">
              <a:spcBef>
                <a:spcPts val="1200"/>
              </a:spcBef>
              <a:spcAft>
                <a:spcPts val="0"/>
              </a:spcAft>
              <a:buClr>
                <a:schemeClr val="dk1"/>
              </a:buClr>
              <a:buSzPts val="1100"/>
              <a:buFont typeface="Arial"/>
              <a:buNone/>
            </a:pPr>
            <a:r>
              <a:rPr lang="en"/>
              <a:t>III. Video Gaming</a:t>
            </a:r>
            <a:endParaRPr/>
          </a:p>
          <a:p>
            <a:pPr indent="0" lvl="0" marL="0" rtl="0" algn="l">
              <a:spcBef>
                <a:spcPts val="1200"/>
              </a:spcBef>
              <a:spcAft>
                <a:spcPts val="1200"/>
              </a:spcAft>
              <a:buNone/>
            </a:pPr>
            <a:r>
              <a:rPr lang="en"/>
              <a:t>IV. Automotive (Cars)</a:t>
            </a:r>
            <a:endParaRPr/>
          </a:p>
        </p:txBody>
      </p:sp>
      <p:pic>
        <p:nvPicPr>
          <p:cNvPr id="73" name="Google Shape;73;p1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4" name="Google Shape;74;p1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 following choices is a brand-new application of computers, having come about in the past 5 years?</a:t>
            </a:r>
            <a:endParaRPr/>
          </a:p>
        </p:txBody>
      </p:sp>
      <p:sp>
        <p:nvSpPr>
          <p:cNvPr id="80" name="Google Shape;80;p16"/>
          <p:cNvSpPr txBox="1"/>
          <p:nvPr>
            <p:ph idx="1" type="body"/>
          </p:nvPr>
        </p:nvSpPr>
        <p:spPr>
          <a:xfrm>
            <a:off x="267300" y="1939000"/>
            <a:ext cx="8520600" cy="29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2" name="Google Shape;82;p1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 following is an application of Artificial Intelligence?</a:t>
            </a:r>
            <a:endParaRPr/>
          </a:p>
        </p:txBody>
      </p:sp>
      <p:sp>
        <p:nvSpPr>
          <p:cNvPr id="88" name="Google Shape;88;p17"/>
          <p:cNvSpPr txBox="1"/>
          <p:nvPr>
            <p:ph idx="1" type="body"/>
          </p:nvPr>
        </p:nvSpPr>
        <p:spPr>
          <a:xfrm>
            <a:off x="311700" y="1517150"/>
            <a:ext cx="85206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0" name="Google Shape;90;p1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DNA for Storage</a:t>
            </a:r>
            <a:endParaRPr/>
          </a:p>
        </p:txBody>
      </p:sp>
      <p:sp>
        <p:nvSpPr>
          <p:cNvPr id="96" name="Google Shape;96;p18"/>
          <p:cNvSpPr txBox="1"/>
          <p:nvPr>
            <p:ph idx="1" type="body"/>
          </p:nvPr>
        </p:nvSpPr>
        <p:spPr>
          <a:xfrm>
            <a:off x="311700" y="1171600"/>
            <a:ext cx="28188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The computers of the future may be built using biological material.</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Watch this video to learn how scientists are using DNA to store files and even use a computer access and view the files!</a:t>
            </a:r>
            <a:endParaRPr/>
          </a:p>
          <a:p>
            <a:pPr indent="0" lvl="0" marL="0" rtl="0" algn="l">
              <a:spcBef>
                <a:spcPts val="1200"/>
              </a:spcBef>
              <a:spcAft>
                <a:spcPts val="1200"/>
              </a:spcAft>
              <a:buNone/>
            </a:pPr>
            <a:r>
              <a:t/>
            </a:r>
            <a:endParaRPr/>
          </a:p>
        </p:txBody>
      </p:sp>
      <p:pic>
        <p:nvPicPr>
          <p:cNvPr descr="Using DNA as a hard drive? Its not as crazy as it sounds! Scientists at the European Bioinformatics Institute over in the UK, have actually done it and the results have been impressive. Will this ever become something you can do at home? Anthony has the details!&#10;&#10;DNews is a show about the science of everyday life.  We post two new videos every day of the week. &#10;&#10;Watch More&#10;http://www.youtube.com/dnewschannel&#10;&#10;Subscribe&#10;http://www.youtube.com/channel/UCzWQYUVCpZqtN93H8RR44Qw?sub_confirmation=1&#10;&#10;DNews Twitter&#10;https://twitter.com/dnews&#10;&#10;Anthony Carboni Twitter:&#10;https://twitter.com/acarboni&#10;&#10;Laci Green Twitter&#10;https://twitter.com/gogreen18&#10;&#10;Trace Dominguez Twitter&#10;https://twitter.com/trace501&#10;&#10;DNews Facebook&#10;http://www.facebook.com/DNews&#10;&#10;DNews Google+&#10;https://plus.google.com/u/0/106194964544004197170/posts&#10;&#10;DNews Website&#10;http://discoverynews.com/" id="97" name="Google Shape;97;p18" title="Using Your DNA as a Hard Drive">
            <a:hlinkClick r:id="rId3"/>
          </p:cNvPr>
          <p:cNvPicPr preferRelativeResize="0"/>
          <p:nvPr/>
        </p:nvPicPr>
        <p:blipFill>
          <a:blip r:embed="rId4">
            <a:alphaModFix/>
          </a:blip>
          <a:stretch>
            <a:fillRect/>
          </a:stretch>
        </p:blipFill>
        <p:spPr>
          <a:xfrm>
            <a:off x="3771375" y="11557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Advancing Technology</a:t>
            </a:r>
            <a:endParaRPr/>
          </a:p>
        </p:txBody>
      </p:sp>
      <p:sp>
        <p:nvSpPr>
          <p:cNvPr id="103" name="Google Shape;103;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Spend about 10 minutes and think of several ways that we commonly use technology today that people couldn’t 10 years ago.</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Are these uses helpful or harmful to society overall? Share your thoughts with the class.</a:t>
            </a:r>
            <a:endParaRPr/>
          </a:p>
        </p:txBody>
      </p:sp>
      <p:pic>
        <p:nvPicPr>
          <p:cNvPr id="104" name="Google Shape;104;p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5" name="Google Shape;105;p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 of AI</a:t>
            </a:r>
            <a:endParaRPr/>
          </a:p>
        </p:txBody>
      </p:sp>
      <p:sp>
        <p:nvSpPr>
          <p:cNvPr id="111" name="Google Shape;111;p20"/>
          <p:cNvSpPr txBox="1"/>
          <p:nvPr>
            <p:ph idx="1" type="body"/>
          </p:nvPr>
        </p:nvSpPr>
        <p:spPr>
          <a:xfrm>
            <a:off x="311700" y="1171600"/>
            <a:ext cx="42990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Not all uses of Artificial Intelligence (AI) are beneficial to society.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Here is a news report that explores how AI could help people, but also how it could be dangerous.</a:t>
            </a:r>
            <a:endParaRPr/>
          </a:p>
          <a:p>
            <a:pPr indent="0" lvl="0" marL="0" rtl="0" algn="l">
              <a:spcBef>
                <a:spcPts val="1200"/>
              </a:spcBef>
              <a:spcAft>
                <a:spcPts val="1200"/>
              </a:spcAft>
              <a:buNone/>
            </a:pPr>
            <a:r>
              <a:t/>
            </a:r>
            <a:endParaRPr/>
          </a:p>
        </p:txBody>
      </p:sp>
      <p:pic>
        <p:nvPicPr>
          <p:cNvPr descr="Artificial intelligence no longer simply exists in science fiction movies and books. From self-driving cars to intelligent computers to help doctors, these technologies are already being developed. At the Milken Institute Global Conference in Los Angeles, scientists discussed the benefits and dangers of artificial intelligence and how it will change the world. Elizabeth Lee reports. &#10;Originally published at - http://www.voanews.com/media/video/artificial-intelligence-can-be-harmful-and-helpful-to-humans-scientists-say-/3325659.html" id="112" name="Google Shape;112;p20" title="Scientists: Artificial Intelligence Can Be Harmful and Helpful to Humans">
            <a:hlinkClick r:id="rId3"/>
          </p:cNvPr>
          <p:cNvPicPr preferRelativeResize="0"/>
          <p:nvPr/>
        </p:nvPicPr>
        <p:blipFill>
          <a:blip r:embed="rId4">
            <a:alphaModFix/>
          </a:blip>
          <a:stretch>
            <a:fillRect/>
          </a:stretch>
        </p:blipFill>
        <p:spPr>
          <a:xfrm>
            <a:off x="4763100" y="1210625"/>
            <a:ext cx="4228500" cy="3171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Is It a Bad Thing?</a:t>
            </a:r>
            <a:endParaRPr/>
          </a:p>
        </p:txBody>
      </p:sp>
      <p:sp>
        <p:nvSpPr>
          <p:cNvPr id="118" name="Google Shape;118;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Many people are scared of the rise of Artificial Intelligence (AI). Do you think computers that are controlled by an AI are something to be afraid of? Why or why not?</a:t>
            </a:r>
            <a:endParaRPr/>
          </a:p>
        </p:txBody>
      </p:sp>
      <p:pic>
        <p:nvPicPr>
          <p:cNvPr id="119" name="Google Shape;119;p2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20" name="Google Shape;120;p2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