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3bce112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3bce112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3bce112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3bce112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A grid of several colors in a digital image, B: Another name for a digital image, C: A single tiny dot, or square, of color in a digital image., D: A small picture,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bce112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bce112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bce112d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bce112d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bce112d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bce112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oBqUHtewn3k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EgZ3JpZCBvZiBzZXZlcmFsIGNvbG9ycyBpbiBhIGRpZ2l0YWwgaW1hZ2UiLCJBbm90aGVyIG5hbWUgZm9yIGEgZGlnaXRhbCBpbWFnZSIsIkEgc2luZ2xlIHRpbnkgZG90LCBvciBzcXVhcmUsIG9mIGNvbG9yIGluIGEgZGlnaXRhbCBpbWFnZS4iLCJBIHNtYWxsIHBpY3R1cmUiXX0=pearId=magic-pear-shape-identifier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ontchangethislink.peardeckmagic.zone?eyJ0eXBlIjoiZ29vZ2xlLXNsaWRlcy1hZGRvbi1yZXNwb25zZS1mb290ZXIiLCJsYXN0RWRpdGVkQnkiOiIxMDkyODEzNDc3MTIzMDQyNjAzNTQiLCJwcmVzZW50YXRpb25JZCI6IjFqQ3NidHdvNVd0QzNsUEN0dU9Td0pkV1VUVHU1T2VhWXIyd1dkZmRMUFJNIiwiY29udGVudElkIjoiY3VzdG9tLXJlc3BvbnNlLW11bHRpcGxlQ2hvaWNlIiwic2xpZGVJZCI6ImcxMDNiY2UxMTJkY18wXzU5IiwiY29udGVudEluc3RhbmNlSWQiOiIxakNzYnR3bzVXdEMzbFBDdHVPU3dKZFdVVFR1NU9lYVlyMndXZGZkTFBSTS9hN2NkMDFjZC00YzdlLTQ2YzAtOTA4Ni0wYzA5MTEwMGIxYjQifQ==pearId=magic-pear-metadata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101computing.net/wp/wp-content/uploads/colour-depth-1-bit-per-pixel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Images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Mack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 how images are made up of pixels, and how each pixel can be encoded by a numeric value. We learn how to make black and white images from bits.</a:t>
            </a:r>
            <a:endParaRPr/>
          </a:p>
        </p:txBody>
      </p:sp>
      <p:pic>
        <p:nvPicPr>
          <p:cNvPr id="65" name="Google Shape;65;p14" title="Encoding Black and White Imag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4780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pixel?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</a:t>
            </a:r>
            <a:r>
              <a:rPr lang="en"/>
              <a:t>Checkerboard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Using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pixel </a:t>
            </a:r>
            <a:r>
              <a:rPr lang="en"/>
              <a:t>tool, type out the binary encoding for a black and white checkerboard.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The result should look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225" y="1927145"/>
            <a:ext cx="2303050" cy="23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</a:t>
            </a:r>
            <a:r>
              <a:rPr lang="en"/>
              <a:t>Ladder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exercise, create an image of a ladder that has a height of 20 and a width of 6. The resulting image should look similar to this: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875" y="2301619"/>
            <a:ext cx="2119500" cy="21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</a:t>
            </a:r>
            <a:r>
              <a:rPr lang="en"/>
              <a:t>Create an Image!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You have a blank canvas, create whatever image you’d like!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Play around with the width and height as well, not all images need to be square!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Have fun!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