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4ff1be4e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4ff1be4e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4ff1be4e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4ff1be4e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Red, Green, and Blue, B: Red, Blue, and Yellow, C: White, Black, and Gray, D: Cyan, Magenta, and Yellow,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4ff1be4e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4ff1be4e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A, B: B, C: C, D: D,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ff1be4e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4ff1be4e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(White Pixel), B: (Blue Pixel), C: (Green Pixel), D: (Red Pixel),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4ff1be4e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4ff1be4e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4ff1be4e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4ff1be4e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4ff1be4e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4ff1be4e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tzztCym9EFI" TargetMode="External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lJlZCwgR3JlZW4sIGFuZCBCbHVlIiwiUmVkLCBCbHVlLCBhbmQgWWVsbG93IiwiV2hpdGUsIEJsYWNrLCBhbmQgR3JheSIsIkN5YW4sIE1hZ2VudGEsIGFuZCBZZWxsb3ciXX0=pearId=magic-pear-shape-identifier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://dontchangethislink.peardeckmagic.zone?eyJ0eXBlIjoiZ29vZ2xlLXNsaWRlcy1hZGRvbi1yZXNwb25zZS1mb290ZXIiLCJsYXN0RWRpdGVkQnkiOiIxMDkyODEzNDc3MTIzMDQyNjAzNTQiLCJwcmVzZW50YXRpb25JZCI6IjFpRFVWSzFQQl9Pd2NxZkdndHFIcTFCRzRHcUZmX0szc3gtWEMzUW16VGYwIiwiY29udGVudElkIjoiY3VzdG9tLXJlc3BvbnNlLW11bHRpcGxlQ2hvaWNlIiwic2xpZGVJZCI6ImcxMDRmZjFiZTRlMl8wXzYwIiwiY29udGVudEluc3RhbmNlSWQiOiIxaURVVksxUEJfT3djcWZHZ3RxSHExQkc0R3FGZl9LM3N4LVhDM1FtelRmMC82ZGE3NzA0MC1hZTQ2LTRhMjMtYjFkMS0wNDU5ZmFmZGE2OTQifQ==pearId=magic-pear-metadata-identifi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kEiLCJCIiwiQyIsIkQiXX0=pearId=magic-pear-shape-identifier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ontchangethislink.peardeckmagic.zone?eyJ0eXBlIjoiZ29vZ2xlLXNsaWRlcy1hZGRvbi1yZXNwb25zZS1mb290ZXIiLCJsYXN0RWRpdGVkQnkiOiIxMDkyODEzNDc3MTIzMDQyNjAzNTQiLCJwcmVzZW50YXRpb25JZCI6IjFpRFVWSzFQQl9Pd2NxZkdndHFIcTFCRzRHcUZmX0szc3gtWEMzUW16VGYwIiwiY29udGVudElkIjoiY3VzdG9tLXJlc3BvbnNlLW11bHRpcGxlQ2hvaWNlIiwic2xpZGVJZCI6ImcxMDRmZjFiZTRlMl8wXzY2IiwiY29udGVudEluc3RhbmNlSWQiOiIxaURVVksxUEJfT3djcWZHZ3RxSHExQkc0R3FGZl9LM3N4LVhDM1FtelRmMC84MDhiYzhmZS04YjgzLTQwNmEtOWYzMy0zNzI0ZGQxYTUyYzQifQ==pearId=magic-pear-metadata-identifi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hyperlink" Target="http://dontchangethislink.peardeckmagic.zone?eyJ0eXBlIjoiZ29vZ2xlLXNsaWRlcy1hZGRvbi1yZXNwb25zZS1mb290ZXIiLCJsYXN0RWRpdGVkQnkiOiIxMDkyODEzNDc3MTIzMDQyNjAzNTQiLCJwcmVzZW50YXRpb25JZCI6IjFpRFVWSzFQQl9Pd2NxZkdndHFIcTFCRzRHcUZmX0szc3gtWEMzUW16VGYwIiwiY29udGVudElkIjoiY3VzdG9tLXJlc3BvbnNlLW11bHRpcGxlQ2hvaWNlIiwic2xpZGVJZCI6ImcxMDRmZjFiZTRlMl8wXzc3IiwiY29udGVudEluc3RhbmNlSWQiOiIxaURVVksxUEJfT3djcWZHZ3RxSHExQkc0R3FGZl9LM3N4LVhDM1FtelRmMC9kODcyM2MxYy1hOGIyLTQ5MTMtYjVhNS1iYjlkNWRiNzE5NzcifQ==pearId=magic-pear-metadata-identifier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ihXaGl0ZSBQaXhlbCkiLCIoQmx1ZSBQaXhlbCkiLCIoR3JlZW4gUGl4ZWwpIiwiKFJlZCBQaXhlbCkiXX0=pearId=magic-pear-shape-identifier" TargetMode="External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apidtables.com/convert/color/hex-to-rgb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 Colors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Mack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learn how to make pixels with color using the RGB color encoding scheme</a:t>
            </a:r>
            <a:endParaRPr/>
          </a:p>
        </p:txBody>
      </p:sp>
      <p:pic>
        <p:nvPicPr>
          <p:cNvPr id="65" name="Google Shape;65;p14" title="Pixels with Colo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5298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3 color channels that make up a pixel according to the RGB color scheme?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605950"/>
            <a:ext cx="8520600" cy="29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range of values (expressed in decimal) that each color channel can have?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391325"/>
            <a:ext cx="8520600" cy="31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</a:t>
            </a:r>
            <a:r>
              <a:rPr baseline="-25000" lang="en"/>
              <a:t>10</a:t>
            </a:r>
            <a:r>
              <a:rPr lang="en"/>
              <a:t> - 256</a:t>
            </a:r>
            <a:r>
              <a:rPr baseline="-25000" lang="en"/>
              <a:t>10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0</a:t>
            </a:r>
            <a:r>
              <a:rPr baseline="-25000" lang="en"/>
              <a:t>10</a:t>
            </a:r>
            <a:r>
              <a:rPr lang="en"/>
              <a:t> - 255</a:t>
            </a:r>
            <a:r>
              <a:rPr baseline="-25000" lang="en"/>
              <a:t>10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-128</a:t>
            </a:r>
            <a:r>
              <a:rPr baseline="-25000" lang="en"/>
              <a:t>10</a:t>
            </a:r>
            <a:r>
              <a:rPr lang="en"/>
              <a:t> - 127</a:t>
            </a:r>
            <a:r>
              <a:rPr baseline="-25000" lang="en"/>
              <a:t>10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0</a:t>
            </a:r>
            <a:r>
              <a:rPr baseline="-25000" lang="en"/>
              <a:t>10</a:t>
            </a:r>
            <a:r>
              <a:rPr lang="en"/>
              <a:t> - 127</a:t>
            </a:r>
            <a:r>
              <a:rPr baseline="-25000" lang="en"/>
              <a:t>10</a:t>
            </a:r>
            <a:endParaRPr baseline="-25000"/>
          </a:p>
        </p:txBody>
      </p:sp>
      <p:pic>
        <p:nvPicPr>
          <p:cNvPr id="80" name="Google Shape;80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pixels has a color value of #ff0000 (expressed in hexadecimal)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539350"/>
            <a:ext cx="8520600" cy="30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13" y="1646838"/>
            <a:ext cx="6953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213" y="2443088"/>
            <a:ext cx="6953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213" y="3298563"/>
            <a:ext cx="6953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213" y="4154038"/>
            <a:ext cx="6953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>
            <a:hlinkClick r:id="rId9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</a:t>
            </a:r>
            <a:r>
              <a:rPr lang="en"/>
              <a:t>Exploring RGB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Colors have a red, blue, and green component between 0 and 255. When representing a color, you choose a value for each of red, green, and blue.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For example, to display a red pixel, you would use this color: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255, 0, 0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This is represented in hexadecimal as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FF0000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Green is represented as 00FF00.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/>
              <a:t>Your task</a:t>
            </a:r>
            <a:r>
              <a:rPr lang="en"/>
              <a:t>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Try adding a blue pixel to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screen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</a:t>
            </a:r>
            <a:r>
              <a:rPr lang="en"/>
              <a:t>Making Yellow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So we’ve seen how to represent the 3 standard colors: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/>
              <a:t>Red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FF0000 (hexadecimal)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11111111 00000000 00000000 (binary)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/>
              <a:t>Green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00FF00 (hexadecimal)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00000000 11111111 00000000 (binary)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/>
              <a:t>Blue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0000FF (hexadecimal)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00000000 00000000 11111111 (binary)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/>
              <a:t>Your task</a:t>
            </a:r>
            <a:r>
              <a:rPr lang="en"/>
              <a:t>: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Your challenge in this problem is to make the color yellow.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Which color channels are turned “on” and which are turned “off” to represent yellow?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Why do you think that’s the case?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Pixel Rainbow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goal of this exercise is to make a 6 pixel rainbow with Hex Values.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933" y="1930650"/>
            <a:ext cx="2424125" cy="24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