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Source Code Pro"/>
      <p:regular r:id="rId17"/>
      <p:bold r:id="rId18"/>
      <p:italic r:id="rId19"/>
      <p:boldItalic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d4c8c4d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d4c8c4d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d4c8c4d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6d4c8c4d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6d4c8c4d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6d4c8c4d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6d4c8c4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6d4c8c4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6d4c8c4d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6d4c8c4d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6d4c8c4d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6d4c8c4d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6d4c8c4d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6d4c8c4d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d4c8c4d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d4c8c4d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6d4c8c4d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6d4c8c4d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6d4c8c4d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6d4c8c4d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hyperlink" Target="http://www.youtube.com/watch?v=q3kVcOTWsC0" TargetMode="Externa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youtube.com/watch?v=prG3mvho3tU"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hyperlink" Target="http://www.youtube.com/watch?v=c62_yTwex9E" TargetMode="Externa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www.youtube.com/watch?v=UL3Gvq2zOLs"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More HTML</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Mr Mack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HTML comments</a:t>
            </a:r>
            <a:endParaRPr/>
          </a:p>
        </p:txBody>
      </p:sp>
      <p:pic>
        <p:nvPicPr>
          <p:cNvPr descr="Created by: pamela&#10;&#10;Watch the next lesson: https://www.khanacademy.org/computing/computer-programming/html-css/css-text-properties/v/css-zen-garden?utm_source=YT&amp;utm_medium=Desc&amp;utm_campaign=computerprogramming&#10;&#10;Missed the previous lesson? https://www.khanacademy.org/computing/computer-programming/html-css/html-tags-continued/p/html-table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25" name="Google Shape;125;p22" title="HTML comments | Intro to HTML/CSS: Making webpages | Computer Programming | Khan Academy">
            <a:hlinkClick r:id="rId3"/>
          </p:cNvPr>
          <p:cNvPicPr preferRelativeResize="0"/>
          <p:nvPr/>
        </p:nvPicPr>
        <p:blipFill>
          <a:blip r:embed="rId4">
            <a:alphaModFix/>
          </a:blip>
          <a:stretch>
            <a:fillRect/>
          </a:stretch>
        </p:blipFill>
        <p:spPr>
          <a:xfrm>
            <a:off x="2286000" y="6778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a:t>
            </a:r>
            <a:r>
              <a:rPr lang="en"/>
              <a:t>: Recipe book</a:t>
            </a:r>
            <a:endParaRPr/>
          </a:p>
        </p:txBody>
      </p:sp>
      <p:sp>
        <p:nvSpPr>
          <p:cNvPr id="131" name="Google Shape;131;p23"/>
          <p:cNvSpPr txBox="1"/>
          <p:nvPr>
            <p:ph idx="1" type="body"/>
          </p:nvPr>
        </p:nvSpPr>
        <p:spPr>
          <a:xfrm>
            <a:off x="311700" y="1468825"/>
            <a:ext cx="8520600" cy="3099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Create a web page with your favorite recipes! The recipe book should have a table of contents linking to each recipe below, using internal links. Each recipe should have a table for the ingredients, a list of details, and a list and/or paragraphs of the steps required. If you use recipes from the internet, be sure to add a link to the website.</a:t>
            </a:r>
            <a:endParaRPr/>
          </a:p>
          <a:p>
            <a:pPr indent="0" lvl="0" marL="0" rtl="0" algn="l">
              <a:spcBef>
                <a:spcPts val="1200"/>
              </a:spcBef>
              <a:spcAft>
                <a:spcPts val="0"/>
              </a:spcAft>
              <a:buNone/>
            </a:pPr>
            <a:r>
              <a:rPr lang="en"/>
              <a:t>Use CSS to style the recipe book, using a mix of the simple selectors and colors that you've learned.</a:t>
            </a:r>
            <a:endParaRPr/>
          </a:p>
          <a:p>
            <a:pPr indent="0" lvl="0" marL="0" rtl="0" algn="l">
              <a:spcBef>
                <a:spcPts val="1200"/>
              </a:spcBef>
              <a:spcAft>
                <a:spcPts val="0"/>
              </a:spcAft>
              <a:buNone/>
            </a:pPr>
            <a:r>
              <a:rPr b="1" lang="en"/>
              <a:t>Tip</a:t>
            </a:r>
            <a:r>
              <a:rPr lang="en"/>
              <a:t>: Can't find the images you want in our image selector? You can also bring in images from Wikipedia. To do that, use a site-restricted Google search, then click "View image" on the result you like, and copy the URL into your &lt;img&gt; tag.</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HTML links</a:t>
            </a:r>
            <a:endParaRPr/>
          </a:p>
        </p:txBody>
      </p:sp>
      <p:pic>
        <p:nvPicPr>
          <p:cNvPr descr="Created by: pamela&#10;&#10;Practice this lesson yourself on KhanAcademy.org right now: &#10;https://www.khanacademy.org/computing/computer-programming/html-css/html-tags-continued/p/challenge-links-you-love?utm_source=YT&amp;utm_medium=Desc&amp;utm_campaign=computerprogramming&#10;&#10;Watch the next lesson: https://www.khanacademy.org/computing/computer-programming/html-css/html-tags-continued/p/html-internal-links?utm_source=YT&amp;utm_medium=Desc&amp;utm_campaign=computerprogramming&#10;&#10;Missed the previous lesson? https://www.khanacademy.org/computing/computer-programming/html-css/intro-to-css/p/css-selecting-by-clas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69" name="Google Shape;69;p14" title="HTML links | Intro to HTML/CSS: Making webpages | Computer Programming | Khan Academy">
            <a:hlinkClick r:id="rId3"/>
          </p:cNvPr>
          <p:cNvPicPr preferRelativeResize="0"/>
          <p:nvPr/>
        </p:nvPicPr>
        <p:blipFill>
          <a:blip r:embed="rId4">
            <a:alphaModFix/>
          </a:blip>
          <a:stretch>
            <a:fillRect/>
          </a:stretch>
        </p:blipFill>
        <p:spPr>
          <a:xfrm>
            <a:off x="2286000" y="529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Links for learning</a:t>
            </a:r>
            <a:endParaRPr/>
          </a:p>
        </p:txBody>
      </p:sp>
      <p:sp>
        <p:nvSpPr>
          <p:cNvPr id="75" name="Google Shape;75;p15"/>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links</a:t>
            </a:r>
            <a:endParaRPr/>
          </a:p>
        </p:txBody>
      </p:sp>
      <p:sp>
        <p:nvSpPr>
          <p:cNvPr id="76" name="Google Shape;76;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webpage contains a list with three empty items. Add a link in each item that points to an educational website</a:t>
            </a:r>
            <a:endParaRPr/>
          </a:p>
        </p:txBody>
      </p:sp>
      <p:pic>
        <p:nvPicPr>
          <p:cNvPr id="77" name="Google Shape;77;p15"/>
          <p:cNvPicPr preferRelativeResize="0"/>
          <p:nvPr/>
        </p:nvPicPr>
        <p:blipFill>
          <a:blip r:embed="rId3">
            <a:alphaModFix/>
          </a:blip>
          <a:stretch>
            <a:fillRect/>
          </a:stretch>
        </p:blipFill>
        <p:spPr>
          <a:xfrm>
            <a:off x="1392400" y="3741750"/>
            <a:ext cx="1791390" cy="77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Links for learning</a:t>
            </a:r>
            <a:endParaRPr/>
          </a:p>
        </p:txBody>
      </p:sp>
      <p:sp>
        <p:nvSpPr>
          <p:cNvPr id="83" name="Google Shape;83;p16"/>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Link love</a:t>
            </a:r>
            <a:endParaRPr/>
          </a:p>
        </p:txBody>
      </p:sp>
      <p:sp>
        <p:nvSpPr>
          <p:cNvPr id="84" name="Google Shape;84;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Now, below the list, turn the heart image into a link to your favorite educational website. Remember to put the opening &lt;a&gt; tag before the &lt;img&gt; tag and put the closing &lt;/a&gt; tag after it.</a:t>
            </a:r>
            <a:endParaRPr/>
          </a:p>
        </p:txBody>
      </p:sp>
      <p:pic>
        <p:nvPicPr>
          <p:cNvPr id="85" name="Google Shape;85;p16"/>
          <p:cNvPicPr preferRelativeResize="0"/>
          <p:nvPr/>
        </p:nvPicPr>
        <p:blipFill>
          <a:blip r:embed="rId3">
            <a:alphaModFix/>
          </a:blip>
          <a:stretch>
            <a:fillRect/>
          </a:stretch>
        </p:blipFill>
        <p:spPr>
          <a:xfrm>
            <a:off x="1689688" y="3800950"/>
            <a:ext cx="1196830" cy="77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HTML internal Links</a:t>
            </a:r>
            <a:endParaRPr/>
          </a:p>
        </p:txBody>
      </p:sp>
      <p:pic>
        <p:nvPicPr>
          <p:cNvPr descr="Created by: pamela&#10;&#10;Practice this lesson yourself on KhanAcademy.org right now: &#10;https://www.khanacademy.org/computing/computer-programming/html-css/html-tags-continued/p/challenge-jump-around?utm_source=YT&amp;utm_medium=Desc&amp;utm_campaign=computerprogramming&#10;&#10;Watch the next lesson: https://www.khanacademy.org/computing/computer-programming/html-css/html-tags-continued/p/html-tables?utm_source=YT&amp;utm_medium=Desc&amp;utm_campaign=computerprogramming&#10;&#10;Missed the previous lesson? https://www.khanacademy.org/computing/computer-programming/html-css/html-tags-continued/p/html-link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91" name="Google Shape;91;p17" title="HTML internal links | Intro to HTML/CSS: Making webpages | Computer Programming | Khan Academy">
            <a:hlinkClick r:id="rId3"/>
          </p:cNvPr>
          <p:cNvPicPr preferRelativeResize="0"/>
          <p:nvPr/>
        </p:nvPicPr>
        <p:blipFill>
          <a:blip r:embed="rId4">
            <a:alphaModFix/>
          </a:blip>
          <a:stretch>
            <a:fillRect/>
          </a:stretch>
        </p:blipFill>
        <p:spPr>
          <a:xfrm>
            <a:off x="2286000" y="8015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Jump around</a:t>
            </a:r>
            <a:endParaRPr/>
          </a:p>
        </p:txBody>
      </p:sp>
      <p:sp>
        <p:nvSpPr>
          <p:cNvPr id="97" name="Google Shape;97;p18"/>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internal links</a:t>
            </a:r>
            <a:endParaRPr/>
          </a:p>
        </p:txBody>
      </p:sp>
      <p:sp>
        <p:nvSpPr>
          <p:cNvPr id="98" name="Google Shape;98;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is a long webpage describing kangaroos, and each section heading has an id attribute. Find out what those id attributes are, and then change the href attributes of the links at the top to point at the appropriate section.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Jump around</a:t>
            </a:r>
            <a:endParaRPr/>
          </a:p>
        </p:txBody>
      </p:sp>
      <p:sp>
        <p:nvSpPr>
          <p:cNvPr id="104" name="Google Shape;104;p1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one more</a:t>
            </a:r>
            <a:endParaRPr/>
          </a:p>
        </p:txBody>
      </p:sp>
      <p:sp>
        <p:nvSpPr>
          <p:cNvPr id="105" name="Google Shape;105;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There's one more link at the bottom that should link back to the top. Fix its href so that it does that.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HTML tables</a:t>
            </a:r>
            <a:endParaRPr/>
          </a:p>
        </p:txBody>
      </p:sp>
      <p:pic>
        <p:nvPicPr>
          <p:cNvPr descr="Created by: pamela&#10;&#10;Practice this lesson yourself on KhanAcademy.org right now: &#10;https://www.khanacademy.org/computing/computer-programming/html-css/html-tags-continued/p/challenge-the-dinner-table?utm_source=YT&amp;utm_medium=Desc&amp;utm_campaign=computerprogramming&#10;&#10;Watch the next lesson: https://www.khanacademy.org/computing/computer-programming/html-css/html-tags-continued/p/html-comments?utm_source=YT&amp;utm_medium=Desc&amp;utm_campaign=computerprogramming&#10;&#10;Missed the previous lesson? https://www.khanacademy.org/computing/computer-programming/html-css/html-tags-continued/p/html-internal-links?utm_source=YT&amp;utm_medium=Desc&amp;utm_campaign=computerprogramming&#10;&#10;Computer Programming on Khan Academy: Learn how to program drawings, animations, and games using JavaScript &amp; ProcessingJS, or learn how to create webpages with HTML &amp; CSS. You can share whatever you create, explore what others have created and learn from each other!&#10;&#10;About Khan Academy: Khan Academy is a nonprofit with a mission to provide a free, world-class education for anyone, anywhere. We believe learners of all ages should have unlimited access to free educational content they can master at their own pace. We use intelligent software, deep data analytics and intuitive user interfaces to help students and teachers around the world. Our resources cover preschool through early college education, including math, biology, chemistry, physics, economics, finance, history, grammar and more. We offer free personalized SAT test prep in partnership with the test developer, the College Board. Khan Academy has been translated into dozens of languages, and 100 million people use our platform worldwide every year. For more information, visit www.khanacademy.org, join us on Facebook or follow us on Twitter at @khanacademy. And remember, you can learn anything. &#10;&#10;For free. For everyone. Forever. #YouCanLearnAnything&#10;&#10;Subscribe to Khan Academy's Computer Programming channel: https://www.youtube.com/channel/UCzYDKG5mmfPPIosXuQ1PvEA?sub_confirmation=1&#10;Subscribe to Khan Academy: https://www.youtube.com/subscription_center?add_user=khanacademy" id="111" name="Google Shape;111;p20" title="HTML tables | Intro to HTML/CSS: Making webpages | Computer Programming | Khan Academy">
            <a:hlinkClick r:id="rId3"/>
          </p:cNvPr>
          <p:cNvPicPr preferRelativeResize="0"/>
          <p:nvPr/>
        </p:nvPicPr>
        <p:blipFill>
          <a:blip r:embed="rId4">
            <a:alphaModFix/>
          </a:blip>
          <a:stretch>
            <a:fillRect/>
          </a:stretch>
        </p:blipFill>
        <p:spPr>
          <a:xfrm>
            <a:off x="2320800" y="455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r>
              <a:rPr lang="en"/>
              <a:t>: The dinner table</a:t>
            </a:r>
            <a:endParaRPr/>
          </a:p>
        </p:txBody>
      </p:sp>
      <p:sp>
        <p:nvSpPr>
          <p:cNvPr id="117" name="Google Shape;117;p21"/>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Add rows of meals</a:t>
            </a:r>
            <a:endParaRPr/>
          </a:p>
        </p:txBody>
      </p:sp>
      <p:sp>
        <p:nvSpPr>
          <p:cNvPr id="118" name="Google Shape;11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This is a webpage to show the dinner menu for a restaurant. We've created the initial table with three columns for the meal, ingredients, and price. Now, add three rows of data to the table, one row for each meal.</a:t>
            </a:r>
            <a:endParaRPr/>
          </a:p>
        </p:txBody>
      </p:sp>
      <p:pic>
        <p:nvPicPr>
          <p:cNvPr id="119" name="Google Shape;119;p21"/>
          <p:cNvPicPr preferRelativeResize="0"/>
          <p:nvPr/>
        </p:nvPicPr>
        <p:blipFill>
          <a:blip r:embed="rId3">
            <a:alphaModFix/>
          </a:blip>
          <a:stretch>
            <a:fillRect/>
          </a:stretch>
        </p:blipFill>
        <p:spPr>
          <a:xfrm>
            <a:off x="1611825" y="3417238"/>
            <a:ext cx="1352550" cy="160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