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Source Code Pro"/>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ourceCodePro-regular.fntdata"/><Relationship Id="rId21" Type="http://schemas.openxmlformats.org/officeDocument/2006/relationships/slide" Target="slides/slide16.xml"/><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SourceCodePro-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dcedbd6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dcedbd6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6dcedbd6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6dcedbd6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6dcedbd6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6dcedbd6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dcedbd6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dcedbd6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dcedbd6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dcedbd6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dcedbd6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dcedbd6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dcedbd6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dcedbd6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dcedbd6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dcedbd6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6dcedbd6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6dcedbd6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dcedbd6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dcedbd6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dcedbd6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dcedbd6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dcedbd6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dcedbd6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dcedbd6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dcedbd6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dcedbd6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dcedbd6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dcedbd6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dcedbd6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www.youtube.com/watch?v=a3mvlBdcELc" TargetMode="Externa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youtube.com/watch?v=6UYA4zow-Ps" TargetMode="Externa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www.youtube.com/watch?v=LwX_v2jGmYU" TargetMode="Externa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www.youtube.com/watch?v=283QCQt7oS4" TargetMode="Externa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www.youtube.com/watch?v=aXvKdgVKFE8" TargetMode="Externa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PZYwZxDcs78"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www.youtube.com/watch?v=go9d5Ywqx2k"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www.youtube.com/watch?v=a8DWcZyPYN4" TargetMode="Externa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More CSS Selectors</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65500" y="1078750"/>
            <a:ext cx="4045200" cy="178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 Descendants of Khan</a:t>
            </a:r>
            <a:endParaRPr/>
          </a:p>
        </p:txBody>
      </p:sp>
      <p:sp>
        <p:nvSpPr>
          <p:cNvPr id="125" name="Google Shape;125;p22"/>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descendant rules</a:t>
            </a:r>
            <a:endParaRPr/>
          </a:p>
        </p:txBody>
      </p:sp>
      <p:sp>
        <p:nvSpPr>
          <p:cNvPr id="126" name="Google Shape;126;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add another rule that targets only the elements that have the class name 'reign' and in the table. Like in the first step, the rule should change the background color of those table cells. Pick a different color than you picked for the other rule!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Grouping CSS selectors</a:t>
            </a:r>
            <a:endParaRPr/>
          </a:p>
        </p:txBody>
      </p:sp>
      <p:pic>
        <p:nvPicPr>
          <p:cNvPr descr="Created by: pamela&#10;&#10;Practice this lesson yourself on KhanAcademy.org right now: &#10;https://www.khanacademy.org/computing/computer-programming/html-css/more-css-selectors/p/challenge-grouped-animals?utm_source=YT&amp;utm_medium=Desc&amp;utm_campaign=computerprogramming&#10;&#10;Watch the next lesson: https://www.khanacademy.org/computing/computer-programming/html-css/more-css-selectors/p/css-dynamic-pseudo-classes?utm_source=YT&amp;utm_medium=Desc&amp;utm_campaign=computerprogramming&#10;&#10;Missed the previous lesson? https://www.khanacademy.org/computing/computer-programming/html-css/more-css-selectors/p/css-descendant-selector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32" name="Google Shape;132;p23" title="Grouping CSS selectors | Intro to HTML/CSS: Making webpages | Computer Programming | Khan Academy">
            <a:hlinkClick r:id="rId3"/>
          </p:cNvPr>
          <p:cNvPicPr preferRelativeResize="0"/>
          <p:nvPr/>
        </p:nvPicPr>
        <p:blipFill>
          <a:blip r:embed="rId4">
            <a:alphaModFix/>
          </a:blip>
          <a:stretch>
            <a:fillRect/>
          </a:stretch>
        </p:blipFill>
        <p:spPr>
          <a:xfrm>
            <a:off x="2286000" y="529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dynamic pseudo-classes</a:t>
            </a:r>
            <a:endParaRPr/>
          </a:p>
        </p:txBody>
      </p:sp>
      <p:pic>
        <p:nvPicPr>
          <p:cNvPr descr="Created by: pamela&#10;&#10;Practice this lesson yourself on KhanAcademy.org right now: &#10;https://www.khanacademy.org/computing/computer-programming/html-css/more-css-selectors/p/challenge-grouped-animals?utm_source=YT&amp;utm_medium=Desc&amp;utm_campaign=computerprogramming&#10;&#10;Watch the next lesson: https://www.khanacademy.org/computing/computer-programming/html-css/more-css-selectors/p/css-specificity?utm_source=YT&amp;utm_medium=Desc&amp;utm_campaign=computerprogramming&#10;&#10;Missed the previous lesson? https://www.khanacademy.org/computing/computer-programming/html-css/more-css-selectors/p/grouping-css-selector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38" name="Google Shape;138;p24" title="CSS dynamic pseudo-classes | Computer Programming | Khan Academy">
            <a:hlinkClick r:id="rId3"/>
          </p:cNvPr>
          <p:cNvPicPr preferRelativeResize="0"/>
          <p:nvPr/>
        </p:nvPicPr>
        <p:blipFill>
          <a:blip r:embed="rId4">
            <a:alphaModFix/>
          </a:blip>
          <a:stretch>
            <a:fillRect/>
          </a:stretch>
        </p:blipFill>
        <p:spPr>
          <a:xfrm>
            <a:off x="2286000" y="603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Grouped animals</a:t>
            </a:r>
            <a:endParaRPr/>
          </a:p>
        </p:txBody>
      </p:sp>
      <p:sp>
        <p:nvSpPr>
          <p:cNvPr id="144" name="Google Shape;144;p25"/>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the selectors</a:t>
            </a:r>
            <a:endParaRPr/>
          </a:p>
        </p:txBody>
      </p:sp>
      <p:sp>
        <p:nvSpPr>
          <p:cNvPr id="145" name="Google Shape;145;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This is a webpage about animal group names, with a few headings and images as examples.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 are already 2 CSS rules to style the &lt;h1&gt;s - one with a pseudo selector, and one without. Add another selector to each of the rules, so that they also style &lt;h2&gt;s.</a:t>
            </a:r>
            <a:endParaRPr/>
          </a:p>
        </p:txBody>
      </p:sp>
      <p:pic>
        <p:nvPicPr>
          <p:cNvPr id="146" name="Google Shape;146;p25"/>
          <p:cNvPicPr preferRelativeResize="0"/>
          <p:nvPr/>
        </p:nvPicPr>
        <p:blipFill>
          <a:blip r:embed="rId3">
            <a:alphaModFix/>
          </a:blip>
          <a:stretch>
            <a:fillRect/>
          </a:stretch>
        </p:blipFill>
        <p:spPr>
          <a:xfrm>
            <a:off x="1602300" y="3612375"/>
            <a:ext cx="1371600" cy="148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specificity</a:t>
            </a:r>
            <a:endParaRPr/>
          </a:p>
        </p:txBody>
      </p:sp>
      <p:pic>
        <p:nvPicPr>
          <p:cNvPr descr="Created by: pamela&#10;&#10;Practice this lesson yourself on KhanAcademy.org right now: &#10;https://www.khanacademy.org/computing/computer-programming/html-css/more-css-selectors/e/quiz--css-specificity-rules?utm_source=YT&amp;utm_medium=Desc&amp;utm_campaign=computerprogramming&#10;&#10;Watch the next lesson: https://www.khanacademy.org/computing/computer-programming/html-css/more-ways-to-embed-css/p/using-inline-css-styles?utm_source=YT&amp;utm_medium=Desc&amp;utm_campaign=computerprogramming&#10;&#10;Missed the previous lesson? https://www.khanacademy.org/computing/computer-programming/html-css/more-css-selectors/p/css-dynamic-pseudo-class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52" name="Google Shape;152;p26" title="CSS specificity | Intro to HTML/CSS: Making webpages | Computer Programming | Khan Academy">
            <a:hlinkClick r:id="rId3"/>
          </p:cNvPr>
          <p:cNvPicPr preferRelativeResize="0"/>
          <p:nvPr/>
        </p:nvPicPr>
        <p:blipFill>
          <a:blip r:embed="rId4">
            <a:alphaModFix/>
          </a:blip>
          <a:stretch>
            <a:fillRect/>
          </a:stretch>
        </p:blipFill>
        <p:spPr>
          <a:xfrm>
            <a:off x="2286000" y="426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Using inline CSS styles</a:t>
            </a:r>
            <a:endParaRPr/>
          </a:p>
        </p:txBody>
      </p:sp>
      <p:pic>
        <p:nvPicPr>
          <p:cNvPr descr="Created by: pamela&#10;&#10;Watch the next lesson: https://www.khanacademy.org/computing/computer-programming/html-css/more-ways-to-embed-css/p/using-external-stylesheets?utm_source=YT&amp;utm_medium=Desc&amp;utm_campaign=computerprogramming&#10;&#10;Missed the previous lesson? https://www.khanacademy.org/computing/computer-programming/html-css/more-css-selectors/p/css-specificity?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58" name="Google Shape;158;p27" title="Using inline CSS styles | Intro to HTML/CSS: Making webpages | Computer Programming | Khan Academy">
            <a:hlinkClick r:id="rId3"/>
          </p:cNvPr>
          <p:cNvPicPr preferRelativeResize="0"/>
          <p:nvPr/>
        </p:nvPicPr>
        <p:blipFill>
          <a:blip r:embed="rId4">
            <a:alphaModFix/>
          </a:blip>
          <a:stretch>
            <a:fillRect/>
          </a:stretch>
        </p:blipFill>
        <p:spPr>
          <a:xfrm>
            <a:off x="2286000" y="618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Using external stylesheets</a:t>
            </a:r>
            <a:endParaRPr/>
          </a:p>
        </p:txBody>
      </p:sp>
      <p:pic>
        <p:nvPicPr>
          <p:cNvPr descr="Created by: pamela&#10;&#10;Watch the next lesson: https://www.khanacademy.org/computing/computer-programming/html-css/html-css-further-learning/v/html-validation?utm_source=YT&amp;utm_medium=Desc&amp;utm_campaign=computerprogramming&#10;&#10;Missed the previous lesson? https://www.khanacademy.org/computing/computer-programming/html-css/more-ways-to-embed-css/p/using-inline-css-styl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64" name="Google Shape;164;p28" title="Using external stylesheets | Computer Programming | Khan Academy">
            <a:hlinkClick r:id="rId3"/>
          </p:cNvPr>
          <p:cNvPicPr preferRelativeResize="0"/>
          <p:nvPr/>
        </p:nvPicPr>
        <p:blipFill>
          <a:blip r:embed="rId4">
            <a:alphaModFix/>
          </a:blip>
          <a:stretch>
            <a:fillRect/>
          </a:stretch>
        </p:blipFill>
        <p:spPr>
          <a:xfrm>
            <a:off x="2286000" y="448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Using multiple CSS classes</a:t>
            </a:r>
            <a:endParaRPr/>
          </a:p>
        </p:txBody>
      </p:sp>
      <p:pic>
        <p:nvPicPr>
          <p:cNvPr descr="Created by: pamela&#10;&#10;Practice this lesson yourself on KhanAcademy.org right now: &#10;https://www.khanacademy.org/computing/computer-programming/html-css/more-css-selectors/p/challenge-a-classy-gallery?utm_source=YT&amp;utm_medium=Desc&amp;utm_campaign=computerprogramming&#10;&#10;Watch the next lesson: https://www.khanacademy.org/computing/computer-programming/html-css/css-layout-properties/p/css-floating-elements?utm_source=YT&amp;utm_medium=Desc&amp;utm_campaign=computerprogramming&#10;&#10;Missed the previous lesson? https://www.khanacademy.org/computing/computer-programming/html-css/css-layout-properties/v/css-in-the-wild-google-map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69" name="Google Shape;69;p14" title="Using multiple CSS classes | Computer Programming | Khan Academy">
            <a:hlinkClick r:id="rId3"/>
          </p:cNvPr>
          <p:cNvPicPr preferRelativeResize="0"/>
          <p:nvPr/>
        </p:nvPicPr>
        <p:blipFill>
          <a:blip r:embed="rId4">
            <a:alphaModFix/>
          </a:blip>
          <a:stretch>
            <a:fillRect/>
          </a:stretch>
        </p:blipFill>
        <p:spPr>
          <a:xfrm>
            <a:off x="2286000" y="618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A classy gallery</a:t>
            </a:r>
            <a:endParaRPr/>
          </a:p>
        </p:txBody>
      </p:sp>
      <p:sp>
        <p:nvSpPr>
          <p:cNvPr id="75" name="Google Shape;75;p15"/>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multiple classes</a:t>
            </a:r>
            <a:endParaRPr/>
          </a:p>
        </p:txBody>
      </p:sp>
      <p:sp>
        <p:nvSpPr>
          <p:cNvPr id="76" name="Google Shape;76;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a:bodyPr>
          <a:lstStyle/>
          <a:p>
            <a:pPr indent="0" lvl="0" marL="0" rtl="0" algn="l">
              <a:spcBef>
                <a:spcPts val="0"/>
              </a:spcBef>
              <a:spcAft>
                <a:spcPts val="0"/>
              </a:spcAft>
              <a:buNone/>
            </a:pPr>
            <a:r>
              <a:rPr lang="en"/>
              <a:t>This webpage has three images in the body, but there are no styles yet.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We've defined a few CSS rules with class selectors at the top. Some of the rules change the size of the image, and others change the border.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Your challenge: is to add two class names to each image so that the sizes and borders vary from each other. Mix and match - try a few out!</a:t>
            </a:r>
            <a:endParaRPr/>
          </a:p>
        </p:txBody>
      </p:sp>
      <p:pic>
        <p:nvPicPr>
          <p:cNvPr id="77" name="Google Shape;77;p15"/>
          <p:cNvPicPr preferRelativeResize="0"/>
          <p:nvPr/>
        </p:nvPicPr>
        <p:blipFill>
          <a:blip r:embed="rId3">
            <a:alphaModFix/>
          </a:blip>
          <a:stretch>
            <a:fillRect/>
          </a:stretch>
        </p:blipFill>
        <p:spPr>
          <a:xfrm>
            <a:off x="1778825" y="4119175"/>
            <a:ext cx="1018543" cy="41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Combining CSS class and element selectors</a:t>
            </a:r>
            <a:endParaRPr/>
          </a:p>
        </p:txBody>
      </p:sp>
      <p:pic>
        <p:nvPicPr>
          <p:cNvPr descr="Created by: pamela&#10;&#10;Practice this lesson yourself on KhanAcademy.org right now: &#10;https://www.khanacademy.org/computing/computer-programming/html-css/more-css-selectors/p/challenge-classes-of-elements?utm_source=YT&amp;utm_medium=Desc&amp;utm_campaign=computerprogramming&#10;&#10;Watch the next lesson: https://www.khanacademy.org/computing/computer-programming/html-css/more-css-selectors/p/css-descendant-selectors?utm_source=YT&amp;utm_medium=Desc&amp;utm_campaign=computerprogramming&#10;&#10;Missed the previous lesson? https://www.khanacademy.org/computing/computer-programming/html-css/more-css-selectors/p/using-multiple-css-class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83" name="Google Shape;83;p16" title="Combining CSS class and element selectors | Computer Programming | Khan Academy">
            <a:hlinkClick r:id="rId3"/>
          </p:cNvPr>
          <p:cNvPicPr preferRelativeResize="0"/>
          <p:nvPr/>
        </p:nvPicPr>
        <p:blipFill>
          <a:blip r:embed="rId4">
            <a:alphaModFix/>
          </a:blip>
          <a:stretch>
            <a:fillRect/>
          </a:stretch>
        </p:blipFill>
        <p:spPr>
          <a:xfrm>
            <a:off x="2286000" y="2708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Classes of elements</a:t>
            </a:r>
            <a:endParaRPr/>
          </a:p>
        </p:txBody>
      </p:sp>
      <p:sp>
        <p:nvSpPr>
          <p:cNvPr id="89" name="Google Shape;89;p17"/>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more specific rules</a:t>
            </a:r>
            <a:endParaRPr/>
          </a:p>
        </p:txBody>
      </p:sp>
      <p:sp>
        <p:nvSpPr>
          <p:cNvPr id="90" name="Google Shape;90;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0000" lnSpcReduction="10000"/>
          </a:bodyPr>
          <a:lstStyle/>
          <a:p>
            <a:pPr indent="0" lvl="0" marL="0" rtl="0" algn="l">
              <a:spcBef>
                <a:spcPts val="0"/>
              </a:spcBef>
              <a:spcAft>
                <a:spcPts val="0"/>
              </a:spcAft>
              <a:buNone/>
            </a:pPr>
            <a:r>
              <a:rPr lang="en"/>
              <a:t>This webpage describes one classification of elements in the periodic table: metals, non-metals, and semi-metals. It uses CSS rules with class selectors to color those words, both in the top paragraph and the headings.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Using what you learned in the last video, style the headings so that their background is the same color as their text. Then change the text color to white so that you can read it. For this step, start by styling the headings with the *'metal'* class.</a:t>
            </a:r>
            <a:endParaRPr/>
          </a:p>
        </p:txBody>
      </p:sp>
      <p:pic>
        <p:nvPicPr>
          <p:cNvPr id="91" name="Google Shape;91;p17"/>
          <p:cNvPicPr preferRelativeResize="0"/>
          <p:nvPr/>
        </p:nvPicPr>
        <p:blipFill>
          <a:blip r:embed="rId3">
            <a:alphaModFix/>
          </a:blip>
          <a:stretch>
            <a:fillRect/>
          </a:stretch>
        </p:blipFill>
        <p:spPr>
          <a:xfrm>
            <a:off x="1740275" y="3485750"/>
            <a:ext cx="1095650" cy="154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Classes of elements</a:t>
            </a:r>
            <a:endParaRPr/>
          </a:p>
        </p:txBody>
      </p:sp>
      <p:sp>
        <p:nvSpPr>
          <p:cNvPr id="97" name="Google Shape;97;p18"/>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more specific rules</a:t>
            </a:r>
            <a:endParaRPr/>
          </a:p>
        </p:txBody>
      </p:sp>
      <p:sp>
        <p:nvSpPr>
          <p:cNvPr id="98" name="Google Shape;98;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For this step, add a new rule for headings with the *'non-metal'*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Classes of elements</a:t>
            </a:r>
            <a:endParaRPr/>
          </a:p>
        </p:txBody>
      </p:sp>
      <p:sp>
        <p:nvSpPr>
          <p:cNvPr id="104" name="Google Shape;104;p1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more specific rules</a:t>
            </a:r>
            <a:endParaRPr/>
          </a:p>
        </p:txBody>
      </p:sp>
      <p:sp>
        <p:nvSpPr>
          <p:cNvPr id="105" name="Google Shape;105;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let's try doing the same thing for headings with the *'semi-metal'*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descendant selectors</a:t>
            </a:r>
            <a:endParaRPr/>
          </a:p>
        </p:txBody>
      </p:sp>
      <p:pic>
        <p:nvPicPr>
          <p:cNvPr descr="Created by: pamela&#10;&#10;Practice this lesson yourself on KhanAcademy.org right now: &#10;https://www.khanacademy.org/computing/computer-programming/html-css/more-css-selectors/p/challenge-descendants-of-khan?utm_source=YT&amp;utm_medium=Desc&amp;utm_campaign=computerprogramming&#10;&#10;Watch the next lesson: https://www.khanacademy.org/computing/computer-programming/html-css/more-css-selectors/p/grouping-css-selectors?utm_source=YT&amp;utm_medium=Desc&amp;utm_campaign=computerprogramming&#10;&#10;Missed the previous lesson? https://www.khanacademy.org/computing/computer-programming/html-css/more-css-selectors/p/combining-css-class-and-element-selector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1" name="Google Shape;111;p20" title="CSS descendant selectors | Computer Programming | Khan Academy">
            <a:hlinkClick r:id="rId3"/>
          </p:cNvPr>
          <p:cNvPicPr preferRelativeResize="0"/>
          <p:nvPr/>
        </p:nvPicPr>
        <p:blipFill>
          <a:blip r:embed="rId4">
            <a:alphaModFix/>
          </a:blip>
          <a:stretch>
            <a:fillRect/>
          </a:stretch>
        </p:blipFill>
        <p:spPr>
          <a:xfrm>
            <a:off x="2286000" y="418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65500" y="1078750"/>
            <a:ext cx="4045200" cy="178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Practice</a:t>
            </a:r>
            <a:r>
              <a:rPr lang="en"/>
              <a:t>: Descendants of Khan</a:t>
            </a:r>
            <a:endParaRPr/>
          </a:p>
        </p:txBody>
      </p:sp>
      <p:sp>
        <p:nvSpPr>
          <p:cNvPr id="117" name="Google Shape;117;p2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descendant rules</a:t>
            </a:r>
            <a:endParaRPr/>
          </a:p>
        </p:txBody>
      </p:sp>
      <p:sp>
        <p:nvSpPr>
          <p:cNvPr id="118" name="Google Shape;11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rPr lang="en"/>
              <a:t>This webpage describes Genghis Khan, an emperor who had many descendants, and includes a table with just a few of the emperors that descended from him. Add a rule that targets only the elements that have the 'emperor' class and are in the table. The rule should change the background color of those table cells.</a:t>
            </a:r>
            <a:endParaRPr/>
          </a:p>
        </p:txBody>
      </p:sp>
      <p:pic>
        <p:nvPicPr>
          <p:cNvPr id="119" name="Google Shape;119;p21"/>
          <p:cNvPicPr preferRelativeResize="0"/>
          <p:nvPr/>
        </p:nvPicPr>
        <p:blipFill>
          <a:blip r:embed="rId3">
            <a:alphaModFix/>
          </a:blip>
          <a:stretch>
            <a:fillRect/>
          </a:stretch>
        </p:blipFill>
        <p:spPr>
          <a:xfrm>
            <a:off x="1619688" y="3763950"/>
            <a:ext cx="1336823" cy="77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