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</p:sldIdLst>
  <p:sldSz cy="5143500" cx="9144000"/>
  <p:notesSz cx="6858000" cy="9144000"/>
  <p:embeddedFontLst>
    <p:embeddedFont>
      <p:font typeface="Quicksand"/>
      <p:regular r:id="rId94"/>
      <p:bold r:id="rId95"/>
    </p:embeddedFont>
    <p:embeddedFont>
      <p:font typeface="Roboto Mono"/>
      <p:regular r:id="rId96"/>
      <p:bold r:id="rId97"/>
      <p:italic r:id="rId98"/>
      <p:boldItalic r:id="rId99"/>
    </p:embeddedFont>
    <p:embeddedFont>
      <p:font typeface="Quicksand Medium"/>
      <p:regular r:id="rId100"/>
      <p:bold r:id="rId10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1" Type="http://schemas.openxmlformats.org/officeDocument/2006/relationships/font" Target="fonts/QuicksandMedium-bold.fntdata"/><Relationship Id="rId100" Type="http://schemas.openxmlformats.org/officeDocument/2006/relationships/font" Target="fonts/QuicksandMedium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Quicksand-bold.fntdata"/><Relationship Id="rId94" Type="http://schemas.openxmlformats.org/officeDocument/2006/relationships/font" Target="fonts/Quicksand-regular.fntdata"/><Relationship Id="rId97" Type="http://schemas.openxmlformats.org/officeDocument/2006/relationships/font" Target="fonts/RobotoMono-bold.fntdata"/><Relationship Id="rId96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99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98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cce.io/tcc" TargetMode="External"/><Relationship Id="rId3" Type="http://schemas.openxmlformats.org/officeDocument/2006/relationships/hyperlink" Target="http://ncce.io/og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explosion-detonation-boom-bomb-417894/" TargetMode="Externa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Last updated 30-11-2021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— the latest version is available at: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ncce.io/tcc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ncce.io/ogl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TEACHER: Use the printed copies for learners that might not be able to read this clearly on the whiteboard.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6" name="Google Shape;9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6" name="Google Shape;107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6" name="Google Shape;115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6" name="Google Shape;119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6" name="Google Shape;131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6" name="Google Shape;139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3" name="Google Shape;140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3" name="Google Shape;144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3" name="Google Shape;148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3" name="Google Shape;152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3" name="Google Shape;156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3" name="Google Shape;160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3" name="Google Shape;164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3" name="Google Shape;168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3" name="Google Shape;172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3" name="Google Shape;176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3" name="Google Shape;180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3" name="Google Shape;184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3" name="Google Shape;188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3" name="Google Shape;192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3" name="Google Shape;196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3" name="Google Shape;200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3" name="Google Shape;204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3" name="Google Shape;208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3" name="Google Shape;212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https://pixabay.com/vectors/explosion-detonation-boom-bomb-417894/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4" name="Google Shape;2164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4" name="Google Shape;220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4" name="Google Shape;224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4" name="Google Shape;228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4" name="Google Shape;2324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4" name="Google Shape;236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5" name="Google Shape;240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5" name="Google Shape;244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5" name="Google Shape;248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5" name="Google Shape;2525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2" name="Google Shape;253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9" name="Google Shape;2549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9" name="Google Shape;256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9" name="Google Shape;258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9" name="Google Shape;2609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9" name="Google Shape;2629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1" name="Google Shape;2641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2" name="Google Shape;2652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4" name="Google Shape;2664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6" name="Google Shape;2676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8" name="Google Shape;2688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0" name="Google Shape;2700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1" name="Google Shape;271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7675" y="4249150"/>
            <a:ext cx="1465423" cy="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b="0" i="0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10: The TCP/IP model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Mack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It also states the </a:t>
            </a:r>
            <a:r>
              <a:rPr b="1" lang="en-GB"/>
              <a:t>port number</a:t>
            </a:r>
            <a:r>
              <a:rPr lang="en-GB"/>
              <a:t> used for sending and receiving the data.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Ports</a:t>
            </a:r>
            <a:r>
              <a:rPr lang="en-GB"/>
              <a:t> aren’t just </a:t>
            </a:r>
            <a:r>
              <a:rPr b="1" lang="en-GB"/>
              <a:t>physical</a:t>
            </a:r>
            <a:r>
              <a:rPr lang="en-GB"/>
              <a:t> things that are seen on the side of PCs, laptops, and other devices. They can be </a:t>
            </a:r>
            <a:r>
              <a:rPr b="1" lang="en-GB"/>
              <a:t>logical</a:t>
            </a:r>
            <a:r>
              <a:rPr lang="en-GB"/>
              <a:t> too.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operating system allocates </a:t>
            </a:r>
            <a:r>
              <a:rPr b="1" lang="en-GB"/>
              <a:t>ports</a:t>
            </a:r>
            <a:r>
              <a:rPr lang="en-GB"/>
              <a:t> for applications to use so that the data knows where it needs to go.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4833800" y="11701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4833800" y="20026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5690025" y="1688175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third layer is the </a:t>
            </a:r>
            <a:r>
              <a:rPr b="1" lang="en-GB"/>
              <a:t>internet</a:t>
            </a:r>
            <a:r>
              <a:rPr lang="en-GB"/>
              <a:t> layer. This is sometimes referred to as the network layer.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internet layer </a:t>
            </a:r>
            <a:r>
              <a:rPr lang="en-GB"/>
              <a:t>receives segments from the </a:t>
            </a:r>
            <a:r>
              <a:rPr b="1" lang="en-GB"/>
              <a:t>transport layer</a:t>
            </a:r>
            <a:r>
              <a:rPr lang="en-GB"/>
              <a:t> and packages them up into </a:t>
            </a:r>
            <a:r>
              <a:rPr b="1" lang="en-GB"/>
              <a:t>IP packets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These IP packets include the sender and receiver’s </a:t>
            </a:r>
            <a:r>
              <a:rPr b="1" lang="en-GB"/>
              <a:t>IP addresses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is so that the packets can be distributed to the correct location.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4833800" y="11701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4833800" y="20026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5690025" y="1688175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4833800" y="28352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5690025" y="251585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fourth layer is the </a:t>
            </a:r>
            <a:r>
              <a:rPr b="1" lang="en-GB"/>
              <a:t>link layer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link layer</a:t>
            </a:r>
            <a:r>
              <a:rPr lang="en-GB"/>
              <a:t> is responsible for transporting </a:t>
            </a:r>
            <a:r>
              <a:rPr b="1" lang="en-GB"/>
              <a:t>IP packets</a:t>
            </a:r>
            <a:r>
              <a:rPr lang="en-GB"/>
              <a:t> across each of the individual </a:t>
            </a:r>
            <a:r>
              <a:rPr b="1" lang="en-GB"/>
              <a:t>links</a:t>
            </a:r>
            <a:r>
              <a:rPr lang="en-GB"/>
              <a:t> that make up the path between the client and the server.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protocols</a:t>
            </a:r>
            <a:r>
              <a:rPr lang="en-GB"/>
              <a:t> that are used at this layer will depend on the </a:t>
            </a:r>
            <a:r>
              <a:rPr b="1" lang="en-GB"/>
              <a:t>technology</a:t>
            </a:r>
            <a:r>
              <a:rPr lang="en-GB"/>
              <a:t> being used to transmit the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4833800" y="11701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4833800" y="20026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5690025" y="1688175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4833800" y="28352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5690025" y="251585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4823025" y="36677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5690025" y="334840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technology may change many times as it travels from the client to the server.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For example, </a:t>
            </a:r>
            <a:r>
              <a:rPr b="1" lang="en-GB"/>
              <a:t>WiFi</a:t>
            </a:r>
            <a:r>
              <a:rPr lang="en-GB"/>
              <a:t> might be used to transmit data from a device to a home router. </a:t>
            </a:r>
            <a:r>
              <a:rPr b="1" lang="en-GB"/>
              <a:t>Ethernet</a:t>
            </a:r>
            <a:r>
              <a:rPr lang="en-GB"/>
              <a:t> might then be used to transmit the data on the next step of its journey.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4833800" y="11701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4833800" y="20026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5690025" y="1688175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4833800" y="28352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5690025" y="251585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4823025" y="36677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5690025" y="334840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At the </a:t>
            </a:r>
            <a:r>
              <a:rPr b="1" lang="en-GB"/>
              <a:t>link layer</a:t>
            </a:r>
            <a:r>
              <a:rPr lang="en-GB"/>
              <a:t>, a header is attached that includes the </a:t>
            </a:r>
            <a:r>
              <a:rPr b="1" lang="en-GB"/>
              <a:t>physical location</a:t>
            </a:r>
            <a:r>
              <a:rPr lang="en-GB"/>
              <a:t> of the next </a:t>
            </a:r>
            <a:r>
              <a:rPr b="1" lang="en-GB"/>
              <a:t>node</a:t>
            </a:r>
            <a:r>
              <a:rPr lang="en-GB"/>
              <a:t> on the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physical location is known as the </a:t>
            </a:r>
            <a:r>
              <a:rPr b="1" lang="en-GB"/>
              <a:t>media access control address</a:t>
            </a:r>
            <a:r>
              <a:rPr lang="en-GB"/>
              <a:t> or </a:t>
            </a:r>
            <a:r>
              <a:rPr b="1" lang="en-GB"/>
              <a:t>MAC address</a:t>
            </a:r>
            <a:r>
              <a:rPr lang="en-GB"/>
              <a:t>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3" name="Google Shape;233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4833800" y="11701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4833800" y="20026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5690025" y="1688175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4833800" y="28352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5690025" y="251585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4823025" y="36677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5690025" y="334840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When data is received by a </a:t>
            </a:r>
            <a:r>
              <a:rPr b="1" lang="en-GB"/>
              <a:t>end device</a:t>
            </a:r>
            <a:r>
              <a:rPr lang="en-GB"/>
              <a:t>, it is processed back up the TCP/IP layers.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247" name="Google Shape;247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8" name="Google Shape;248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833800" y="1170125"/>
            <a:ext cx="1862700" cy="451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4833800" y="2002675"/>
            <a:ext cx="1862700" cy="451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5690025" y="1688175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833800" y="2835225"/>
            <a:ext cx="1862700" cy="451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5690025" y="251585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4823025" y="3667775"/>
            <a:ext cx="1862700" cy="451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5690025" y="334840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6970400" y="11701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6970400" y="20026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6970400" y="28352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6959625" y="36677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" name="Google Shape;260;p23"/>
          <p:cNvSpPr/>
          <p:nvPr/>
        </p:nvSpPr>
        <p:spPr>
          <a:xfrm rot="10800000">
            <a:off x="7837400" y="334840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/>
          <p:nvPr/>
        </p:nvSpPr>
        <p:spPr>
          <a:xfrm rot="10800000">
            <a:off x="7837400" y="251585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 rot="10800000">
            <a:off x="7837400" y="168330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5690025" y="4256900"/>
            <a:ext cx="2301600" cy="346200"/>
          </a:xfrm>
          <a:prstGeom prst="curvedUpArrow">
            <a:avLst>
              <a:gd fmla="val 25000" name="adj1"/>
              <a:gd fmla="val 72680" name="adj2"/>
              <a:gd fmla="val 28062" name="adj3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As data moves down the layers it is </a:t>
            </a:r>
            <a:r>
              <a:rPr b="1" lang="en-GB"/>
              <a:t>encapsulated</a:t>
            </a:r>
            <a:r>
              <a:rPr lang="en-GB"/>
              <a:t>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Each layer ‘wraps up’ the data, along with the appropriate header before passing it onto the next layer.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process is called </a:t>
            </a:r>
            <a:r>
              <a:rPr b="1" lang="en-GB"/>
              <a:t>encapsulation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1" name="Google Shape;271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4833800" y="1170125"/>
            <a:ext cx="1862700" cy="451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4833800" y="2002675"/>
            <a:ext cx="1862700" cy="451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5690025" y="1688175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4833800" y="2835225"/>
            <a:ext cx="1862700" cy="451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5690025" y="251585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4823025" y="3667775"/>
            <a:ext cx="1862700" cy="451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5690025" y="334840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As data moves up the layers it is </a:t>
            </a:r>
            <a:r>
              <a:rPr b="1" lang="en-GB"/>
              <a:t>decapsulated</a:t>
            </a:r>
            <a:r>
              <a:rPr lang="en-GB"/>
              <a:t>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Each layer ‘unwraps’ the data after processing the instructions in the header.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process is called </a:t>
            </a:r>
            <a:r>
              <a:rPr b="1" lang="en-GB"/>
              <a:t>decapsulation</a:t>
            </a:r>
            <a:r>
              <a:rPr lang="en-GB"/>
              <a:t>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6" name="Google Shape;286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6970400" y="11701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6970400" y="20026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6970400" y="28352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6959625" y="36677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1" name="Google Shape;291;p25"/>
          <p:cNvSpPr/>
          <p:nvPr/>
        </p:nvSpPr>
        <p:spPr>
          <a:xfrm rot="10800000">
            <a:off x="7837400" y="334840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/>
          <p:nvPr/>
        </p:nvSpPr>
        <p:spPr>
          <a:xfrm rot="10800000">
            <a:off x="7837400" y="251585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/>
          <p:nvPr/>
        </p:nvSpPr>
        <p:spPr>
          <a:xfrm rot="10800000">
            <a:off x="7837400" y="1683300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You will now complete an unplugged activity to step through the processes that happens across these</a:t>
            </a:r>
            <a:r>
              <a:rPr b="1" lang="en-GB"/>
              <a:t> layers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activity requires </a:t>
            </a:r>
            <a:r>
              <a:rPr b="1" lang="en-GB"/>
              <a:t>12 volunteers</a:t>
            </a:r>
            <a:r>
              <a:rPr lang="en-GB"/>
              <a:t>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12 volunteers</a:t>
            </a:r>
            <a:r>
              <a:rPr lang="en-GB"/>
              <a:t> will play the role of each part of the network presented on the following slide.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300" name="Google Shape;300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302" name="Google Shape;3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646250"/>
            <a:ext cx="371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one</a:t>
            </a:r>
            <a:endParaRPr/>
          </a:p>
        </p:txBody>
      </p:sp>
      <p:sp>
        <p:nvSpPr>
          <p:cNvPr id="308" name="Google Shape;308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9" name="Google Shape;309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646250"/>
            <a:ext cx="3714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7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15" name="Google Shape;315;p27"/>
          <p:cNvCxnSpPr>
            <a:stCxn id="316" idx="2"/>
            <a:endCxn id="31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7" name="Google Shape;317;p27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0" name="Google Shape;320;p27"/>
          <p:cNvCxnSpPr>
            <a:stCxn id="321" idx="3"/>
            <a:endCxn id="31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22" name="Google Shape;322;p27"/>
          <p:cNvCxnSpPr>
            <a:stCxn id="323" idx="3"/>
            <a:endCxn id="31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24" name="Google Shape;324;p27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8" name="Google Shape;328;p27"/>
          <p:cNvCxnSpPr>
            <a:stCxn id="314" idx="3"/>
            <a:endCxn id="32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7"/>
          <p:cNvCxnSpPr>
            <a:stCxn id="325" idx="0"/>
            <a:endCxn id="32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7"/>
          <p:cNvCxnSpPr>
            <a:stCxn id="326" idx="2"/>
            <a:endCxn id="32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7"/>
          <p:cNvCxnSpPr>
            <a:stCxn id="327" idx="3"/>
            <a:endCxn id="31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27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34" name="Google Shape;334;p27"/>
          <p:cNvCxnSpPr>
            <a:stCxn id="333" idx="2"/>
            <a:endCxn id="33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5" name="Google Shape;335;p27"/>
          <p:cNvCxnSpPr>
            <a:stCxn id="324" idx="2"/>
            <a:endCxn id="32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27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27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9" name="Google Shape;339;p27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0" name="Google Shape;340;p27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What do all of these terms have in common?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Ethernet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WiFi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HTTP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HTTPS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FTP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POP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SMTP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IMAP</a:t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Quick questions</a:t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Explorer task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What is the role and function of HTTP. </a:t>
            </a:r>
            <a:endParaRPr/>
          </a:p>
        </p:txBody>
      </p:sp>
      <p:sp>
        <p:nvSpPr>
          <p:cNvPr id="60" name="Google Shape;60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9475" y="1204675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title"/>
          </p:nvPr>
        </p:nvSpPr>
        <p:spPr>
          <a:xfrm>
            <a:off x="1167000" y="1509825"/>
            <a:ext cx="6810000" cy="69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4000">
                <a:solidFill>
                  <a:schemeClr val="lt1"/>
                </a:solidFill>
              </a:rPr>
              <a:t>Simulation one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7" name="Google Shape;347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two</a:t>
            </a:r>
            <a:endParaRPr/>
          </a:p>
        </p:txBody>
      </p:sp>
      <p:sp>
        <p:nvSpPr>
          <p:cNvPr id="353" name="Google Shape;353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4" name="Google Shape;354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59" name="Google Shape;359;p29"/>
          <p:cNvCxnSpPr>
            <a:stCxn id="360" idx="2"/>
            <a:endCxn id="357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1" name="Google Shape;361;p29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64" name="Google Shape;364;p29"/>
          <p:cNvCxnSpPr>
            <a:stCxn id="365" idx="3"/>
            <a:endCxn id="362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6" name="Google Shape;366;p29"/>
          <p:cNvCxnSpPr>
            <a:stCxn id="367" idx="3"/>
            <a:endCxn id="363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8" name="Google Shape;368;p29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72" name="Google Shape;372;p29"/>
          <p:cNvCxnSpPr>
            <a:stCxn id="358" idx="3"/>
            <a:endCxn id="369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29"/>
          <p:cNvCxnSpPr>
            <a:stCxn id="369" idx="0"/>
            <a:endCxn id="368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29"/>
          <p:cNvCxnSpPr>
            <a:stCxn id="370" idx="2"/>
            <a:endCxn id="371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29"/>
          <p:cNvCxnSpPr>
            <a:stCxn id="371" idx="3"/>
            <a:endCxn id="361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29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9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78" name="Google Shape;378;p29"/>
          <p:cNvCxnSpPr>
            <a:stCxn id="377" idx="2"/>
            <a:endCxn id="376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79" name="Google Shape;379;p29"/>
          <p:cNvCxnSpPr>
            <a:stCxn id="368" idx="2"/>
            <a:endCxn id="370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29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29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29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29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7" name="Google Shape;387;p29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8" name="Google Shape;388;p29"/>
          <p:cNvSpPr/>
          <p:nvPr/>
        </p:nvSpPr>
        <p:spPr>
          <a:xfrm>
            <a:off x="728916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three</a:t>
            </a:r>
            <a:endParaRPr/>
          </a:p>
        </p:txBody>
      </p:sp>
      <p:sp>
        <p:nvSpPr>
          <p:cNvPr id="394" name="Google Shape;394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5" name="Google Shape;395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0" name="Google Shape;400;p30"/>
          <p:cNvCxnSpPr>
            <a:stCxn id="401" idx="2"/>
            <a:endCxn id="398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2" name="Google Shape;402;p30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3" name="Google Shape;403;p30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4" name="Google Shape;404;p30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5" name="Google Shape;405;p30"/>
          <p:cNvCxnSpPr>
            <a:stCxn id="406" idx="3"/>
            <a:endCxn id="403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7" name="Google Shape;407;p30"/>
          <p:cNvCxnSpPr>
            <a:stCxn id="408" idx="3"/>
            <a:endCxn id="404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9" name="Google Shape;409;p30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0" name="Google Shape;410;p30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13" name="Google Shape;413;p30"/>
          <p:cNvCxnSpPr>
            <a:stCxn id="399" idx="3"/>
            <a:endCxn id="410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30"/>
          <p:cNvCxnSpPr>
            <a:stCxn id="410" idx="0"/>
            <a:endCxn id="409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30"/>
          <p:cNvCxnSpPr>
            <a:stCxn id="411" idx="2"/>
            <a:endCxn id="412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30"/>
          <p:cNvCxnSpPr>
            <a:stCxn id="412" idx="3"/>
            <a:endCxn id="402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30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0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19" name="Google Shape;419;p30"/>
          <p:cNvCxnSpPr>
            <a:stCxn id="418" idx="2"/>
            <a:endCxn id="417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0" name="Google Shape;420;p30"/>
          <p:cNvCxnSpPr>
            <a:stCxn id="409" idx="2"/>
            <a:endCxn id="411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30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30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p30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728916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three</a:t>
            </a:r>
            <a:endParaRPr/>
          </a:p>
        </p:txBody>
      </p:sp>
      <p:sp>
        <p:nvSpPr>
          <p:cNvPr id="435" name="Google Shape;435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6" name="Google Shape;436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0" name="Google Shape;440;p31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41" name="Google Shape;441;p31"/>
          <p:cNvCxnSpPr>
            <a:stCxn id="442" idx="2"/>
            <a:endCxn id="439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43" name="Google Shape;443;p31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4" name="Google Shape;444;p31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5" name="Google Shape;445;p31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46" name="Google Shape;446;p31"/>
          <p:cNvCxnSpPr>
            <a:stCxn id="447" idx="3"/>
            <a:endCxn id="444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8" name="Google Shape;448;p31"/>
          <p:cNvCxnSpPr>
            <a:stCxn id="449" idx="3"/>
            <a:endCxn id="445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50" name="Google Shape;450;p31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54" name="Google Shape;454;p31"/>
          <p:cNvCxnSpPr>
            <a:stCxn id="440" idx="3"/>
            <a:endCxn id="451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31"/>
          <p:cNvCxnSpPr>
            <a:stCxn id="451" idx="0"/>
            <a:endCxn id="450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31"/>
          <p:cNvCxnSpPr>
            <a:stCxn id="452" idx="2"/>
            <a:endCxn id="453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31"/>
          <p:cNvCxnSpPr>
            <a:stCxn id="453" idx="3"/>
            <a:endCxn id="443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31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1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60" name="Google Shape;460;p31"/>
          <p:cNvCxnSpPr>
            <a:stCxn id="459" idx="2"/>
            <a:endCxn id="458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1" name="Google Shape;461;p31"/>
          <p:cNvCxnSpPr>
            <a:stCxn id="450" idx="2"/>
            <a:endCxn id="452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31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31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31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p31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728916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four</a:t>
            </a:r>
            <a:endParaRPr/>
          </a:p>
        </p:txBody>
      </p:sp>
      <p:sp>
        <p:nvSpPr>
          <p:cNvPr id="476" name="Google Shape;476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7" name="Google Shape;477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2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82" name="Google Shape;482;p32"/>
          <p:cNvCxnSpPr>
            <a:stCxn id="483" idx="2"/>
            <a:endCxn id="48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4" name="Google Shape;484;p32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87" name="Google Shape;487;p32"/>
          <p:cNvCxnSpPr>
            <a:stCxn id="488" idx="3"/>
            <a:endCxn id="48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89" name="Google Shape;489;p32"/>
          <p:cNvCxnSpPr>
            <a:stCxn id="490" idx="3"/>
            <a:endCxn id="48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91" name="Google Shape;491;p32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2" name="Google Shape;492;p32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95" name="Google Shape;495;p32"/>
          <p:cNvCxnSpPr>
            <a:stCxn id="481" idx="3"/>
            <a:endCxn id="49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32"/>
          <p:cNvCxnSpPr>
            <a:stCxn id="492" idx="0"/>
            <a:endCxn id="49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32"/>
          <p:cNvCxnSpPr>
            <a:stCxn id="493" idx="2"/>
            <a:endCxn id="49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32"/>
          <p:cNvCxnSpPr>
            <a:stCxn id="494" idx="3"/>
            <a:endCxn id="48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8" name="Google Shape;488;p32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2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01" name="Google Shape;501;p32"/>
          <p:cNvCxnSpPr>
            <a:stCxn id="500" idx="2"/>
            <a:endCxn id="49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2" name="Google Shape;502;p32"/>
          <p:cNvCxnSpPr>
            <a:stCxn id="491" idx="2"/>
            <a:endCxn id="49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32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p32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7" name="Google Shape;507;p32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8" name="Google Shape;508;p32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728916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five</a:t>
            </a:r>
            <a:endParaRPr/>
          </a:p>
        </p:txBody>
      </p:sp>
      <p:sp>
        <p:nvSpPr>
          <p:cNvPr id="517" name="Google Shape;517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8" name="Google Shape;518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2" name="Google Shape;522;p33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3" name="Google Shape;523;p33"/>
          <p:cNvCxnSpPr>
            <a:stCxn id="524" idx="2"/>
            <a:endCxn id="521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25" name="Google Shape;525;p33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8" name="Google Shape;528;p33"/>
          <p:cNvCxnSpPr>
            <a:stCxn id="529" idx="3"/>
            <a:endCxn id="526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30" name="Google Shape;530;p33"/>
          <p:cNvCxnSpPr>
            <a:stCxn id="531" idx="3"/>
            <a:endCxn id="527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32" name="Google Shape;532;p33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4" name="Google Shape;534;p33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6" name="Google Shape;536;p33"/>
          <p:cNvCxnSpPr>
            <a:stCxn id="522" idx="3"/>
            <a:endCxn id="533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33"/>
          <p:cNvCxnSpPr>
            <a:stCxn id="533" idx="0"/>
            <a:endCxn id="532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33"/>
          <p:cNvCxnSpPr>
            <a:stCxn id="534" idx="2"/>
            <a:endCxn id="535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9" name="Google Shape;539;p33"/>
          <p:cNvCxnSpPr>
            <a:stCxn id="535" idx="3"/>
            <a:endCxn id="525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9" name="Google Shape;529;p33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42" name="Google Shape;542;p33"/>
          <p:cNvCxnSpPr>
            <a:stCxn id="541" idx="2"/>
            <a:endCxn id="540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43" name="Google Shape;543;p33"/>
          <p:cNvCxnSpPr>
            <a:stCxn id="532" idx="2"/>
            <a:endCxn id="534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4" name="Google Shape;544;p33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5" name="Google Shape;545;p33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6" name="Google Shape;546;p33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7" name="Google Shape;547;p33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8" name="Google Shape;548;p33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9" name="Google Shape;549;p33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0" name="Google Shape;550;p33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1" name="Google Shape;551;p33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2" name="Google Shape;552;p33"/>
          <p:cNvSpPr/>
          <p:nvPr/>
        </p:nvSpPr>
        <p:spPr>
          <a:xfrm>
            <a:off x="728916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six</a:t>
            </a:r>
            <a:endParaRPr/>
          </a:p>
        </p:txBody>
      </p:sp>
      <p:sp>
        <p:nvSpPr>
          <p:cNvPr id="558" name="Google Shape;558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9" name="Google Shape;559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560" name="Google Shape;560;p34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4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3" name="Google Shape;563;p34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64" name="Google Shape;564;p34"/>
          <p:cNvCxnSpPr>
            <a:stCxn id="565" idx="2"/>
            <a:endCxn id="562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66" name="Google Shape;566;p34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7" name="Google Shape;567;p34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8" name="Google Shape;568;p34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69" name="Google Shape;569;p34"/>
          <p:cNvCxnSpPr>
            <a:stCxn id="570" idx="3"/>
            <a:endCxn id="567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71" name="Google Shape;571;p34"/>
          <p:cNvCxnSpPr>
            <a:stCxn id="572" idx="3"/>
            <a:endCxn id="568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73" name="Google Shape;573;p34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4" name="Google Shape;574;p34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5" name="Google Shape;575;p34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6" name="Google Shape;576;p34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77" name="Google Shape;577;p34"/>
          <p:cNvCxnSpPr>
            <a:stCxn id="563" idx="3"/>
            <a:endCxn id="574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34"/>
          <p:cNvCxnSpPr>
            <a:stCxn id="574" idx="0"/>
            <a:endCxn id="573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34"/>
          <p:cNvCxnSpPr>
            <a:stCxn id="575" idx="2"/>
            <a:endCxn id="576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34"/>
          <p:cNvCxnSpPr>
            <a:stCxn id="576" idx="3"/>
            <a:endCxn id="566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34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4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4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4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4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83" name="Google Shape;583;p34"/>
          <p:cNvCxnSpPr>
            <a:stCxn id="582" idx="2"/>
            <a:endCxn id="581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84" name="Google Shape;584;p34"/>
          <p:cNvCxnSpPr>
            <a:stCxn id="573" idx="2"/>
            <a:endCxn id="575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34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34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8" name="Google Shape;588;p34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9" name="Google Shape;589;p34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0" name="Google Shape;590;p34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2" name="Google Shape;592;p34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3" name="Google Shape;593;p34"/>
          <p:cNvSpPr/>
          <p:nvPr/>
        </p:nvSpPr>
        <p:spPr>
          <a:xfrm>
            <a:off x="728916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seven</a:t>
            </a:r>
            <a:endParaRPr/>
          </a:p>
        </p:txBody>
      </p:sp>
      <p:sp>
        <p:nvSpPr>
          <p:cNvPr id="599" name="Google Shape;599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0" name="Google Shape;600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601" name="Google Shape;601;p35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5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4" name="Google Shape;604;p35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05" name="Google Shape;605;p35"/>
          <p:cNvCxnSpPr>
            <a:stCxn id="606" idx="2"/>
            <a:endCxn id="60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07" name="Google Shape;607;p35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8" name="Google Shape;608;p35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9" name="Google Shape;609;p35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10" name="Google Shape;610;p35"/>
          <p:cNvCxnSpPr>
            <a:stCxn id="611" idx="3"/>
            <a:endCxn id="60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12" name="Google Shape;612;p35"/>
          <p:cNvCxnSpPr>
            <a:stCxn id="613" idx="3"/>
            <a:endCxn id="60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14" name="Google Shape;614;p35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5" name="Google Shape;615;p35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6" name="Google Shape;616;p35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7" name="Google Shape;617;p35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18" name="Google Shape;618;p35"/>
          <p:cNvCxnSpPr>
            <a:stCxn id="604" idx="3"/>
            <a:endCxn id="61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35"/>
          <p:cNvCxnSpPr>
            <a:stCxn id="615" idx="0"/>
            <a:endCxn id="61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35"/>
          <p:cNvCxnSpPr>
            <a:stCxn id="616" idx="2"/>
            <a:endCxn id="61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35"/>
          <p:cNvCxnSpPr>
            <a:stCxn id="617" idx="3"/>
            <a:endCxn id="60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1" name="Google Shape;611;p35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5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5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5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24" name="Google Shape;624;p35"/>
          <p:cNvCxnSpPr>
            <a:stCxn id="623" idx="2"/>
            <a:endCxn id="62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25" name="Google Shape;625;p35"/>
          <p:cNvCxnSpPr>
            <a:stCxn id="614" idx="2"/>
            <a:endCxn id="61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6" name="Google Shape;626;p35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8" name="Google Shape;628;p35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9" name="Google Shape;629;p35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0" name="Google Shape;630;p35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1" name="Google Shape;631;p35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35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seven</a:t>
            </a:r>
            <a:endParaRPr/>
          </a:p>
        </p:txBody>
      </p:sp>
      <p:sp>
        <p:nvSpPr>
          <p:cNvPr id="639" name="Google Shape;639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0" name="Google Shape;640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641" name="Google Shape;641;p36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6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6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4" name="Google Shape;644;p36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45" name="Google Shape;645;p36"/>
          <p:cNvCxnSpPr>
            <a:stCxn id="646" idx="2"/>
            <a:endCxn id="64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7" name="Google Shape;647;p36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8" name="Google Shape;648;p36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9" name="Google Shape;649;p36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50" name="Google Shape;650;p36"/>
          <p:cNvCxnSpPr>
            <a:stCxn id="651" idx="3"/>
            <a:endCxn id="64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52" name="Google Shape;652;p36"/>
          <p:cNvCxnSpPr>
            <a:stCxn id="653" idx="3"/>
            <a:endCxn id="64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54" name="Google Shape;654;p36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5" name="Google Shape;655;p36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6" name="Google Shape;656;p36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7" name="Google Shape;657;p36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58" name="Google Shape;658;p36"/>
          <p:cNvCxnSpPr>
            <a:stCxn id="644" idx="3"/>
            <a:endCxn id="65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9" name="Google Shape;659;p36"/>
          <p:cNvCxnSpPr>
            <a:stCxn id="655" idx="0"/>
            <a:endCxn id="65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0" name="Google Shape;660;p36"/>
          <p:cNvCxnSpPr>
            <a:stCxn id="656" idx="2"/>
            <a:endCxn id="65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36"/>
          <p:cNvCxnSpPr>
            <a:stCxn id="657" idx="3"/>
            <a:endCxn id="64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1" name="Google Shape;651;p36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6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6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6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6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64" name="Google Shape;664;p36"/>
          <p:cNvCxnSpPr>
            <a:stCxn id="663" idx="2"/>
            <a:endCxn id="66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65" name="Google Shape;665;p36"/>
          <p:cNvCxnSpPr>
            <a:stCxn id="654" idx="2"/>
            <a:endCxn id="65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p36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36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8" name="Google Shape;668;p36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9" name="Google Shape;669;p36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0" name="Google Shape;670;p36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1" name="Google Shape;671;p36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2" name="Google Shape;672;p36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3" name="Google Shape;673;p36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seven</a:t>
            </a:r>
            <a:endParaRPr/>
          </a:p>
        </p:txBody>
      </p:sp>
      <p:sp>
        <p:nvSpPr>
          <p:cNvPr id="679" name="Google Shape;679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0" name="Google Shape;680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681" name="Google Shape;681;p37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7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7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4" name="Google Shape;684;p37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85" name="Google Shape;685;p37"/>
          <p:cNvCxnSpPr>
            <a:stCxn id="686" idx="2"/>
            <a:endCxn id="68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7" name="Google Shape;687;p37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8" name="Google Shape;688;p37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9" name="Google Shape;689;p37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90" name="Google Shape;690;p37"/>
          <p:cNvCxnSpPr>
            <a:stCxn id="691" idx="3"/>
            <a:endCxn id="68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92" name="Google Shape;692;p37"/>
          <p:cNvCxnSpPr>
            <a:stCxn id="693" idx="3"/>
            <a:endCxn id="68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4" name="Google Shape;694;p37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5" name="Google Shape;695;p37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6" name="Google Shape;696;p37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7" name="Google Shape;697;p37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98" name="Google Shape;698;p37"/>
          <p:cNvCxnSpPr>
            <a:stCxn id="684" idx="3"/>
            <a:endCxn id="69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37"/>
          <p:cNvCxnSpPr>
            <a:stCxn id="695" idx="0"/>
            <a:endCxn id="69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0" name="Google Shape;700;p37"/>
          <p:cNvCxnSpPr>
            <a:stCxn id="696" idx="2"/>
            <a:endCxn id="69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1" name="Google Shape;701;p37"/>
          <p:cNvCxnSpPr>
            <a:stCxn id="697" idx="3"/>
            <a:endCxn id="68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1" name="Google Shape;691;p37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7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7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7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04" name="Google Shape;704;p37"/>
          <p:cNvCxnSpPr>
            <a:stCxn id="703" idx="2"/>
            <a:endCxn id="70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05" name="Google Shape;705;p37"/>
          <p:cNvCxnSpPr>
            <a:stCxn id="694" idx="2"/>
            <a:endCxn id="69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6" name="Google Shape;706;p37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7" name="Google Shape;707;p37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8" name="Google Shape;708;p37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1" name="Google Shape;711;p37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2" name="Google Shape;712;p37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3" name="Google Shape;713;p37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What do all of these terms have in common?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Ethernet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WiFi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HTTP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HTTPS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FTP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POP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SMTP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IMAP</a:t>
            </a:r>
            <a:endParaRPr/>
          </a:p>
        </p:txBody>
      </p:sp>
      <p:sp>
        <p:nvSpPr>
          <p:cNvPr id="67" name="Google Shape;67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Quick questions</a:t>
            </a:r>
            <a:endParaRPr/>
          </a:p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Answer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They are all </a:t>
            </a:r>
            <a:r>
              <a:rPr b="1" lang="en-GB"/>
              <a:t>networking protocols</a:t>
            </a:r>
            <a:r>
              <a:rPr lang="en-GB"/>
              <a:t>. </a:t>
            </a:r>
            <a:endParaRPr/>
          </a:p>
        </p:txBody>
      </p:sp>
      <p:sp>
        <p:nvSpPr>
          <p:cNvPr id="70" name="Google Shape;70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eight</a:t>
            </a:r>
            <a:endParaRPr/>
          </a:p>
        </p:txBody>
      </p:sp>
      <p:sp>
        <p:nvSpPr>
          <p:cNvPr id="719" name="Google Shape;719;p3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0" name="Google Shape;720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721" name="Google Shape;721;p38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8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8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4" name="Google Shape;724;p38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25" name="Google Shape;725;p38"/>
          <p:cNvCxnSpPr>
            <a:stCxn id="726" idx="2"/>
            <a:endCxn id="72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7" name="Google Shape;727;p38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8" name="Google Shape;728;p38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9" name="Google Shape;729;p38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30" name="Google Shape;730;p38"/>
          <p:cNvCxnSpPr>
            <a:stCxn id="731" idx="3"/>
            <a:endCxn id="72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32" name="Google Shape;732;p38"/>
          <p:cNvCxnSpPr>
            <a:stCxn id="733" idx="3"/>
            <a:endCxn id="72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34" name="Google Shape;734;p38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5" name="Google Shape;735;p38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6" name="Google Shape;736;p38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38" name="Google Shape;738;p38"/>
          <p:cNvCxnSpPr>
            <a:stCxn id="724" idx="3"/>
            <a:endCxn id="73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p38"/>
          <p:cNvCxnSpPr>
            <a:stCxn id="735" idx="0"/>
            <a:endCxn id="73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0" name="Google Shape;740;p38"/>
          <p:cNvCxnSpPr>
            <a:stCxn id="736" idx="2"/>
            <a:endCxn id="73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1" name="Google Shape;741;p38"/>
          <p:cNvCxnSpPr>
            <a:stCxn id="737" idx="3"/>
            <a:endCxn id="72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1" name="Google Shape;731;p38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8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8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8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8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44" name="Google Shape;744;p38"/>
          <p:cNvCxnSpPr>
            <a:stCxn id="743" idx="2"/>
            <a:endCxn id="74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45" name="Google Shape;745;p38"/>
          <p:cNvCxnSpPr>
            <a:stCxn id="734" idx="2"/>
            <a:endCxn id="73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6" name="Google Shape;746;p38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7" name="Google Shape;747;p38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8" name="Google Shape;748;p38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9" name="Google Shape;749;p38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0" name="Google Shape;750;p38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1" name="Google Shape;751;p38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2" name="Google Shape;752;p38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3" name="Google Shape;753;p38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eight</a:t>
            </a:r>
            <a:endParaRPr/>
          </a:p>
        </p:txBody>
      </p:sp>
      <p:sp>
        <p:nvSpPr>
          <p:cNvPr id="759" name="Google Shape;759;p3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0" name="Google Shape;760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761" name="Google Shape;761;p39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9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4" name="Google Shape;764;p39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65" name="Google Shape;765;p39"/>
          <p:cNvCxnSpPr>
            <a:stCxn id="766" idx="2"/>
            <a:endCxn id="76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67" name="Google Shape;767;p39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8" name="Google Shape;768;p39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9" name="Google Shape;769;p39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70" name="Google Shape;770;p39"/>
          <p:cNvCxnSpPr>
            <a:stCxn id="771" idx="3"/>
            <a:endCxn id="76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2" name="Google Shape;772;p39"/>
          <p:cNvCxnSpPr>
            <a:stCxn id="773" idx="3"/>
            <a:endCxn id="76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4" name="Google Shape;774;p39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5" name="Google Shape;775;p39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6" name="Google Shape;776;p39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7" name="Google Shape;777;p39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78" name="Google Shape;778;p39"/>
          <p:cNvCxnSpPr>
            <a:stCxn id="764" idx="3"/>
            <a:endCxn id="77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p39"/>
          <p:cNvCxnSpPr>
            <a:stCxn id="775" idx="0"/>
            <a:endCxn id="77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0" name="Google Shape;780;p39"/>
          <p:cNvCxnSpPr>
            <a:stCxn id="776" idx="2"/>
            <a:endCxn id="77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p39"/>
          <p:cNvCxnSpPr>
            <a:stCxn id="777" idx="3"/>
            <a:endCxn id="76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1" name="Google Shape;771;p39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9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9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9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9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84" name="Google Shape;784;p39"/>
          <p:cNvCxnSpPr>
            <a:stCxn id="783" idx="2"/>
            <a:endCxn id="78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85" name="Google Shape;785;p39"/>
          <p:cNvCxnSpPr>
            <a:stCxn id="774" idx="2"/>
            <a:endCxn id="77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6" name="Google Shape;786;p39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7" name="Google Shape;787;p39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8" name="Google Shape;788;p39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9" name="Google Shape;789;p39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0" name="Google Shape;790;p39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1" name="Google Shape;791;p39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2" name="Google Shape;792;p39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3" name="Google Shape;793;p39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nine</a:t>
            </a:r>
            <a:endParaRPr/>
          </a:p>
        </p:txBody>
      </p:sp>
      <p:sp>
        <p:nvSpPr>
          <p:cNvPr id="799" name="Google Shape;799;p4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0" name="Google Shape;800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801" name="Google Shape;801;p40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0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0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4" name="Google Shape;804;p40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05" name="Google Shape;805;p40"/>
          <p:cNvCxnSpPr>
            <a:stCxn id="806" idx="2"/>
            <a:endCxn id="80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07" name="Google Shape;807;p40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8" name="Google Shape;808;p40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9" name="Google Shape;809;p40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10" name="Google Shape;810;p40"/>
          <p:cNvCxnSpPr>
            <a:stCxn id="811" idx="3"/>
            <a:endCxn id="80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12" name="Google Shape;812;p40"/>
          <p:cNvCxnSpPr>
            <a:stCxn id="813" idx="3"/>
            <a:endCxn id="80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14" name="Google Shape;814;p40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5" name="Google Shape;815;p40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6" name="Google Shape;816;p40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7" name="Google Shape;817;p40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18" name="Google Shape;818;p40"/>
          <p:cNvCxnSpPr>
            <a:stCxn id="804" idx="3"/>
            <a:endCxn id="81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40"/>
          <p:cNvCxnSpPr>
            <a:stCxn id="815" idx="0"/>
            <a:endCxn id="81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40"/>
          <p:cNvCxnSpPr>
            <a:stCxn id="816" idx="2"/>
            <a:endCxn id="81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40"/>
          <p:cNvCxnSpPr>
            <a:stCxn id="817" idx="3"/>
            <a:endCxn id="80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1" name="Google Shape;811;p40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40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40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0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0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24" name="Google Shape;824;p40"/>
          <p:cNvCxnSpPr>
            <a:stCxn id="823" idx="2"/>
            <a:endCxn id="82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25" name="Google Shape;825;p40"/>
          <p:cNvCxnSpPr>
            <a:stCxn id="814" idx="2"/>
            <a:endCxn id="81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6" name="Google Shape;826;p40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7" name="Google Shape;827;p40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8" name="Google Shape;828;p40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9" name="Google Shape;829;p40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0" name="Google Shape;830;p40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1" name="Google Shape;831;p40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2" name="Google Shape;832;p40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3" name="Google Shape;833;p40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nine</a:t>
            </a:r>
            <a:endParaRPr/>
          </a:p>
        </p:txBody>
      </p:sp>
      <p:sp>
        <p:nvSpPr>
          <p:cNvPr id="839" name="Google Shape;839;p4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0" name="Google Shape;840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841" name="Google Shape;841;p41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1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1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4" name="Google Shape;844;p41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45" name="Google Shape;845;p41"/>
          <p:cNvCxnSpPr>
            <a:stCxn id="846" idx="2"/>
            <a:endCxn id="84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47" name="Google Shape;847;p41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8" name="Google Shape;848;p41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9" name="Google Shape;849;p41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50" name="Google Shape;850;p41"/>
          <p:cNvCxnSpPr>
            <a:stCxn id="851" idx="3"/>
            <a:endCxn id="84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52" name="Google Shape;852;p41"/>
          <p:cNvCxnSpPr>
            <a:stCxn id="853" idx="3"/>
            <a:endCxn id="84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54" name="Google Shape;854;p41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5" name="Google Shape;855;p41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6" name="Google Shape;856;p41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7" name="Google Shape;857;p41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58" name="Google Shape;858;p41"/>
          <p:cNvCxnSpPr>
            <a:stCxn id="844" idx="3"/>
            <a:endCxn id="85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9" name="Google Shape;859;p41"/>
          <p:cNvCxnSpPr>
            <a:stCxn id="855" idx="0"/>
            <a:endCxn id="85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41"/>
          <p:cNvCxnSpPr>
            <a:stCxn id="856" idx="2"/>
            <a:endCxn id="85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41"/>
          <p:cNvCxnSpPr>
            <a:stCxn id="857" idx="3"/>
            <a:endCxn id="84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1" name="Google Shape;851;p41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1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41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1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41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64" name="Google Shape;864;p41"/>
          <p:cNvCxnSpPr>
            <a:stCxn id="863" idx="2"/>
            <a:endCxn id="86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5" name="Google Shape;865;p41"/>
          <p:cNvCxnSpPr>
            <a:stCxn id="854" idx="2"/>
            <a:endCxn id="85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6" name="Google Shape;866;p41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7" name="Google Shape;867;p41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8" name="Google Shape;868;p41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9" name="Google Shape;869;p41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0" name="Google Shape;870;p41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1" name="Google Shape;871;p41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2" name="Google Shape;872;p41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3" name="Google Shape;873;p41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ten</a:t>
            </a:r>
            <a:endParaRPr/>
          </a:p>
        </p:txBody>
      </p:sp>
      <p:sp>
        <p:nvSpPr>
          <p:cNvPr id="879" name="Google Shape;879;p4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0" name="Google Shape;880;p4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881" name="Google Shape;881;p42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42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42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4" name="Google Shape;884;p42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85" name="Google Shape;885;p42"/>
          <p:cNvCxnSpPr>
            <a:stCxn id="886" idx="2"/>
            <a:endCxn id="88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7" name="Google Shape;887;p42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8" name="Google Shape;888;p42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9" name="Google Shape;889;p42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90" name="Google Shape;890;p42"/>
          <p:cNvCxnSpPr>
            <a:stCxn id="891" idx="3"/>
            <a:endCxn id="88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92" name="Google Shape;892;p42"/>
          <p:cNvCxnSpPr>
            <a:stCxn id="893" idx="3"/>
            <a:endCxn id="88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94" name="Google Shape;894;p42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5" name="Google Shape;895;p42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6" name="Google Shape;896;p42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7" name="Google Shape;897;p42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98" name="Google Shape;898;p42"/>
          <p:cNvCxnSpPr>
            <a:stCxn id="884" idx="3"/>
            <a:endCxn id="89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9" name="Google Shape;899;p42"/>
          <p:cNvCxnSpPr>
            <a:stCxn id="895" idx="0"/>
            <a:endCxn id="89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0" name="Google Shape;900;p42"/>
          <p:cNvCxnSpPr>
            <a:stCxn id="896" idx="2"/>
            <a:endCxn id="89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1" name="Google Shape;901;p42"/>
          <p:cNvCxnSpPr>
            <a:stCxn id="897" idx="3"/>
            <a:endCxn id="88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1" name="Google Shape;891;p42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2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2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42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2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04" name="Google Shape;904;p42"/>
          <p:cNvCxnSpPr>
            <a:stCxn id="903" idx="2"/>
            <a:endCxn id="90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05" name="Google Shape;905;p42"/>
          <p:cNvCxnSpPr>
            <a:stCxn id="894" idx="2"/>
            <a:endCxn id="89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6" name="Google Shape;906;p42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7" name="Google Shape;907;p42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8" name="Google Shape;908;p42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9" name="Google Shape;909;p42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0" name="Google Shape;910;p42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1" name="Google Shape;911;p42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2" name="Google Shape;912;p42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3" name="Google Shape;913;p42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eleven</a:t>
            </a:r>
            <a:endParaRPr/>
          </a:p>
        </p:txBody>
      </p:sp>
      <p:sp>
        <p:nvSpPr>
          <p:cNvPr id="919" name="Google Shape;919;p4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0" name="Google Shape;920;p4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921" name="Google Shape;921;p43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3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43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4" name="Google Shape;924;p43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25" name="Google Shape;925;p43"/>
          <p:cNvCxnSpPr>
            <a:stCxn id="926" idx="2"/>
            <a:endCxn id="92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27" name="Google Shape;927;p43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8" name="Google Shape;928;p43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9" name="Google Shape;929;p43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30" name="Google Shape;930;p43"/>
          <p:cNvCxnSpPr>
            <a:stCxn id="931" idx="3"/>
            <a:endCxn id="92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32" name="Google Shape;932;p43"/>
          <p:cNvCxnSpPr>
            <a:stCxn id="933" idx="3"/>
            <a:endCxn id="92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34" name="Google Shape;934;p43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5" name="Google Shape;935;p43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6" name="Google Shape;936;p43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7" name="Google Shape;937;p43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38" name="Google Shape;938;p43"/>
          <p:cNvCxnSpPr>
            <a:stCxn id="924" idx="3"/>
            <a:endCxn id="93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43"/>
          <p:cNvCxnSpPr>
            <a:stCxn id="935" idx="0"/>
            <a:endCxn id="93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0" name="Google Shape;940;p43"/>
          <p:cNvCxnSpPr>
            <a:stCxn id="936" idx="2"/>
            <a:endCxn id="93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p43"/>
          <p:cNvCxnSpPr>
            <a:stCxn id="937" idx="3"/>
            <a:endCxn id="92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1" name="Google Shape;931;p43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43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3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3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3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44" name="Google Shape;944;p43"/>
          <p:cNvCxnSpPr>
            <a:stCxn id="943" idx="2"/>
            <a:endCxn id="94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45" name="Google Shape;945;p43"/>
          <p:cNvCxnSpPr>
            <a:stCxn id="934" idx="2"/>
            <a:endCxn id="93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6" name="Google Shape;946;p43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7" name="Google Shape;947;p43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8" name="Google Shape;948;p43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9" name="Google Shape;949;p43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0" name="Google Shape;950;p43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1" name="Google Shape;951;p43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2" name="Google Shape;952;p43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3" name="Google Shape;953;p43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twelve</a:t>
            </a:r>
            <a:endParaRPr/>
          </a:p>
        </p:txBody>
      </p:sp>
      <p:sp>
        <p:nvSpPr>
          <p:cNvPr id="959" name="Google Shape;959;p4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0" name="Google Shape;960;p4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44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44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4" name="Google Shape;964;p44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65" name="Google Shape;965;p44"/>
          <p:cNvCxnSpPr>
            <a:stCxn id="966" idx="2"/>
            <a:endCxn id="96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67" name="Google Shape;967;p44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8" name="Google Shape;968;p44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9" name="Google Shape;969;p44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70" name="Google Shape;970;p44"/>
          <p:cNvCxnSpPr>
            <a:stCxn id="971" idx="3"/>
            <a:endCxn id="96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72" name="Google Shape;972;p44"/>
          <p:cNvCxnSpPr>
            <a:stCxn id="973" idx="3"/>
            <a:endCxn id="96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74" name="Google Shape;974;p44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5" name="Google Shape;975;p44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6" name="Google Shape;976;p44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7" name="Google Shape;977;p44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78" name="Google Shape;978;p44"/>
          <p:cNvCxnSpPr>
            <a:stCxn id="964" idx="3"/>
            <a:endCxn id="97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44"/>
          <p:cNvCxnSpPr>
            <a:stCxn id="975" idx="0"/>
            <a:endCxn id="97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44"/>
          <p:cNvCxnSpPr>
            <a:stCxn id="976" idx="2"/>
            <a:endCxn id="97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1" name="Google Shape;981;p44"/>
          <p:cNvCxnSpPr>
            <a:stCxn id="977" idx="3"/>
            <a:endCxn id="96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1" name="Google Shape;971;p44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44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44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44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4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84" name="Google Shape;984;p44"/>
          <p:cNvCxnSpPr>
            <a:stCxn id="983" idx="2"/>
            <a:endCxn id="98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85" name="Google Shape;985;p44"/>
          <p:cNvCxnSpPr>
            <a:stCxn id="974" idx="2"/>
            <a:endCxn id="97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6" name="Google Shape;986;p44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7" name="Google Shape;987;p44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8" name="Google Shape;988;p44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9" name="Google Shape;989;p44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0" name="Google Shape;990;p44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1" name="Google Shape;991;p44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2" name="Google Shape;992;p44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3" name="Google Shape;993;p44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thirteen</a:t>
            </a:r>
            <a:endParaRPr/>
          </a:p>
        </p:txBody>
      </p:sp>
      <p:sp>
        <p:nvSpPr>
          <p:cNvPr id="999" name="Google Shape;999;p4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0" name="Google Shape;1000;p4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5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5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4" name="Google Shape;1004;p45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05" name="Google Shape;1005;p45"/>
          <p:cNvCxnSpPr>
            <a:stCxn id="1006" idx="2"/>
            <a:endCxn id="100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07" name="Google Shape;1007;p45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8" name="Google Shape;1008;p45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9" name="Google Shape;1009;p45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10" name="Google Shape;1010;p45"/>
          <p:cNvCxnSpPr>
            <a:stCxn id="1011" idx="3"/>
            <a:endCxn id="100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12" name="Google Shape;1012;p45"/>
          <p:cNvCxnSpPr>
            <a:stCxn id="1013" idx="3"/>
            <a:endCxn id="100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14" name="Google Shape;1014;p45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5" name="Google Shape;1015;p45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6" name="Google Shape;1016;p45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7" name="Google Shape;1017;p45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18" name="Google Shape;1018;p45"/>
          <p:cNvCxnSpPr>
            <a:stCxn id="1004" idx="3"/>
            <a:endCxn id="101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9" name="Google Shape;1019;p45"/>
          <p:cNvCxnSpPr>
            <a:stCxn id="1015" idx="0"/>
            <a:endCxn id="101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0" name="Google Shape;1020;p45"/>
          <p:cNvCxnSpPr>
            <a:stCxn id="1016" idx="2"/>
            <a:endCxn id="101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45"/>
          <p:cNvCxnSpPr>
            <a:stCxn id="1017" idx="3"/>
            <a:endCxn id="100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1" name="Google Shape;1011;p45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45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45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5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5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24" name="Google Shape;1024;p45"/>
          <p:cNvCxnSpPr>
            <a:stCxn id="1023" idx="2"/>
            <a:endCxn id="102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25" name="Google Shape;1025;p45"/>
          <p:cNvCxnSpPr>
            <a:stCxn id="1014" idx="2"/>
            <a:endCxn id="101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6" name="Google Shape;1026;p45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7" name="Google Shape;1027;p45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8" name="Google Shape;1028;p45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9" name="Google Shape;1029;p45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0" name="Google Shape;1030;p45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1" name="Google Shape;1031;p45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2" name="Google Shape;1032;p45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3" name="Google Shape;1033;p45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fourteen</a:t>
            </a:r>
            <a:endParaRPr/>
          </a:p>
        </p:txBody>
      </p:sp>
      <p:sp>
        <p:nvSpPr>
          <p:cNvPr id="1039" name="Google Shape;1039;p4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0" name="Google Shape;1040;p4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041" name="Google Shape;1041;p46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6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6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4" name="Google Shape;1044;p46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45" name="Google Shape;1045;p46"/>
          <p:cNvCxnSpPr>
            <a:stCxn id="1046" idx="2"/>
            <a:endCxn id="104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47" name="Google Shape;1047;p46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8" name="Google Shape;1048;p46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9" name="Google Shape;1049;p46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50" name="Google Shape;1050;p46"/>
          <p:cNvCxnSpPr>
            <a:stCxn id="1051" idx="3"/>
            <a:endCxn id="104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52" name="Google Shape;1052;p46"/>
          <p:cNvCxnSpPr>
            <a:stCxn id="1053" idx="3"/>
            <a:endCxn id="104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54" name="Google Shape;1054;p46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6" name="Google Shape;1056;p46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7" name="Google Shape;1057;p46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58" name="Google Shape;1058;p46"/>
          <p:cNvCxnSpPr>
            <a:stCxn id="1044" idx="3"/>
            <a:endCxn id="105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46"/>
          <p:cNvCxnSpPr>
            <a:stCxn id="1055" idx="0"/>
            <a:endCxn id="105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0" name="Google Shape;1060;p46"/>
          <p:cNvCxnSpPr>
            <a:stCxn id="1056" idx="2"/>
            <a:endCxn id="105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1" name="Google Shape;1061;p46"/>
          <p:cNvCxnSpPr>
            <a:stCxn id="1057" idx="3"/>
            <a:endCxn id="104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1" name="Google Shape;1051;p46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6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6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6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6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64" name="Google Shape;1064;p46"/>
          <p:cNvCxnSpPr>
            <a:stCxn id="1063" idx="2"/>
            <a:endCxn id="106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65" name="Google Shape;1065;p46"/>
          <p:cNvCxnSpPr>
            <a:stCxn id="1054" idx="2"/>
            <a:endCxn id="105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6" name="Google Shape;1066;p46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7" name="Google Shape;1067;p46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8" name="Google Shape;1068;p46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9" name="Google Shape;1069;p46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0" name="Google Shape;1070;p46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1" name="Google Shape;1071;p46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2" name="Google Shape;1072;p46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3" name="Google Shape;1073;p46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fourteen</a:t>
            </a:r>
            <a:endParaRPr/>
          </a:p>
        </p:txBody>
      </p:sp>
      <p:sp>
        <p:nvSpPr>
          <p:cNvPr id="1079" name="Google Shape;1079;p4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0" name="Google Shape;1080;p4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081" name="Google Shape;1081;p47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7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7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4" name="Google Shape;1084;p47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85" name="Google Shape;1085;p47"/>
          <p:cNvCxnSpPr>
            <a:stCxn id="1086" idx="2"/>
            <a:endCxn id="108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87" name="Google Shape;1087;p47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8" name="Google Shape;1088;p47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9" name="Google Shape;1089;p47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90" name="Google Shape;1090;p47"/>
          <p:cNvCxnSpPr>
            <a:stCxn id="1091" idx="3"/>
            <a:endCxn id="108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92" name="Google Shape;1092;p47"/>
          <p:cNvCxnSpPr>
            <a:stCxn id="1093" idx="3"/>
            <a:endCxn id="108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94" name="Google Shape;1094;p47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5" name="Google Shape;1095;p47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6" name="Google Shape;1096;p47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7" name="Google Shape;1097;p47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98" name="Google Shape;1098;p47"/>
          <p:cNvCxnSpPr>
            <a:stCxn id="1084" idx="3"/>
            <a:endCxn id="109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9" name="Google Shape;1099;p47"/>
          <p:cNvCxnSpPr>
            <a:stCxn id="1095" idx="0"/>
            <a:endCxn id="109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0" name="Google Shape;1100;p47"/>
          <p:cNvCxnSpPr>
            <a:stCxn id="1096" idx="2"/>
            <a:endCxn id="109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1" name="Google Shape;1101;p47"/>
          <p:cNvCxnSpPr>
            <a:stCxn id="1097" idx="3"/>
            <a:endCxn id="108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1" name="Google Shape;1091;p47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7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7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7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7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04" name="Google Shape;1104;p47"/>
          <p:cNvCxnSpPr>
            <a:stCxn id="1103" idx="2"/>
            <a:endCxn id="110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05" name="Google Shape;1105;p47"/>
          <p:cNvCxnSpPr>
            <a:stCxn id="1094" idx="2"/>
            <a:endCxn id="109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6" name="Google Shape;1106;p47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7" name="Google Shape;1107;p47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8" name="Google Shape;1108;p47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9" name="Google Shape;1109;p47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0" name="Google Shape;1110;p47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1" name="Google Shape;1111;p47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2" name="Google Shape;1112;p47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3" name="Google Shape;1113;p47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Explorer task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What is the role and function of HTTP. </a:t>
            </a:r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Quick questions</a:t>
            </a:r>
            <a:endParaRPr/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Answer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HTTP is a protocol that is used to identify, request, and transfer web pages across the internet.</a:t>
            </a:r>
            <a:endParaRPr/>
          </a:p>
        </p:txBody>
      </p:sp>
      <p:sp>
        <p:nvSpPr>
          <p:cNvPr id="79" name="Google Shape;79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250" y="1170125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fourteen</a:t>
            </a:r>
            <a:endParaRPr/>
          </a:p>
        </p:txBody>
      </p:sp>
      <p:sp>
        <p:nvSpPr>
          <p:cNvPr id="1119" name="Google Shape;1119;p4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0" name="Google Shape;1120;p4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121" name="Google Shape;1121;p48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8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8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4" name="Google Shape;1124;p48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25" name="Google Shape;1125;p48"/>
          <p:cNvCxnSpPr>
            <a:stCxn id="1126" idx="2"/>
            <a:endCxn id="112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7" name="Google Shape;1127;p48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8" name="Google Shape;1128;p48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9" name="Google Shape;1129;p48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30" name="Google Shape;1130;p48"/>
          <p:cNvCxnSpPr>
            <a:stCxn id="1131" idx="3"/>
            <a:endCxn id="112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2" name="Google Shape;1132;p48"/>
          <p:cNvCxnSpPr>
            <a:stCxn id="1133" idx="3"/>
            <a:endCxn id="112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34" name="Google Shape;1134;p48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5" name="Google Shape;1135;p48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6" name="Google Shape;1136;p48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7" name="Google Shape;1137;p48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38" name="Google Shape;1138;p48"/>
          <p:cNvCxnSpPr>
            <a:stCxn id="1124" idx="3"/>
            <a:endCxn id="113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9" name="Google Shape;1139;p48"/>
          <p:cNvCxnSpPr>
            <a:stCxn id="1135" idx="0"/>
            <a:endCxn id="113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0" name="Google Shape;1140;p48"/>
          <p:cNvCxnSpPr>
            <a:stCxn id="1136" idx="2"/>
            <a:endCxn id="113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1" name="Google Shape;1141;p48"/>
          <p:cNvCxnSpPr>
            <a:stCxn id="1137" idx="3"/>
            <a:endCxn id="112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1" name="Google Shape;1131;p48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8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8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48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48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44" name="Google Shape;1144;p48"/>
          <p:cNvCxnSpPr>
            <a:stCxn id="1143" idx="2"/>
            <a:endCxn id="114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45" name="Google Shape;1145;p48"/>
          <p:cNvCxnSpPr>
            <a:stCxn id="1134" idx="2"/>
            <a:endCxn id="113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6" name="Google Shape;1146;p48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7" name="Google Shape;1147;p48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8" name="Google Shape;1148;p48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9" name="Google Shape;1149;p48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0" name="Google Shape;1150;p48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1" name="Google Shape;1151;p48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2" name="Google Shape;1152;p48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3" name="Google Shape;1153;p48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fourteen</a:t>
            </a:r>
            <a:endParaRPr/>
          </a:p>
        </p:txBody>
      </p:sp>
      <p:sp>
        <p:nvSpPr>
          <p:cNvPr id="1159" name="Google Shape;1159;p4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0" name="Google Shape;1160;p4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161" name="Google Shape;1161;p49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9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49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4" name="Google Shape;1164;p49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65" name="Google Shape;1165;p49"/>
          <p:cNvCxnSpPr>
            <a:stCxn id="1166" idx="2"/>
            <a:endCxn id="116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7" name="Google Shape;1167;p49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8" name="Google Shape;1168;p49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9" name="Google Shape;1169;p49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70" name="Google Shape;1170;p49"/>
          <p:cNvCxnSpPr>
            <a:stCxn id="1171" idx="3"/>
            <a:endCxn id="116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2" name="Google Shape;1172;p49"/>
          <p:cNvCxnSpPr>
            <a:stCxn id="1173" idx="3"/>
            <a:endCxn id="116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74" name="Google Shape;1174;p49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5" name="Google Shape;1175;p49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6" name="Google Shape;1176;p49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7" name="Google Shape;1177;p49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78" name="Google Shape;1178;p49"/>
          <p:cNvCxnSpPr>
            <a:stCxn id="1164" idx="3"/>
            <a:endCxn id="117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9" name="Google Shape;1179;p49"/>
          <p:cNvCxnSpPr>
            <a:stCxn id="1175" idx="0"/>
            <a:endCxn id="117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0" name="Google Shape;1180;p49"/>
          <p:cNvCxnSpPr>
            <a:stCxn id="1176" idx="2"/>
            <a:endCxn id="117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1" name="Google Shape;1181;p49"/>
          <p:cNvCxnSpPr>
            <a:stCxn id="1177" idx="3"/>
            <a:endCxn id="116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1" name="Google Shape;1171;p49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49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49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9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49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84" name="Google Shape;1184;p49"/>
          <p:cNvCxnSpPr>
            <a:stCxn id="1183" idx="2"/>
            <a:endCxn id="118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85" name="Google Shape;1185;p49"/>
          <p:cNvCxnSpPr>
            <a:stCxn id="1174" idx="2"/>
            <a:endCxn id="117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6" name="Google Shape;1186;p49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7" name="Google Shape;1187;p49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8" name="Google Shape;1188;p49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9" name="Google Shape;1189;p49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0" name="Google Shape;1190;p49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1" name="Google Shape;1191;p49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2" name="Google Shape;1192;p49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3" name="Google Shape;1193;p49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fourteen</a:t>
            </a:r>
            <a:endParaRPr/>
          </a:p>
        </p:txBody>
      </p:sp>
      <p:sp>
        <p:nvSpPr>
          <p:cNvPr id="1199" name="Google Shape;1199;p5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0" name="Google Shape;1200;p5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201" name="Google Shape;1201;p50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50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50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4" name="Google Shape;1204;p50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05" name="Google Shape;1205;p50"/>
          <p:cNvCxnSpPr>
            <a:stCxn id="1206" idx="2"/>
            <a:endCxn id="120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07" name="Google Shape;1207;p50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8" name="Google Shape;1208;p50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9" name="Google Shape;1209;p50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10" name="Google Shape;1210;p50"/>
          <p:cNvCxnSpPr>
            <a:stCxn id="1211" idx="3"/>
            <a:endCxn id="120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12" name="Google Shape;1212;p50"/>
          <p:cNvCxnSpPr>
            <a:stCxn id="1213" idx="3"/>
            <a:endCxn id="120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4" name="Google Shape;1214;p50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5" name="Google Shape;1215;p50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6" name="Google Shape;1216;p50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7" name="Google Shape;1217;p50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18" name="Google Shape;1218;p50"/>
          <p:cNvCxnSpPr>
            <a:stCxn id="1204" idx="3"/>
            <a:endCxn id="121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9" name="Google Shape;1219;p50"/>
          <p:cNvCxnSpPr>
            <a:stCxn id="1215" idx="0"/>
            <a:endCxn id="121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0" name="Google Shape;1220;p50"/>
          <p:cNvCxnSpPr>
            <a:stCxn id="1216" idx="2"/>
            <a:endCxn id="121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50"/>
          <p:cNvCxnSpPr>
            <a:stCxn id="1217" idx="3"/>
            <a:endCxn id="120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1" name="Google Shape;1211;p50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50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50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0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0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24" name="Google Shape;1224;p50"/>
          <p:cNvCxnSpPr>
            <a:stCxn id="1223" idx="2"/>
            <a:endCxn id="122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25" name="Google Shape;1225;p50"/>
          <p:cNvCxnSpPr>
            <a:stCxn id="1214" idx="2"/>
            <a:endCxn id="121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6" name="Google Shape;1226;p50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7" name="Google Shape;1227;p50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8" name="Google Shape;1228;p50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9" name="Google Shape;1229;p50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0" name="Google Shape;1230;p50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1" name="Google Shape;1231;p50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32" name="Google Shape;1232;p50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33" name="Google Shape;1233;p50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5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fifteen</a:t>
            </a:r>
            <a:endParaRPr/>
          </a:p>
        </p:txBody>
      </p:sp>
      <p:sp>
        <p:nvSpPr>
          <p:cNvPr id="1239" name="Google Shape;1239;p5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0" name="Google Shape;1240;p5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241" name="Google Shape;1241;p51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51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51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4" name="Google Shape;1244;p51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45" name="Google Shape;1245;p51"/>
          <p:cNvCxnSpPr>
            <a:stCxn id="1246" idx="2"/>
            <a:endCxn id="124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47" name="Google Shape;1247;p51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8" name="Google Shape;1248;p51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9" name="Google Shape;1249;p51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50" name="Google Shape;1250;p51"/>
          <p:cNvCxnSpPr>
            <a:stCxn id="1251" idx="3"/>
            <a:endCxn id="124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52" name="Google Shape;1252;p51"/>
          <p:cNvCxnSpPr>
            <a:stCxn id="1253" idx="3"/>
            <a:endCxn id="124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4" name="Google Shape;1254;p51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5" name="Google Shape;1255;p51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6" name="Google Shape;1256;p51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7" name="Google Shape;1257;p51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58" name="Google Shape;1258;p51"/>
          <p:cNvCxnSpPr>
            <a:stCxn id="1244" idx="3"/>
            <a:endCxn id="125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9" name="Google Shape;1259;p51"/>
          <p:cNvCxnSpPr>
            <a:stCxn id="1255" idx="0"/>
            <a:endCxn id="125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0" name="Google Shape;1260;p51"/>
          <p:cNvCxnSpPr>
            <a:stCxn id="1256" idx="2"/>
            <a:endCxn id="125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1" name="Google Shape;1261;p51"/>
          <p:cNvCxnSpPr>
            <a:stCxn id="1257" idx="3"/>
            <a:endCxn id="124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1" name="Google Shape;1251;p51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51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51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51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51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64" name="Google Shape;1264;p51"/>
          <p:cNvCxnSpPr>
            <a:stCxn id="1263" idx="2"/>
            <a:endCxn id="126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65" name="Google Shape;1265;p51"/>
          <p:cNvCxnSpPr>
            <a:stCxn id="1254" idx="2"/>
            <a:endCxn id="125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6" name="Google Shape;1266;p51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7" name="Google Shape;1267;p51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8" name="Google Shape;1268;p51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9" name="Google Shape;1269;p51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0" name="Google Shape;1270;p51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1" name="Google Shape;1271;p51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2" name="Google Shape;1272;p51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3" name="Google Shape;1273;p51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fifteen</a:t>
            </a:r>
            <a:endParaRPr/>
          </a:p>
        </p:txBody>
      </p:sp>
      <p:sp>
        <p:nvSpPr>
          <p:cNvPr id="1279" name="Google Shape;1279;p5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0" name="Google Shape;1280;p5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281" name="Google Shape;1281;p52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52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52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4" name="Google Shape;1284;p52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85" name="Google Shape;1285;p52"/>
          <p:cNvCxnSpPr>
            <a:stCxn id="1286" idx="2"/>
            <a:endCxn id="128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87" name="Google Shape;1287;p52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8" name="Google Shape;1288;p52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9" name="Google Shape;1289;p52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90" name="Google Shape;1290;p52"/>
          <p:cNvCxnSpPr>
            <a:stCxn id="1291" idx="3"/>
            <a:endCxn id="128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92" name="Google Shape;1292;p52"/>
          <p:cNvCxnSpPr>
            <a:stCxn id="1293" idx="3"/>
            <a:endCxn id="128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94" name="Google Shape;1294;p52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5" name="Google Shape;1295;p52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7" name="Google Shape;1297;p52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98" name="Google Shape;1298;p52"/>
          <p:cNvCxnSpPr>
            <a:stCxn id="1284" idx="3"/>
            <a:endCxn id="129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9" name="Google Shape;1299;p52"/>
          <p:cNvCxnSpPr>
            <a:stCxn id="1295" idx="0"/>
            <a:endCxn id="129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0" name="Google Shape;1300;p52"/>
          <p:cNvCxnSpPr>
            <a:stCxn id="1296" idx="2"/>
            <a:endCxn id="129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1" name="Google Shape;1301;p52"/>
          <p:cNvCxnSpPr>
            <a:stCxn id="1297" idx="3"/>
            <a:endCxn id="128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1" name="Google Shape;1291;p52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52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52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52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04" name="Google Shape;1304;p52"/>
          <p:cNvCxnSpPr>
            <a:stCxn id="1303" idx="2"/>
            <a:endCxn id="130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05" name="Google Shape;1305;p52"/>
          <p:cNvCxnSpPr>
            <a:stCxn id="1294" idx="2"/>
            <a:endCxn id="129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6" name="Google Shape;1306;p52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7" name="Google Shape;1307;p52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8" name="Google Shape;1308;p52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9" name="Google Shape;1309;p52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0" name="Google Shape;1310;p52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1" name="Google Shape;1311;p52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2" name="Google Shape;1312;p52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3" name="Google Shape;1313;p52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fifteen</a:t>
            </a:r>
            <a:endParaRPr/>
          </a:p>
        </p:txBody>
      </p:sp>
      <p:sp>
        <p:nvSpPr>
          <p:cNvPr id="1319" name="Google Shape;1319;p5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0" name="Google Shape;1320;p5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53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53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4" name="Google Shape;1324;p53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25" name="Google Shape;1325;p53"/>
          <p:cNvCxnSpPr>
            <a:stCxn id="1326" idx="2"/>
            <a:endCxn id="132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27" name="Google Shape;1327;p53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8" name="Google Shape;1328;p53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9" name="Google Shape;1329;p53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30" name="Google Shape;1330;p53"/>
          <p:cNvCxnSpPr>
            <a:stCxn id="1331" idx="3"/>
            <a:endCxn id="132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32" name="Google Shape;1332;p53"/>
          <p:cNvCxnSpPr>
            <a:stCxn id="1333" idx="3"/>
            <a:endCxn id="132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34" name="Google Shape;1334;p53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35" name="Google Shape;1335;p53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36" name="Google Shape;1336;p53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37" name="Google Shape;1337;p53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38" name="Google Shape;1338;p53"/>
          <p:cNvCxnSpPr>
            <a:stCxn id="1324" idx="3"/>
            <a:endCxn id="133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9" name="Google Shape;1339;p53"/>
          <p:cNvCxnSpPr>
            <a:stCxn id="1335" idx="0"/>
            <a:endCxn id="133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0" name="Google Shape;1340;p53"/>
          <p:cNvCxnSpPr>
            <a:stCxn id="1336" idx="2"/>
            <a:endCxn id="133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1" name="Google Shape;1341;p53"/>
          <p:cNvCxnSpPr>
            <a:stCxn id="1337" idx="3"/>
            <a:endCxn id="132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1" name="Google Shape;1331;p53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53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53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53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53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44" name="Google Shape;1344;p53"/>
          <p:cNvCxnSpPr>
            <a:stCxn id="1343" idx="2"/>
            <a:endCxn id="134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45" name="Google Shape;1345;p53"/>
          <p:cNvCxnSpPr>
            <a:stCxn id="1334" idx="2"/>
            <a:endCxn id="133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6" name="Google Shape;1346;p53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7" name="Google Shape;1347;p53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8" name="Google Shape;1348;p53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9" name="Google Shape;1349;p53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0" name="Google Shape;1350;p53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1" name="Google Shape;1351;p53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52" name="Google Shape;1352;p53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53" name="Google Shape;1353;p53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sixteen</a:t>
            </a:r>
            <a:endParaRPr/>
          </a:p>
        </p:txBody>
      </p:sp>
      <p:sp>
        <p:nvSpPr>
          <p:cNvPr id="1359" name="Google Shape;1359;p5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0" name="Google Shape;1360;p5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361" name="Google Shape;1361;p54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54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54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64" name="Google Shape;1364;p54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65" name="Google Shape;1365;p54"/>
          <p:cNvCxnSpPr>
            <a:stCxn id="1366" idx="2"/>
            <a:endCxn id="1363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67" name="Google Shape;1367;p54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68" name="Google Shape;1368;p54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69" name="Google Shape;1369;p54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70" name="Google Shape;1370;p54"/>
          <p:cNvCxnSpPr>
            <a:stCxn id="1371" idx="3"/>
            <a:endCxn id="1368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72" name="Google Shape;1372;p54"/>
          <p:cNvCxnSpPr>
            <a:stCxn id="1373" idx="3"/>
            <a:endCxn id="1369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74" name="Google Shape;1374;p54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5" name="Google Shape;1375;p54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6" name="Google Shape;1376;p54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7" name="Google Shape;1377;p54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78" name="Google Shape;1378;p54"/>
          <p:cNvCxnSpPr>
            <a:stCxn id="1364" idx="3"/>
            <a:endCxn id="1375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9" name="Google Shape;1379;p54"/>
          <p:cNvCxnSpPr>
            <a:stCxn id="1375" idx="0"/>
            <a:endCxn id="1374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0" name="Google Shape;1380;p54"/>
          <p:cNvCxnSpPr>
            <a:stCxn id="1376" idx="2"/>
            <a:endCxn id="1377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1" name="Google Shape;1381;p54"/>
          <p:cNvCxnSpPr>
            <a:stCxn id="1377" idx="3"/>
            <a:endCxn id="1367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1" name="Google Shape;1371;p54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54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54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54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54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84" name="Google Shape;1384;p54"/>
          <p:cNvCxnSpPr>
            <a:stCxn id="1383" idx="2"/>
            <a:endCxn id="1382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85" name="Google Shape;1385;p54"/>
          <p:cNvCxnSpPr>
            <a:stCxn id="1374" idx="2"/>
            <a:endCxn id="1376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6" name="Google Shape;1386;p54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7" name="Google Shape;1387;p54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8" name="Google Shape;1388;p54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9" name="Google Shape;1389;p54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0" name="Google Shape;1390;p54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1" name="Google Shape;1391;p54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2" name="Google Shape;1392;p54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3" name="Google Shape;1393;p54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55"/>
          <p:cNvSpPr txBox="1"/>
          <p:nvPr>
            <p:ph type="title"/>
          </p:nvPr>
        </p:nvSpPr>
        <p:spPr>
          <a:xfrm>
            <a:off x="1167000" y="1509825"/>
            <a:ext cx="6810000" cy="69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4000">
                <a:solidFill>
                  <a:schemeClr val="lt1"/>
                </a:solidFill>
              </a:rPr>
              <a:t>Simulation two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99" name="Google Shape;1399;p5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0" name="Google Shape;1400;p5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one</a:t>
            </a:r>
            <a:endParaRPr/>
          </a:p>
        </p:txBody>
      </p:sp>
      <p:sp>
        <p:nvSpPr>
          <p:cNvPr id="1406" name="Google Shape;1406;p5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7" name="Google Shape;1407;p5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08" name="Google Shape;1408;p56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56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56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1" name="Google Shape;1411;p56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12" name="Google Shape;1412;p56"/>
          <p:cNvCxnSpPr>
            <a:stCxn id="1413" idx="2"/>
            <a:endCxn id="141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14" name="Google Shape;1414;p56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5" name="Google Shape;1415;p56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6" name="Google Shape;1416;p56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17" name="Google Shape;1417;p56"/>
          <p:cNvCxnSpPr>
            <a:stCxn id="1418" idx="3"/>
            <a:endCxn id="141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19" name="Google Shape;1419;p56"/>
          <p:cNvCxnSpPr>
            <a:stCxn id="1420" idx="3"/>
            <a:endCxn id="141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21" name="Google Shape;1421;p56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2" name="Google Shape;1422;p56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3" name="Google Shape;1423;p56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4" name="Google Shape;1424;p56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25" name="Google Shape;1425;p56"/>
          <p:cNvCxnSpPr>
            <a:stCxn id="1411" idx="3"/>
            <a:endCxn id="142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6" name="Google Shape;1426;p56"/>
          <p:cNvCxnSpPr>
            <a:stCxn id="1422" idx="0"/>
            <a:endCxn id="142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7" name="Google Shape;1427;p56"/>
          <p:cNvCxnSpPr>
            <a:stCxn id="1423" idx="2"/>
            <a:endCxn id="142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8" name="Google Shape;1428;p56"/>
          <p:cNvCxnSpPr>
            <a:stCxn id="1424" idx="3"/>
            <a:endCxn id="141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8" name="Google Shape;1418;p56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56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56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56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56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31" name="Google Shape;1431;p56"/>
          <p:cNvCxnSpPr>
            <a:stCxn id="1430" idx="2"/>
            <a:endCxn id="142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32" name="Google Shape;1432;p56"/>
          <p:cNvCxnSpPr>
            <a:stCxn id="1421" idx="2"/>
            <a:endCxn id="142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3" name="Google Shape;1433;p56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4" name="Google Shape;1434;p56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5" name="Google Shape;1435;p56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6" name="Google Shape;1436;p56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7" name="Google Shape;1437;p56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8" name="Google Shape;1438;p56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39" name="Google Shape;1439;p56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40" name="Google Shape;1440;p56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5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two</a:t>
            </a:r>
            <a:endParaRPr/>
          </a:p>
        </p:txBody>
      </p:sp>
      <p:sp>
        <p:nvSpPr>
          <p:cNvPr id="1446" name="Google Shape;1446;p5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7" name="Google Shape;1447;p5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48" name="Google Shape;1448;p57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57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57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51" name="Google Shape;1451;p57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52" name="Google Shape;1452;p57"/>
          <p:cNvCxnSpPr>
            <a:stCxn id="1453" idx="2"/>
            <a:endCxn id="145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54" name="Google Shape;1454;p57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55" name="Google Shape;1455;p57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56" name="Google Shape;1456;p57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57" name="Google Shape;1457;p57"/>
          <p:cNvCxnSpPr>
            <a:stCxn id="1458" idx="3"/>
            <a:endCxn id="145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59" name="Google Shape;1459;p57"/>
          <p:cNvCxnSpPr>
            <a:stCxn id="1460" idx="3"/>
            <a:endCxn id="145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61" name="Google Shape;1461;p57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2" name="Google Shape;1462;p57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3" name="Google Shape;1463;p57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4" name="Google Shape;1464;p57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65" name="Google Shape;1465;p57"/>
          <p:cNvCxnSpPr>
            <a:stCxn id="1451" idx="3"/>
            <a:endCxn id="146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57"/>
          <p:cNvCxnSpPr>
            <a:stCxn id="1462" idx="0"/>
            <a:endCxn id="146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7" name="Google Shape;1467;p57"/>
          <p:cNvCxnSpPr>
            <a:stCxn id="1463" idx="2"/>
            <a:endCxn id="146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8" name="Google Shape;1468;p57"/>
          <p:cNvCxnSpPr>
            <a:stCxn id="1464" idx="3"/>
            <a:endCxn id="145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8" name="Google Shape;1458;p57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57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57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57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57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71" name="Google Shape;1471;p57"/>
          <p:cNvCxnSpPr>
            <a:stCxn id="1470" idx="2"/>
            <a:endCxn id="146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72" name="Google Shape;1472;p57"/>
          <p:cNvCxnSpPr>
            <a:stCxn id="1461" idx="2"/>
            <a:endCxn id="146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3" name="Google Shape;1473;p57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4" name="Google Shape;1474;p57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5" name="Google Shape;1475;p57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6" name="Google Shape;1476;p57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7" name="Google Shape;1477;p57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8" name="Google Shape;1478;p57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9" name="Google Shape;1479;p57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0" name="Google Shape;1480;p57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In this lesson, you will: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Describe the four layers of the TCP/IP model (Link, Internet, Transport, Application)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Define the purpose and common use of the network protocols: TCP, IP, UDP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Describe that the HTTP, HTTPS, SMTP, IMAP, and FTP protocols operate at the application layer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Describe that the TCP and UDP protocols operate at the transport layer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Describe that the IP protocol operates at the internet layer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Describe the typical contents of a TCP/IP packet and packet switching</a:t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10: The TCP/IP model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5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two</a:t>
            </a:r>
            <a:endParaRPr/>
          </a:p>
        </p:txBody>
      </p:sp>
      <p:sp>
        <p:nvSpPr>
          <p:cNvPr id="1486" name="Google Shape;1486;p5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7" name="Google Shape;1487;p5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88" name="Google Shape;1488;p58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58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58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1" name="Google Shape;1491;p58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92" name="Google Shape;1492;p58"/>
          <p:cNvCxnSpPr>
            <a:stCxn id="1493" idx="2"/>
            <a:endCxn id="149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94" name="Google Shape;1494;p58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5" name="Google Shape;1495;p58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6" name="Google Shape;1496;p58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97" name="Google Shape;1497;p58"/>
          <p:cNvCxnSpPr>
            <a:stCxn id="1498" idx="3"/>
            <a:endCxn id="149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99" name="Google Shape;1499;p58"/>
          <p:cNvCxnSpPr>
            <a:stCxn id="1500" idx="3"/>
            <a:endCxn id="149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01" name="Google Shape;1501;p58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02" name="Google Shape;1502;p58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03" name="Google Shape;1503;p58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04" name="Google Shape;1504;p58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05" name="Google Shape;1505;p58"/>
          <p:cNvCxnSpPr>
            <a:stCxn id="1491" idx="3"/>
            <a:endCxn id="150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6" name="Google Shape;1506;p58"/>
          <p:cNvCxnSpPr>
            <a:stCxn id="1502" idx="0"/>
            <a:endCxn id="150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7" name="Google Shape;1507;p58"/>
          <p:cNvCxnSpPr>
            <a:stCxn id="1503" idx="2"/>
            <a:endCxn id="150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8" name="Google Shape;1508;p58"/>
          <p:cNvCxnSpPr>
            <a:stCxn id="1504" idx="3"/>
            <a:endCxn id="149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8" name="Google Shape;1498;p58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58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58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58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58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11" name="Google Shape;1511;p58"/>
          <p:cNvCxnSpPr>
            <a:stCxn id="1510" idx="2"/>
            <a:endCxn id="150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12" name="Google Shape;1512;p58"/>
          <p:cNvCxnSpPr>
            <a:stCxn id="1501" idx="2"/>
            <a:endCxn id="150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3" name="Google Shape;1513;p58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4" name="Google Shape;1514;p58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5" name="Google Shape;1515;p58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6" name="Google Shape;1516;p58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7" name="Google Shape;1517;p58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8" name="Google Shape;1518;p58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9" name="Google Shape;1519;p58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20" name="Google Shape;1520;p58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three</a:t>
            </a:r>
            <a:endParaRPr/>
          </a:p>
        </p:txBody>
      </p:sp>
      <p:sp>
        <p:nvSpPr>
          <p:cNvPr id="1526" name="Google Shape;1526;p5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7" name="Google Shape;1527;p5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528" name="Google Shape;1528;p59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59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59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31" name="Google Shape;1531;p59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32" name="Google Shape;1532;p59"/>
          <p:cNvCxnSpPr>
            <a:stCxn id="1533" idx="2"/>
            <a:endCxn id="153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34" name="Google Shape;1534;p59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35" name="Google Shape;1535;p59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36" name="Google Shape;1536;p59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37" name="Google Shape;1537;p59"/>
          <p:cNvCxnSpPr>
            <a:stCxn id="1538" idx="3"/>
            <a:endCxn id="153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39" name="Google Shape;1539;p59"/>
          <p:cNvCxnSpPr>
            <a:stCxn id="1540" idx="3"/>
            <a:endCxn id="153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41" name="Google Shape;1541;p59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2" name="Google Shape;1542;p59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3" name="Google Shape;1543;p59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4" name="Google Shape;1544;p59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45" name="Google Shape;1545;p59"/>
          <p:cNvCxnSpPr>
            <a:stCxn id="1531" idx="3"/>
            <a:endCxn id="154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6" name="Google Shape;1546;p59"/>
          <p:cNvCxnSpPr>
            <a:stCxn id="1542" idx="0"/>
            <a:endCxn id="154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7" name="Google Shape;1547;p59"/>
          <p:cNvCxnSpPr>
            <a:stCxn id="1543" idx="2"/>
            <a:endCxn id="154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8" name="Google Shape;1548;p59"/>
          <p:cNvCxnSpPr>
            <a:stCxn id="1544" idx="3"/>
            <a:endCxn id="153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8" name="Google Shape;1538;p59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59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59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59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59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51" name="Google Shape;1551;p59"/>
          <p:cNvCxnSpPr>
            <a:stCxn id="1550" idx="2"/>
            <a:endCxn id="154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52" name="Google Shape;1552;p59"/>
          <p:cNvCxnSpPr>
            <a:stCxn id="1541" idx="2"/>
            <a:endCxn id="154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3" name="Google Shape;1553;p59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4" name="Google Shape;1554;p59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5" name="Google Shape;1555;p59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6" name="Google Shape;1556;p59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7" name="Google Shape;1557;p59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8" name="Google Shape;1558;p59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9" name="Google Shape;1559;p59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60" name="Google Shape;1560;p59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four</a:t>
            </a:r>
            <a:endParaRPr/>
          </a:p>
        </p:txBody>
      </p:sp>
      <p:sp>
        <p:nvSpPr>
          <p:cNvPr id="1566" name="Google Shape;1566;p6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7" name="Google Shape;1567;p6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568" name="Google Shape;1568;p60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60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60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1" name="Google Shape;1571;p60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72" name="Google Shape;1572;p60"/>
          <p:cNvCxnSpPr>
            <a:stCxn id="1573" idx="2"/>
            <a:endCxn id="157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74" name="Google Shape;1574;p60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5" name="Google Shape;1575;p60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6" name="Google Shape;1576;p60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77" name="Google Shape;1577;p60"/>
          <p:cNvCxnSpPr>
            <a:stCxn id="1578" idx="3"/>
            <a:endCxn id="157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79" name="Google Shape;1579;p60"/>
          <p:cNvCxnSpPr>
            <a:stCxn id="1580" idx="3"/>
            <a:endCxn id="157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81" name="Google Shape;1581;p60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2" name="Google Shape;1582;p60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3" name="Google Shape;1583;p60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4" name="Google Shape;1584;p60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85" name="Google Shape;1585;p60"/>
          <p:cNvCxnSpPr>
            <a:stCxn id="1571" idx="3"/>
            <a:endCxn id="158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6" name="Google Shape;1586;p60"/>
          <p:cNvCxnSpPr>
            <a:stCxn id="1582" idx="0"/>
            <a:endCxn id="158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7" name="Google Shape;1587;p60"/>
          <p:cNvCxnSpPr>
            <a:stCxn id="1583" idx="2"/>
            <a:endCxn id="158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8" name="Google Shape;1588;p60"/>
          <p:cNvCxnSpPr>
            <a:stCxn id="1584" idx="3"/>
            <a:endCxn id="157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8" name="Google Shape;1578;p60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60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60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60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60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91" name="Google Shape;1591;p60"/>
          <p:cNvCxnSpPr>
            <a:stCxn id="1590" idx="2"/>
            <a:endCxn id="158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92" name="Google Shape;1592;p60"/>
          <p:cNvCxnSpPr>
            <a:stCxn id="1581" idx="2"/>
            <a:endCxn id="158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3" name="Google Shape;1593;p60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4" name="Google Shape;1594;p60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5" name="Google Shape;1595;p60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6" name="Google Shape;1596;p60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7" name="Google Shape;1597;p60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8" name="Google Shape;1598;p60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9" name="Google Shape;1599;p60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0" name="Google Shape;1600;p60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6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five</a:t>
            </a:r>
            <a:endParaRPr/>
          </a:p>
        </p:txBody>
      </p:sp>
      <p:sp>
        <p:nvSpPr>
          <p:cNvPr id="1606" name="Google Shape;1606;p6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07" name="Google Shape;1607;p6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608" name="Google Shape;1608;p61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61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61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1" name="Google Shape;1611;p61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12" name="Google Shape;1612;p61"/>
          <p:cNvCxnSpPr>
            <a:stCxn id="1613" idx="2"/>
            <a:endCxn id="161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14" name="Google Shape;1614;p61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5" name="Google Shape;1615;p61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6" name="Google Shape;1616;p61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17" name="Google Shape;1617;p61"/>
          <p:cNvCxnSpPr>
            <a:stCxn id="1618" idx="3"/>
            <a:endCxn id="161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19" name="Google Shape;1619;p61"/>
          <p:cNvCxnSpPr>
            <a:stCxn id="1620" idx="3"/>
            <a:endCxn id="161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21" name="Google Shape;1621;p61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2" name="Google Shape;1622;p61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3" name="Google Shape;1623;p61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4" name="Google Shape;1624;p61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25" name="Google Shape;1625;p61"/>
          <p:cNvCxnSpPr>
            <a:stCxn id="1611" idx="3"/>
            <a:endCxn id="162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6" name="Google Shape;1626;p61"/>
          <p:cNvCxnSpPr>
            <a:stCxn id="1622" idx="0"/>
            <a:endCxn id="162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7" name="Google Shape;1627;p61"/>
          <p:cNvCxnSpPr>
            <a:stCxn id="1623" idx="2"/>
            <a:endCxn id="162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8" name="Google Shape;1628;p61"/>
          <p:cNvCxnSpPr>
            <a:stCxn id="1624" idx="3"/>
            <a:endCxn id="161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8" name="Google Shape;1618;p61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61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61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61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61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31" name="Google Shape;1631;p61"/>
          <p:cNvCxnSpPr>
            <a:stCxn id="1630" idx="2"/>
            <a:endCxn id="162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32" name="Google Shape;1632;p61"/>
          <p:cNvCxnSpPr>
            <a:stCxn id="1621" idx="2"/>
            <a:endCxn id="162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3" name="Google Shape;1633;p61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4" name="Google Shape;1634;p61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5" name="Google Shape;1635;p61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6" name="Google Shape;1636;p61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7" name="Google Shape;1637;p61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8" name="Google Shape;1638;p61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9" name="Google Shape;1639;p61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40" name="Google Shape;1640;p61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6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five</a:t>
            </a:r>
            <a:endParaRPr/>
          </a:p>
        </p:txBody>
      </p:sp>
      <p:sp>
        <p:nvSpPr>
          <p:cNvPr id="1646" name="Google Shape;1646;p6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7" name="Google Shape;1647;p6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648" name="Google Shape;1648;p62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62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62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51" name="Google Shape;1651;p62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52" name="Google Shape;1652;p62"/>
          <p:cNvCxnSpPr>
            <a:stCxn id="1653" idx="2"/>
            <a:endCxn id="165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54" name="Google Shape;1654;p62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55" name="Google Shape;1655;p62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56" name="Google Shape;1656;p62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57" name="Google Shape;1657;p62"/>
          <p:cNvCxnSpPr>
            <a:stCxn id="1658" idx="3"/>
            <a:endCxn id="165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59" name="Google Shape;1659;p62"/>
          <p:cNvCxnSpPr>
            <a:stCxn id="1660" idx="3"/>
            <a:endCxn id="165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61" name="Google Shape;1661;p62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2" name="Google Shape;1662;p62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3" name="Google Shape;1663;p62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4" name="Google Shape;1664;p62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65" name="Google Shape;1665;p62"/>
          <p:cNvCxnSpPr>
            <a:stCxn id="1651" idx="3"/>
            <a:endCxn id="166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6" name="Google Shape;1666;p62"/>
          <p:cNvCxnSpPr>
            <a:stCxn id="1662" idx="0"/>
            <a:endCxn id="166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7" name="Google Shape;1667;p62"/>
          <p:cNvCxnSpPr>
            <a:stCxn id="1663" idx="2"/>
            <a:endCxn id="166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8" name="Google Shape;1668;p62"/>
          <p:cNvCxnSpPr>
            <a:stCxn id="1664" idx="3"/>
            <a:endCxn id="165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8" name="Google Shape;1658;p62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62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62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62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62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71" name="Google Shape;1671;p62"/>
          <p:cNvCxnSpPr>
            <a:stCxn id="1670" idx="2"/>
            <a:endCxn id="166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72" name="Google Shape;1672;p62"/>
          <p:cNvCxnSpPr>
            <a:stCxn id="1661" idx="2"/>
            <a:endCxn id="166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3" name="Google Shape;1673;p62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4" name="Google Shape;1674;p62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5" name="Google Shape;1675;p62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6" name="Google Shape;1676;p62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7" name="Google Shape;1677;p62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8" name="Google Shape;1678;p62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9" name="Google Shape;1679;p62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0" name="Google Shape;1680;p62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6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five</a:t>
            </a:r>
            <a:endParaRPr/>
          </a:p>
        </p:txBody>
      </p:sp>
      <p:sp>
        <p:nvSpPr>
          <p:cNvPr id="1686" name="Google Shape;1686;p6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7" name="Google Shape;1687;p6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688" name="Google Shape;1688;p63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63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63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1" name="Google Shape;1691;p63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92" name="Google Shape;1692;p63"/>
          <p:cNvCxnSpPr>
            <a:stCxn id="1693" idx="2"/>
            <a:endCxn id="169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94" name="Google Shape;1694;p63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5" name="Google Shape;1695;p63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6" name="Google Shape;1696;p63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97" name="Google Shape;1697;p63"/>
          <p:cNvCxnSpPr>
            <a:stCxn id="1698" idx="3"/>
            <a:endCxn id="169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99" name="Google Shape;1699;p63"/>
          <p:cNvCxnSpPr>
            <a:stCxn id="1700" idx="3"/>
            <a:endCxn id="169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01" name="Google Shape;1701;p63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2" name="Google Shape;1702;p63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3" name="Google Shape;1703;p63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4" name="Google Shape;1704;p63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05" name="Google Shape;1705;p63"/>
          <p:cNvCxnSpPr>
            <a:stCxn id="1691" idx="3"/>
            <a:endCxn id="170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6" name="Google Shape;1706;p63"/>
          <p:cNvCxnSpPr>
            <a:stCxn id="1702" idx="0"/>
            <a:endCxn id="170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7" name="Google Shape;1707;p63"/>
          <p:cNvCxnSpPr>
            <a:stCxn id="1703" idx="2"/>
            <a:endCxn id="170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8" name="Google Shape;1708;p63"/>
          <p:cNvCxnSpPr>
            <a:stCxn id="1704" idx="3"/>
            <a:endCxn id="169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8" name="Google Shape;1698;p63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63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63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63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63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11" name="Google Shape;1711;p63"/>
          <p:cNvCxnSpPr>
            <a:stCxn id="1710" idx="2"/>
            <a:endCxn id="170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12" name="Google Shape;1712;p63"/>
          <p:cNvCxnSpPr>
            <a:stCxn id="1701" idx="2"/>
            <a:endCxn id="170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3" name="Google Shape;1713;p63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4" name="Google Shape;1714;p63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5" name="Google Shape;1715;p63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6" name="Google Shape;1716;p63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7" name="Google Shape;1717;p63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8" name="Google Shape;1718;p63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9" name="Google Shape;1719;p63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0" name="Google Shape;1720;p63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6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five</a:t>
            </a:r>
            <a:endParaRPr/>
          </a:p>
        </p:txBody>
      </p:sp>
      <p:sp>
        <p:nvSpPr>
          <p:cNvPr id="1726" name="Google Shape;1726;p6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7" name="Google Shape;1727;p6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728" name="Google Shape;1728;p64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64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64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1" name="Google Shape;1731;p64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32" name="Google Shape;1732;p64"/>
          <p:cNvCxnSpPr>
            <a:stCxn id="1733" idx="2"/>
            <a:endCxn id="173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34" name="Google Shape;1734;p64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5" name="Google Shape;1735;p64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6" name="Google Shape;1736;p64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37" name="Google Shape;1737;p64"/>
          <p:cNvCxnSpPr>
            <a:stCxn id="1738" idx="3"/>
            <a:endCxn id="173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39" name="Google Shape;1739;p64"/>
          <p:cNvCxnSpPr>
            <a:stCxn id="1740" idx="3"/>
            <a:endCxn id="173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41" name="Google Shape;1741;p64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2" name="Google Shape;1742;p64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3" name="Google Shape;1743;p64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4" name="Google Shape;1744;p64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45" name="Google Shape;1745;p64"/>
          <p:cNvCxnSpPr>
            <a:stCxn id="1731" idx="3"/>
            <a:endCxn id="174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6" name="Google Shape;1746;p64"/>
          <p:cNvCxnSpPr>
            <a:stCxn id="1742" idx="0"/>
            <a:endCxn id="174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7" name="Google Shape;1747;p64"/>
          <p:cNvCxnSpPr>
            <a:stCxn id="1743" idx="2"/>
            <a:endCxn id="174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8" name="Google Shape;1748;p64"/>
          <p:cNvCxnSpPr>
            <a:stCxn id="1744" idx="3"/>
            <a:endCxn id="173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8" name="Google Shape;1738;p64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64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64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64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64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51" name="Google Shape;1751;p64"/>
          <p:cNvCxnSpPr>
            <a:stCxn id="1750" idx="2"/>
            <a:endCxn id="174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52" name="Google Shape;1752;p64"/>
          <p:cNvCxnSpPr>
            <a:stCxn id="1741" idx="2"/>
            <a:endCxn id="174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3" name="Google Shape;1753;p64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4" name="Google Shape;1754;p64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5" name="Google Shape;1755;p64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6" name="Google Shape;1756;p64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7" name="Google Shape;1757;p64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8" name="Google Shape;1758;p64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9" name="Google Shape;1759;p64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0" name="Google Shape;1760;p64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6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five</a:t>
            </a:r>
            <a:endParaRPr/>
          </a:p>
        </p:txBody>
      </p:sp>
      <p:sp>
        <p:nvSpPr>
          <p:cNvPr id="1766" name="Google Shape;1766;p6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7" name="Google Shape;1767;p6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768" name="Google Shape;1768;p65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65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65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1" name="Google Shape;1771;p65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72" name="Google Shape;1772;p65"/>
          <p:cNvCxnSpPr>
            <a:stCxn id="1773" idx="2"/>
            <a:endCxn id="177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74" name="Google Shape;1774;p65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5" name="Google Shape;1775;p65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6" name="Google Shape;1776;p65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77" name="Google Shape;1777;p65"/>
          <p:cNvCxnSpPr>
            <a:stCxn id="1778" idx="3"/>
            <a:endCxn id="177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79" name="Google Shape;1779;p65"/>
          <p:cNvCxnSpPr>
            <a:stCxn id="1780" idx="3"/>
            <a:endCxn id="177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81" name="Google Shape;1781;p65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2" name="Google Shape;1782;p65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3" name="Google Shape;1783;p65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4" name="Google Shape;1784;p65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85" name="Google Shape;1785;p65"/>
          <p:cNvCxnSpPr>
            <a:stCxn id="1771" idx="3"/>
            <a:endCxn id="178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6" name="Google Shape;1786;p65"/>
          <p:cNvCxnSpPr>
            <a:stCxn id="1782" idx="0"/>
            <a:endCxn id="178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7" name="Google Shape;1787;p65"/>
          <p:cNvCxnSpPr>
            <a:stCxn id="1783" idx="2"/>
            <a:endCxn id="178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8" name="Google Shape;1788;p65"/>
          <p:cNvCxnSpPr>
            <a:stCxn id="1784" idx="3"/>
            <a:endCxn id="177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8" name="Google Shape;1778;p65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65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65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65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65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91" name="Google Shape;1791;p65"/>
          <p:cNvCxnSpPr>
            <a:stCxn id="1790" idx="2"/>
            <a:endCxn id="178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92" name="Google Shape;1792;p65"/>
          <p:cNvCxnSpPr>
            <a:stCxn id="1781" idx="2"/>
            <a:endCxn id="178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3" name="Google Shape;1793;p65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4" name="Google Shape;1794;p65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5" name="Google Shape;1795;p65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6" name="Google Shape;1796;p65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7" name="Google Shape;1797;p65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8" name="Google Shape;1798;p65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9" name="Google Shape;1799;p65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0" name="Google Shape;1800;p65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6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six</a:t>
            </a:r>
            <a:endParaRPr/>
          </a:p>
        </p:txBody>
      </p:sp>
      <p:sp>
        <p:nvSpPr>
          <p:cNvPr id="1806" name="Google Shape;1806;p6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07" name="Google Shape;1807;p6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808" name="Google Shape;1808;p66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66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66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11" name="Google Shape;1811;p66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12" name="Google Shape;1812;p66"/>
          <p:cNvCxnSpPr>
            <a:stCxn id="1813" idx="2"/>
            <a:endCxn id="181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14" name="Google Shape;1814;p66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15" name="Google Shape;1815;p66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16" name="Google Shape;1816;p66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17" name="Google Shape;1817;p66"/>
          <p:cNvCxnSpPr>
            <a:stCxn id="1818" idx="3"/>
            <a:endCxn id="181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19" name="Google Shape;1819;p66"/>
          <p:cNvCxnSpPr>
            <a:stCxn id="1820" idx="3"/>
            <a:endCxn id="181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21" name="Google Shape;1821;p66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2" name="Google Shape;1822;p66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3" name="Google Shape;1823;p66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4" name="Google Shape;1824;p66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25" name="Google Shape;1825;p66"/>
          <p:cNvCxnSpPr>
            <a:stCxn id="1811" idx="3"/>
            <a:endCxn id="182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6" name="Google Shape;1826;p66"/>
          <p:cNvCxnSpPr>
            <a:stCxn id="1822" idx="0"/>
            <a:endCxn id="182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7" name="Google Shape;1827;p66"/>
          <p:cNvCxnSpPr>
            <a:stCxn id="1823" idx="2"/>
            <a:endCxn id="182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8" name="Google Shape;1828;p66"/>
          <p:cNvCxnSpPr>
            <a:stCxn id="1824" idx="3"/>
            <a:endCxn id="181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8" name="Google Shape;1818;p66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66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66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66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66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31" name="Google Shape;1831;p66"/>
          <p:cNvCxnSpPr>
            <a:stCxn id="1830" idx="2"/>
            <a:endCxn id="182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32" name="Google Shape;1832;p66"/>
          <p:cNvCxnSpPr>
            <a:stCxn id="1821" idx="2"/>
            <a:endCxn id="182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3" name="Google Shape;1833;p66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4" name="Google Shape;1834;p66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5" name="Google Shape;1835;p66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6" name="Google Shape;1836;p66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7" name="Google Shape;1837;p66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8" name="Google Shape;1838;p66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39" name="Google Shape;1839;p66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0" name="Google Shape;1840;p66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6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six</a:t>
            </a:r>
            <a:endParaRPr/>
          </a:p>
        </p:txBody>
      </p:sp>
      <p:sp>
        <p:nvSpPr>
          <p:cNvPr id="1846" name="Google Shape;1846;p6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7" name="Google Shape;1847;p6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848" name="Google Shape;1848;p67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67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67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1" name="Google Shape;1851;p67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52" name="Google Shape;1852;p67"/>
          <p:cNvCxnSpPr>
            <a:stCxn id="1853" idx="2"/>
            <a:endCxn id="185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54" name="Google Shape;1854;p67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5" name="Google Shape;1855;p67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6" name="Google Shape;1856;p67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57" name="Google Shape;1857;p67"/>
          <p:cNvCxnSpPr>
            <a:stCxn id="1858" idx="3"/>
            <a:endCxn id="185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59" name="Google Shape;1859;p67"/>
          <p:cNvCxnSpPr>
            <a:stCxn id="1860" idx="3"/>
            <a:endCxn id="185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61" name="Google Shape;1861;p67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2" name="Google Shape;1862;p67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3" name="Google Shape;1863;p67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4" name="Google Shape;1864;p67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65" name="Google Shape;1865;p67"/>
          <p:cNvCxnSpPr>
            <a:stCxn id="1851" idx="3"/>
            <a:endCxn id="186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6" name="Google Shape;1866;p67"/>
          <p:cNvCxnSpPr>
            <a:stCxn id="1862" idx="0"/>
            <a:endCxn id="186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7" name="Google Shape;1867;p67"/>
          <p:cNvCxnSpPr>
            <a:stCxn id="1863" idx="2"/>
            <a:endCxn id="186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8" name="Google Shape;1868;p67"/>
          <p:cNvCxnSpPr>
            <a:stCxn id="1864" idx="3"/>
            <a:endCxn id="185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8" name="Google Shape;1858;p67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67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67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67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67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71" name="Google Shape;1871;p67"/>
          <p:cNvCxnSpPr>
            <a:stCxn id="1870" idx="2"/>
            <a:endCxn id="186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72" name="Google Shape;1872;p67"/>
          <p:cNvCxnSpPr>
            <a:stCxn id="1861" idx="2"/>
            <a:endCxn id="186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3" name="Google Shape;1873;p67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4" name="Google Shape;1874;p67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5" name="Google Shape;1875;p67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6" name="Google Shape;1876;p67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7" name="Google Shape;1877;p67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8" name="Google Shape;1878;p67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79" name="Google Shape;1879;p67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80" name="Google Shape;1880;p67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TCP/IP</a:t>
            </a:r>
            <a:r>
              <a:rPr lang="en-GB"/>
              <a:t> is a suites of protocols that is used to transmit data over the internet.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TCP </a:t>
            </a:r>
            <a:r>
              <a:rPr lang="en-GB"/>
              <a:t>deals with breaking data into packets, distributing them, and reordering them at the destination.</a:t>
            </a:r>
            <a:r>
              <a:rPr b="1" lang="en-GB"/>
              <a:t>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b="1" lang="en-GB"/>
              <a:t>IP </a:t>
            </a:r>
            <a:r>
              <a:rPr lang="en-GB"/>
              <a:t>is responsible for making sure that the data arrives at the correct destination. 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TCP/IP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586898" y="1949723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301459" y="1223099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376351" y="1223099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044189" y="1949723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586898" y="2799680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8044189" y="2799680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301459" y="3532319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376351" y="3532319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4"/>
          <p:cNvCxnSpPr>
            <a:stCxn id="99" idx="6"/>
            <a:endCxn id="100" idx="2"/>
          </p:cNvCxnSpPr>
          <p:nvPr/>
        </p:nvCxnSpPr>
        <p:spPr>
          <a:xfrm>
            <a:off x="6461359" y="1303049"/>
            <a:ext cx="9150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4"/>
          <p:cNvCxnSpPr>
            <a:stCxn id="100" idx="5"/>
            <a:endCxn id="101" idx="1"/>
          </p:cNvCxnSpPr>
          <p:nvPr/>
        </p:nvCxnSpPr>
        <p:spPr>
          <a:xfrm>
            <a:off x="7512834" y="1359582"/>
            <a:ext cx="554700" cy="613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4"/>
          <p:cNvCxnSpPr>
            <a:stCxn id="101" idx="4"/>
            <a:endCxn id="103" idx="0"/>
          </p:cNvCxnSpPr>
          <p:nvPr/>
        </p:nvCxnSpPr>
        <p:spPr>
          <a:xfrm>
            <a:off x="8124139" y="2109623"/>
            <a:ext cx="0" cy="6900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>
            <a:stCxn id="103" idx="3"/>
            <a:endCxn id="105" idx="7"/>
          </p:cNvCxnSpPr>
          <p:nvPr/>
        </p:nvCxnSpPr>
        <p:spPr>
          <a:xfrm flipH="1">
            <a:off x="7512906" y="2936163"/>
            <a:ext cx="554700" cy="619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4"/>
          <p:cNvCxnSpPr>
            <a:stCxn id="105" idx="2"/>
            <a:endCxn id="104" idx="6"/>
          </p:cNvCxnSpPr>
          <p:nvPr/>
        </p:nvCxnSpPr>
        <p:spPr>
          <a:xfrm rot="10800000">
            <a:off x="6461351" y="3612269"/>
            <a:ext cx="9150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4"/>
          <p:cNvCxnSpPr>
            <a:stCxn id="104" idx="1"/>
            <a:endCxn id="102" idx="5"/>
          </p:cNvCxnSpPr>
          <p:nvPr/>
        </p:nvCxnSpPr>
        <p:spPr>
          <a:xfrm rot="10800000">
            <a:off x="5723376" y="2936236"/>
            <a:ext cx="601500" cy="619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4"/>
          <p:cNvCxnSpPr>
            <a:stCxn id="102" idx="0"/>
            <a:endCxn id="98" idx="4"/>
          </p:cNvCxnSpPr>
          <p:nvPr/>
        </p:nvCxnSpPr>
        <p:spPr>
          <a:xfrm rot="10800000">
            <a:off x="5666848" y="2109680"/>
            <a:ext cx="0" cy="6900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4"/>
          <p:cNvCxnSpPr>
            <a:stCxn id="98" idx="7"/>
            <a:endCxn id="99" idx="3"/>
          </p:cNvCxnSpPr>
          <p:nvPr/>
        </p:nvCxnSpPr>
        <p:spPr>
          <a:xfrm flipH="1" rot="10800000">
            <a:off x="5723381" y="1359640"/>
            <a:ext cx="601500" cy="613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4"/>
          <p:cNvSpPr/>
          <p:nvPr/>
        </p:nvSpPr>
        <p:spPr>
          <a:xfrm>
            <a:off x="5506800" y="1144650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522278" y="2037759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396143" y="2712275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7244173" y="2533236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7138036" y="1838119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7031953" y="4142064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5506800" y="3692515"/>
            <a:ext cx="159900" cy="1599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4"/>
          <p:cNvCxnSpPr>
            <a:stCxn id="114" idx="4"/>
            <a:endCxn id="98" idx="0"/>
          </p:cNvCxnSpPr>
          <p:nvPr/>
        </p:nvCxnSpPr>
        <p:spPr>
          <a:xfrm>
            <a:off x="5586750" y="1304550"/>
            <a:ext cx="80100" cy="645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4"/>
          <p:cNvCxnSpPr>
            <a:stCxn id="114" idx="6"/>
            <a:endCxn id="99" idx="2"/>
          </p:cNvCxnSpPr>
          <p:nvPr/>
        </p:nvCxnSpPr>
        <p:spPr>
          <a:xfrm>
            <a:off x="5666700" y="1224600"/>
            <a:ext cx="634800" cy="78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4"/>
          <p:cNvCxnSpPr>
            <a:stCxn id="102" idx="4"/>
            <a:endCxn id="120" idx="0"/>
          </p:cNvCxnSpPr>
          <p:nvPr/>
        </p:nvCxnSpPr>
        <p:spPr>
          <a:xfrm flipH="1">
            <a:off x="5586748" y="2959580"/>
            <a:ext cx="80100" cy="7329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4"/>
          <p:cNvCxnSpPr>
            <a:stCxn id="120" idx="6"/>
            <a:endCxn id="104" idx="2"/>
          </p:cNvCxnSpPr>
          <p:nvPr/>
        </p:nvCxnSpPr>
        <p:spPr>
          <a:xfrm flipH="1" rot="10800000">
            <a:off x="5666700" y="3612265"/>
            <a:ext cx="634800" cy="160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4"/>
          <p:cNvCxnSpPr>
            <a:stCxn id="114" idx="3"/>
            <a:endCxn id="120" idx="1"/>
          </p:cNvCxnSpPr>
          <p:nvPr/>
        </p:nvCxnSpPr>
        <p:spPr>
          <a:xfrm>
            <a:off x="5530217" y="1281133"/>
            <a:ext cx="0" cy="24348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4"/>
          <p:cNvCxnSpPr>
            <a:stCxn id="120" idx="5"/>
            <a:endCxn id="119" idx="2"/>
          </p:cNvCxnSpPr>
          <p:nvPr/>
        </p:nvCxnSpPr>
        <p:spPr>
          <a:xfrm>
            <a:off x="5643283" y="3828998"/>
            <a:ext cx="1388700" cy="3930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4"/>
          <p:cNvCxnSpPr>
            <a:stCxn id="104" idx="5"/>
            <a:endCxn id="119" idx="1"/>
          </p:cNvCxnSpPr>
          <p:nvPr/>
        </p:nvCxnSpPr>
        <p:spPr>
          <a:xfrm>
            <a:off x="6437942" y="3668802"/>
            <a:ext cx="617400" cy="4968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4"/>
          <p:cNvCxnSpPr>
            <a:stCxn id="105" idx="3"/>
            <a:endCxn id="119" idx="7"/>
          </p:cNvCxnSpPr>
          <p:nvPr/>
        </p:nvCxnSpPr>
        <p:spPr>
          <a:xfrm flipH="1">
            <a:off x="7168468" y="3668802"/>
            <a:ext cx="231300" cy="4968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4"/>
          <p:cNvCxnSpPr>
            <a:stCxn id="116" idx="4"/>
            <a:endCxn id="104" idx="0"/>
          </p:cNvCxnSpPr>
          <p:nvPr/>
        </p:nvCxnSpPr>
        <p:spPr>
          <a:xfrm flipH="1">
            <a:off x="6381293" y="2872175"/>
            <a:ext cx="94800" cy="6600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4"/>
          <p:cNvCxnSpPr>
            <a:stCxn id="116" idx="2"/>
            <a:endCxn id="102" idx="6"/>
          </p:cNvCxnSpPr>
          <p:nvPr/>
        </p:nvCxnSpPr>
        <p:spPr>
          <a:xfrm flipH="1">
            <a:off x="5746943" y="2792225"/>
            <a:ext cx="649200" cy="87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4"/>
          <p:cNvCxnSpPr>
            <a:stCxn id="115" idx="4"/>
            <a:endCxn id="116" idx="0"/>
          </p:cNvCxnSpPr>
          <p:nvPr/>
        </p:nvCxnSpPr>
        <p:spPr>
          <a:xfrm flipH="1">
            <a:off x="6476228" y="2197659"/>
            <a:ext cx="126000" cy="514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4"/>
          <p:cNvCxnSpPr>
            <a:stCxn id="98" idx="6"/>
            <a:endCxn id="115" idx="2"/>
          </p:cNvCxnSpPr>
          <p:nvPr/>
        </p:nvCxnSpPr>
        <p:spPr>
          <a:xfrm>
            <a:off x="5746798" y="2029673"/>
            <a:ext cx="775500" cy="879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4"/>
          <p:cNvCxnSpPr>
            <a:stCxn id="99" idx="4"/>
            <a:endCxn id="115" idx="0"/>
          </p:cNvCxnSpPr>
          <p:nvPr/>
        </p:nvCxnSpPr>
        <p:spPr>
          <a:xfrm>
            <a:off x="6381409" y="1382999"/>
            <a:ext cx="220800" cy="6549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4"/>
          <p:cNvCxnSpPr>
            <a:stCxn id="99" idx="5"/>
            <a:endCxn id="118" idx="1"/>
          </p:cNvCxnSpPr>
          <p:nvPr/>
        </p:nvCxnSpPr>
        <p:spPr>
          <a:xfrm>
            <a:off x="6437942" y="1359582"/>
            <a:ext cx="723600" cy="5019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4"/>
          <p:cNvCxnSpPr>
            <a:stCxn id="118" idx="0"/>
            <a:endCxn id="100" idx="3"/>
          </p:cNvCxnSpPr>
          <p:nvPr/>
        </p:nvCxnSpPr>
        <p:spPr>
          <a:xfrm flipH="1" rot="10800000">
            <a:off x="7217986" y="1359619"/>
            <a:ext cx="181800" cy="478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4"/>
          <p:cNvCxnSpPr>
            <a:stCxn id="115" idx="6"/>
            <a:endCxn id="118" idx="3"/>
          </p:cNvCxnSpPr>
          <p:nvPr/>
        </p:nvCxnSpPr>
        <p:spPr>
          <a:xfrm flipH="1" rot="10800000">
            <a:off x="6682178" y="1974609"/>
            <a:ext cx="479400" cy="1431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4"/>
          <p:cNvCxnSpPr>
            <a:stCxn id="116" idx="6"/>
            <a:endCxn id="117" idx="3"/>
          </p:cNvCxnSpPr>
          <p:nvPr/>
        </p:nvCxnSpPr>
        <p:spPr>
          <a:xfrm flipH="1" rot="10800000">
            <a:off x="6556043" y="2669825"/>
            <a:ext cx="711600" cy="122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4"/>
          <p:cNvCxnSpPr>
            <a:stCxn id="115" idx="5"/>
            <a:endCxn id="117" idx="1"/>
          </p:cNvCxnSpPr>
          <p:nvPr/>
        </p:nvCxnSpPr>
        <p:spPr>
          <a:xfrm>
            <a:off x="6658761" y="2174242"/>
            <a:ext cx="608700" cy="382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4"/>
          <p:cNvCxnSpPr>
            <a:stCxn id="118" idx="4"/>
            <a:endCxn id="117" idx="0"/>
          </p:cNvCxnSpPr>
          <p:nvPr/>
        </p:nvCxnSpPr>
        <p:spPr>
          <a:xfrm>
            <a:off x="7217986" y="1998019"/>
            <a:ext cx="106200" cy="535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4"/>
          <p:cNvCxnSpPr>
            <a:stCxn id="117" idx="7"/>
            <a:endCxn id="101" idx="3"/>
          </p:cNvCxnSpPr>
          <p:nvPr/>
        </p:nvCxnSpPr>
        <p:spPr>
          <a:xfrm flipH="1" rot="10800000">
            <a:off x="7380656" y="2086253"/>
            <a:ext cx="687000" cy="470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4"/>
          <p:cNvCxnSpPr>
            <a:stCxn id="117" idx="5"/>
            <a:endCxn id="103" idx="2"/>
          </p:cNvCxnSpPr>
          <p:nvPr/>
        </p:nvCxnSpPr>
        <p:spPr>
          <a:xfrm>
            <a:off x="7380656" y="2669719"/>
            <a:ext cx="663600" cy="2100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4"/>
          <p:cNvCxnSpPr>
            <a:stCxn id="117" idx="4"/>
            <a:endCxn id="105" idx="0"/>
          </p:cNvCxnSpPr>
          <p:nvPr/>
        </p:nvCxnSpPr>
        <p:spPr>
          <a:xfrm>
            <a:off x="7324123" y="2693136"/>
            <a:ext cx="132300" cy="8391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4"/>
          <p:cNvCxnSpPr>
            <a:stCxn id="117" idx="3"/>
            <a:endCxn id="104" idx="7"/>
          </p:cNvCxnSpPr>
          <p:nvPr/>
        </p:nvCxnSpPr>
        <p:spPr>
          <a:xfrm flipH="1">
            <a:off x="6438090" y="2669719"/>
            <a:ext cx="829500" cy="8859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6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six</a:t>
            </a:r>
            <a:endParaRPr/>
          </a:p>
        </p:txBody>
      </p:sp>
      <p:sp>
        <p:nvSpPr>
          <p:cNvPr id="1886" name="Google Shape;1886;p6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87" name="Google Shape;1887;p6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888" name="Google Shape;1888;p68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68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68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1" name="Google Shape;1891;p68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92" name="Google Shape;1892;p68"/>
          <p:cNvCxnSpPr>
            <a:stCxn id="1893" idx="2"/>
            <a:endCxn id="189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94" name="Google Shape;1894;p68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5" name="Google Shape;1895;p68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6" name="Google Shape;1896;p68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97" name="Google Shape;1897;p68"/>
          <p:cNvCxnSpPr>
            <a:stCxn id="1898" idx="3"/>
            <a:endCxn id="189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99" name="Google Shape;1899;p68"/>
          <p:cNvCxnSpPr>
            <a:stCxn id="1900" idx="3"/>
            <a:endCxn id="189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01" name="Google Shape;1901;p68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2" name="Google Shape;1902;p68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3" name="Google Shape;1903;p68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4" name="Google Shape;1904;p68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05" name="Google Shape;1905;p68"/>
          <p:cNvCxnSpPr>
            <a:stCxn id="1891" idx="3"/>
            <a:endCxn id="190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6" name="Google Shape;1906;p68"/>
          <p:cNvCxnSpPr>
            <a:stCxn id="1902" idx="0"/>
            <a:endCxn id="190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7" name="Google Shape;1907;p68"/>
          <p:cNvCxnSpPr>
            <a:stCxn id="1903" idx="2"/>
            <a:endCxn id="190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8" name="Google Shape;1908;p68"/>
          <p:cNvCxnSpPr>
            <a:stCxn id="1904" idx="3"/>
            <a:endCxn id="189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8" name="Google Shape;1898;p68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68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68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68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68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11" name="Google Shape;1911;p68"/>
          <p:cNvCxnSpPr>
            <a:stCxn id="1910" idx="2"/>
            <a:endCxn id="190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12" name="Google Shape;1912;p68"/>
          <p:cNvCxnSpPr>
            <a:stCxn id="1901" idx="2"/>
            <a:endCxn id="190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3" name="Google Shape;1913;p68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4" name="Google Shape;1914;p68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5" name="Google Shape;1915;p68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6" name="Google Shape;1916;p68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7" name="Google Shape;1917;p68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8" name="Google Shape;1918;p68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9" name="Google Shape;1919;p68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0" name="Google Shape;1920;p68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6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seven</a:t>
            </a:r>
            <a:endParaRPr/>
          </a:p>
        </p:txBody>
      </p:sp>
      <p:sp>
        <p:nvSpPr>
          <p:cNvPr id="1926" name="Google Shape;1926;p6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27" name="Google Shape;1927;p6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928" name="Google Shape;1928;p69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69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69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1" name="Google Shape;1931;p69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32" name="Google Shape;1932;p69"/>
          <p:cNvCxnSpPr>
            <a:stCxn id="1933" idx="2"/>
            <a:endCxn id="193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34" name="Google Shape;1934;p69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5" name="Google Shape;1935;p69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6" name="Google Shape;1936;p69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37" name="Google Shape;1937;p69"/>
          <p:cNvCxnSpPr>
            <a:stCxn id="1938" idx="3"/>
            <a:endCxn id="193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39" name="Google Shape;1939;p69"/>
          <p:cNvCxnSpPr>
            <a:stCxn id="1940" idx="3"/>
            <a:endCxn id="193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41" name="Google Shape;1941;p69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42" name="Google Shape;1942;p69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43" name="Google Shape;1943;p69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44" name="Google Shape;1944;p69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45" name="Google Shape;1945;p69"/>
          <p:cNvCxnSpPr>
            <a:stCxn id="1931" idx="3"/>
            <a:endCxn id="194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6" name="Google Shape;1946;p69"/>
          <p:cNvCxnSpPr>
            <a:stCxn id="1942" idx="0"/>
            <a:endCxn id="194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7" name="Google Shape;1947;p69"/>
          <p:cNvCxnSpPr>
            <a:stCxn id="1943" idx="2"/>
            <a:endCxn id="194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8" name="Google Shape;1948;p69"/>
          <p:cNvCxnSpPr>
            <a:stCxn id="1944" idx="3"/>
            <a:endCxn id="193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8" name="Google Shape;1938;p69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69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69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69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69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51" name="Google Shape;1951;p69"/>
          <p:cNvCxnSpPr>
            <a:stCxn id="1950" idx="2"/>
            <a:endCxn id="194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52" name="Google Shape;1952;p69"/>
          <p:cNvCxnSpPr>
            <a:stCxn id="1941" idx="2"/>
            <a:endCxn id="194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3" name="Google Shape;1953;p69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4" name="Google Shape;1954;p69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5" name="Google Shape;1955;p69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6" name="Google Shape;1956;p69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7" name="Google Shape;1957;p69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8" name="Google Shape;1958;p69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59" name="Google Shape;1959;p69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60" name="Google Shape;1960;p69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7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seven</a:t>
            </a:r>
            <a:endParaRPr/>
          </a:p>
        </p:txBody>
      </p:sp>
      <p:sp>
        <p:nvSpPr>
          <p:cNvPr id="1966" name="Google Shape;1966;p7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67" name="Google Shape;1967;p7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968" name="Google Shape;1968;p70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70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70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1" name="Google Shape;1971;p70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72" name="Google Shape;1972;p70"/>
          <p:cNvCxnSpPr>
            <a:stCxn id="1973" idx="2"/>
            <a:endCxn id="197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74" name="Google Shape;1974;p70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5" name="Google Shape;1975;p70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6" name="Google Shape;1976;p70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77" name="Google Shape;1977;p70"/>
          <p:cNvCxnSpPr>
            <a:stCxn id="1978" idx="3"/>
            <a:endCxn id="197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79" name="Google Shape;1979;p70"/>
          <p:cNvCxnSpPr>
            <a:stCxn id="1980" idx="3"/>
            <a:endCxn id="197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81" name="Google Shape;1981;p70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2" name="Google Shape;1982;p70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3" name="Google Shape;1983;p70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4" name="Google Shape;1984;p70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85" name="Google Shape;1985;p70"/>
          <p:cNvCxnSpPr>
            <a:stCxn id="1971" idx="3"/>
            <a:endCxn id="198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6" name="Google Shape;1986;p70"/>
          <p:cNvCxnSpPr>
            <a:stCxn id="1982" idx="0"/>
            <a:endCxn id="198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7" name="Google Shape;1987;p70"/>
          <p:cNvCxnSpPr>
            <a:stCxn id="1983" idx="2"/>
            <a:endCxn id="198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8" name="Google Shape;1988;p70"/>
          <p:cNvCxnSpPr>
            <a:stCxn id="1984" idx="3"/>
            <a:endCxn id="197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8" name="Google Shape;1978;p70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70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70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70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Google Shape;1990;p70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91" name="Google Shape;1991;p70"/>
          <p:cNvCxnSpPr>
            <a:stCxn id="1990" idx="2"/>
            <a:endCxn id="198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92" name="Google Shape;1992;p70"/>
          <p:cNvCxnSpPr>
            <a:stCxn id="1981" idx="2"/>
            <a:endCxn id="198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3" name="Google Shape;1993;p70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4" name="Google Shape;1994;p70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5" name="Google Shape;1995;p70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6" name="Google Shape;1996;p70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7" name="Google Shape;1997;p70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8" name="Google Shape;1998;p70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99" name="Google Shape;1999;p70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00" name="Google Shape;2000;p70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7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seven</a:t>
            </a:r>
            <a:endParaRPr/>
          </a:p>
        </p:txBody>
      </p:sp>
      <p:sp>
        <p:nvSpPr>
          <p:cNvPr id="2006" name="Google Shape;2006;p7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7" name="Google Shape;2007;p7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008" name="Google Shape;2008;p71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71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71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11" name="Google Shape;2011;p71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12" name="Google Shape;2012;p71"/>
          <p:cNvCxnSpPr>
            <a:stCxn id="2013" idx="2"/>
            <a:endCxn id="201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14" name="Google Shape;2014;p71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15" name="Google Shape;2015;p71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16" name="Google Shape;2016;p71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17" name="Google Shape;2017;p71"/>
          <p:cNvCxnSpPr>
            <a:stCxn id="2018" idx="3"/>
            <a:endCxn id="201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19" name="Google Shape;2019;p71"/>
          <p:cNvCxnSpPr>
            <a:stCxn id="2020" idx="3"/>
            <a:endCxn id="201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21" name="Google Shape;2021;p71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2" name="Google Shape;2022;p71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3" name="Google Shape;2023;p71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4" name="Google Shape;2024;p71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25" name="Google Shape;2025;p71"/>
          <p:cNvCxnSpPr>
            <a:stCxn id="2011" idx="3"/>
            <a:endCxn id="202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6" name="Google Shape;2026;p71"/>
          <p:cNvCxnSpPr>
            <a:stCxn id="2022" idx="0"/>
            <a:endCxn id="202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7" name="Google Shape;2027;p71"/>
          <p:cNvCxnSpPr>
            <a:stCxn id="2023" idx="2"/>
            <a:endCxn id="202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8" name="Google Shape;2028;p71"/>
          <p:cNvCxnSpPr>
            <a:stCxn id="2024" idx="3"/>
            <a:endCxn id="201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8" name="Google Shape;2018;p71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71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71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71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71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31" name="Google Shape;2031;p71"/>
          <p:cNvCxnSpPr>
            <a:stCxn id="2030" idx="2"/>
            <a:endCxn id="202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32" name="Google Shape;2032;p71"/>
          <p:cNvCxnSpPr>
            <a:stCxn id="2021" idx="2"/>
            <a:endCxn id="202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3" name="Google Shape;2033;p71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4" name="Google Shape;2034;p71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5" name="Google Shape;2035;p71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6" name="Google Shape;2036;p71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7" name="Google Shape;2037;p71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8" name="Google Shape;2038;p71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9" name="Google Shape;2039;p71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0" name="Google Shape;2040;p71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7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eight</a:t>
            </a:r>
            <a:endParaRPr/>
          </a:p>
        </p:txBody>
      </p:sp>
      <p:sp>
        <p:nvSpPr>
          <p:cNvPr id="2046" name="Google Shape;2046;p7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47" name="Google Shape;2047;p7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048" name="Google Shape;2048;p72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72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Google Shape;2050;p72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1" name="Google Shape;2051;p72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52" name="Google Shape;2052;p72"/>
          <p:cNvCxnSpPr>
            <a:stCxn id="2053" idx="2"/>
            <a:endCxn id="205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54" name="Google Shape;2054;p72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5" name="Google Shape;2055;p72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6" name="Google Shape;2056;p72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57" name="Google Shape;2057;p72"/>
          <p:cNvCxnSpPr>
            <a:stCxn id="2058" idx="3"/>
            <a:endCxn id="205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59" name="Google Shape;2059;p72"/>
          <p:cNvCxnSpPr>
            <a:stCxn id="2060" idx="3"/>
            <a:endCxn id="205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61" name="Google Shape;2061;p72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2" name="Google Shape;2062;p72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3" name="Google Shape;2063;p72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4" name="Google Shape;2064;p72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65" name="Google Shape;2065;p72"/>
          <p:cNvCxnSpPr>
            <a:stCxn id="2051" idx="3"/>
            <a:endCxn id="206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6" name="Google Shape;2066;p72"/>
          <p:cNvCxnSpPr>
            <a:stCxn id="2062" idx="0"/>
            <a:endCxn id="206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7" name="Google Shape;2067;p72"/>
          <p:cNvCxnSpPr>
            <a:stCxn id="2063" idx="2"/>
            <a:endCxn id="206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8" name="Google Shape;2068;p72"/>
          <p:cNvCxnSpPr>
            <a:stCxn id="2064" idx="3"/>
            <a:endCxn id="205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8" name="Google Shape;2058;p72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0" name="Google Shape;2060;p72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72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Google Shape;2069;p72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72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71" name="Google Shape;2071;p72"/>
          <p:cNvCxnSpPr>
            <a:stCxn id="2070" idx="2"/>
            <a:endCxn id="206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72" name="Google Shape;2072;p72"/>
          <p:cNvCxnSpPr>
            <a:stCxn id="2061" idx="2"/>
            <a:endCxn id="206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3" name="Google Shape;2073;p72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4" name="Google Shape;2074;p72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5" name="Google Shape;2075;p72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6" name="Google Shape;2076;p72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7" name="Google Shape;2077;p72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8" name="Google Shape;2078;p72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9" name="Google Shape;2079;p72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0" name="Google Shape;2080;p72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7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eight</a:t>
            </a:r>
            <a:endParaRPr/>
          </a:p>
        </p:txBody>
      </p:sp>
      <p:sp>
        <p:nvSpPr>
          <p:cNvPr id="2086" name="Google Shape;2086;p7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7" name="Google Shape;2087;p7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088" name="Google Shape;2088;p73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73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73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1" name="Google Shape;2091;p73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92" name="Google Shape;2092;p73"/>
          <p:cNvCxnSpPr>
            <a:stCxn id="2093" idx="2"/>
            <a:endCxn id="209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94" name="Google Shape;2094;p73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5" name="Google Shape;2095;p73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6" name="Google Shape;2096;p73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97" name="Google Shape;2097;p73"/>
          <p:cNvCxnSpPr>
            <a:stCxn id="2098" idx="3"/>
            <a:endCxn id="209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99" name="Google Shape;2099;p73"/>
          <p:cNvCxnSpPr>
            <a:stCxn id="2100" idx="3"/>
            <a:endCxn id="209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01" name="Google Shape;2101;p73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2" name="Google Shape;2102;p73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3" name="Google Shape;2103;p73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4" name="Google Shape;2104;p73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05" name="Google Shape;2105;p73"/>
          <p:cNvCxnSpPr>
            <a:stCxn id="2091" idx="3"/>
            <a:endCxn id="210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6" name="Google Shape;2106;p73"/>
          <p:cNvCxnSpPr>
            <a:stCxn id="2102" idx="0"/>
            <a:endCxn id="210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7" name="Google Shape;2107;p73"/>
          <p:cNvCxnSpPr>
            <a:stCxn id="2103" idx="2"/>
            <a:endCxn id="210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8" name="Google Shape;2108;p73"/>
          <p:cNvCxnSpPr>
            <a:stCxn id="2104" idx="3"/>
            <a:endCxn id="209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8" name="Google Shape;2098;p73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73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73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73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73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11" name="Google Shape;2111;p73"/>
          <p:cNvCxnSpPr>
            <a:stCxn id="2110" idx="2"/>
            <a:endCxn id="210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12" name="Google Shape;2112;p73"/>
          <p:cNvCxnSpPr>
            <a:stCxn id="2101" idx="2"/>
            <a:endCxn id="210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3" name="Google Shape;2113;p73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4" name="Google Shape;2114;p73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5" name="Google Shape;2115;p73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6" name="Google Shape;2116;p73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7" name="Google Shape;2117;p73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8" name="Google Shape;2118;p73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19" name="Google Shape;2119;p73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20" name="Google Shape;2120;p73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7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eight</a:t>
            </a:r>
            <a:endParaRPr/>
          </a:p>
        </p:txBody>
      </p:sp>
      <p:sp>
        <p:nvSpPr>
          <p:cNvPr id="2126" name="Google Shape;2126;p7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27" name="Google Shape;2127;p7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128" name="Google Shape;2128;p74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74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74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31" name="Google Shape;2131;p74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32" name="Google Shape;2132;p74"/>
          <p:cNvCxnSpPr>
            <a:stCxn id="2133" idx="2"/>
            <a:endCxn id="2130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34" name="Google Shape;2134;p74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35" name="Google Shape;2135;p74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36" name="Google Shape;2136;p74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37" name="Google Shape;2137;p74"/>
          <p:cNvCxnSpPr>
            <a:stCxn id="2138" idx="3"/>
            <a:endCxn id="2135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39" name="Google Shape;2139;p74"/>
          <p:cNvCxnSpPr>
            <a:stCxn id="2140" idx="3"/>
            <a:endCxn id="2136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41" name="Google Shape;2141;p74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42" name="Google Shape;2142;p74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43" name="Google Shape;2143;p74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44" name="Google Shape;2144;p74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45" name="Google Shape;2145;p74"/>
          <p:cNvCxnSpPr>
            <a:stCxn id="2131" idx="3"/>
            <a:endCxn id="2142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6" name="Google Shape;2146;p74"/>
          <p:cNvCxnSpPr>
            <a:stCxn id="2142" idx="0"/>
            <a:endCxn id="2141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7" name="Google Shape;2147;p74"/>
          <p:cNvCxnSpPr>
            <a:stCxn id="2143" idx="2"/>
            <a:endCxn id="2144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8" name="Google Shape;2148;p74"/>
          <p:cNvCxnSpPr>
            <a:stCxn id="2144" idx="3"/>
            <a:endCxn id="2134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8" name="Google Shape;2138;p74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74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74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74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74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51" name="Google Shape;2151;p74"/>
          <p:cNvCxnSpPr>
            <a:stCxn id="2150" idx="2"/>
            <a:endCxn id="2149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52" name="Google Shape;2152;p74"/>
          <p:cNvCxnSpPr>
            <a:stCxn id="2141" idx="2"/>
            <a:endCxn id="2143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3" name="Google Shape;2153;p74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4" name="Google Shape;2154;p74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5" name="Google Shape;2155;p74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6" name="Google Shape;2156;p74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7" name="Google Shape;2157;p74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8" name="Google Shape;2158;p74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59" name="Google Shape;2159;p74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0" name="Google Shape;2160;p74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161" name="Google Shape;216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3196" y="2640950"/>
            <a:ext cx="813614" cy="8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7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eight</a:t>
            </a:r>
            <a:endParaRPr/>
          </a:p>
        </p:txBody>
      </p:sp>
      <p:sp>
        <p:nvSpPr>
          <p:cNvPr id="2167" name="Google Shape;2167;p7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68" name="Google Shape;2168;p7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169" name="Google Shape;2169;p75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75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75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2" name="Google Shape;2172;p75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73" name="Google Shape;2173;p75"/>
          <p:cNvCxnSpPr>
            <a:stCxn id="2174" idx="2"/>
            <a:endCxn id="2171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75" name="Google Shape;2175;p75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6" name="Google Shape;2176;p75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7" name="Google Shape;2177;p75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78" name="Google Shape;2178;p75"/>
          <p:cNvCxnSpPr>
            <a:stCxn id="2179" idx="3"/>
            <a:endCxn id="2176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80" name="Google Shape;2180;p75"/>
          <p:cNvCxnSpPr>
            <a:stCxn id="2181" idx="3"/>
            <a:endCxn id="2177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82" name="Google Shape;2182;p75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83" name="Google Shape;2183;p75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84" name="Google Shape;2184;p75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85" name="Google Shape;2185;p75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86" name="Google Shape;2186;p75"/>
          <p:cNvCxnSpPr>
            <a:stCxn id="2172" idx="3"/>
            <a:endCxn id="2183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7" name="Google Shape;2187;p75"/>
          <p:cNvCxnSpPr>
            <a:stCxn id="2183" idx="0"/>
            <a:endCxn id="2182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8" name="Google Shape;2188;p75"/>
          <p:cNvCxnSpPr>
            <a:stCxn id="2184" idx="2"/>
            <a:endCxn id="2185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9" name="Google Shape;2189;p75"/>
          <p:cNvCxnSpPr>
            <a:stCxn id="2185" idx="3"/>
            <a:endCxn id="2175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9" name="Google Shape;2179;p75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75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75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Google Shape;2190;p75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p75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92" name="Google Shape;2192;p75"/>
          <p:cNvCxnSpPr>
            <a:stCxn id="2191" idx="2"/>
            <a:endCxn id="2190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93" name="Google Shape;2193;p75"/>
          <p:cNvCxnSpPr>
            <a:stCxn id="2182" idx="2"/>
            <a:endCxn id="2184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4" name="Google Shape;2194;p75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5" name="Google Shape;2195;p75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6" name="Google Shape;2196;p75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7" name="Google Shape;2197;p75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8" name="Google Shape;2198;p75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9" name="Google Shape;2199;p75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0" name="Google Shape;2200;p75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1" name="Google Shape;2201;p75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7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eight</a:t>
            </a:r>
            <a:endParaRPr/>
          </a:p>
        </p:txBody>
      </p:sp>
      <p:sp>
        <p:nvSpPr>
          <p:cNvPr id="2207" name="Google Shape;2207;p7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08" name="Google Shape;2208;p7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209" name="Google Shape;2209;p76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76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76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12" name="Google Shape;2212;p76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13" name="Google Shape;2213;p76"/>
          <p:cNvCxnSpPr>
            <a:stCxn id="2214" idx="2"/>
            <a:endCxn id="2211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15" name="Google Shape;2215;p76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16" name="Google Shape;2216;p76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17" name="Google Shape;2217;p76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18" name="Google Shape;2218;p76"/>
          <p:cNvCxnSpPr>
            <a:stCxn id="2219" idx="3"/>
            <a:endCxn id="2216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20" name="Google Shape;2220;p76"/>
          <p:cNvCxnSpPr>
            <a:stCxn id="2221" idx="3"/>
            <a:endCxn id="2217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22" name="Google Shape;2222;p76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3" name="Google Shape;2223;p76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4" name="Google Shape;2224;p76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5" name="Google Shape;2225;p76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26" name="Google Shape;2226;p76"/>
          <p:cNvCxnSpPr>
            <a:stCxn id="2212" idx="3"/>
            <a:endCxn id="2223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7" name="Google Shape;2227;p76"/>
          <p:cNvCxnSpPr>
            <a:stCxn id="2223" idx="0"/>
            <a:endCxn id="2222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8" name="Google Shape;2228;p76"/>
          <p:cNvCxnSpPr>
            <a:stCxn id="2224" idx="2"/>
            <a:endCxn id="2225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9" name="Google Shape;2229;p76"/>
          <p:cNvCxnSpPr>
            <a:stCxn id="2225" idx="3"/>
            <a:endCxn id="2215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9" name="Google Shape;2219;p76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76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76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76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76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32" name="Google Shape;2232;p76"/>
          <p:cNvCxnSpPr>
            <a:stCxn id="2231" idx="2"/>
            <a:endCxn id="2230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33" name="Google Shape;2233;p76"/>
          <p:cNvCxnSpPr>
            <a:stCxn id="2222" idx="2"/>
            <a:endCxn id="2224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4" name="Google Shape;2234;p76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5" name="Google Shape;2235;p76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6" name="Google Shape;2236;p76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7" name="Google Shape;2237;p76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8" name="Google Shape;2238;p76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9" name="Google Shape;2239;p76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0" name="Google Shape;2240;p76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1" name="Google Shape;2241;p76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7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eight</a:t>
            </a:r>
            <a:endParaRPr/>
          </a:p>
        </p:txBody>
      </p:sp>
      <p:sp>
        <p:nvSpPr>
          <p:cNvPr id="2247" name="Google Shape;2247;p7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48" name="Google Shape;2248;p7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249" name="Google Shape;2249;p77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p77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77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2" name="Google Shape;2252;p77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53" name="Google Shape;2253;p77"/>
          <p:cNvCxnSpPr>
            <a:stCxn id="2254" idx="2"/>
            <a:endCxn id="2251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55" name="Google Shape;2255;p77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6" name="Google Shape;2256;p77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7" name="Google Shape;2257;p77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58" name="Google Shape;2258;p77"/>
          <p:cNvCxnSpPr>
            <a:stCxn id="2259" idx="3"/>
            <a:endCxn id="2256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60" name="Google Shape;2260;p77"/>
          <p:cNvCxnSpPr>
            <a:stCxn id="2261" idx="3"/>
            <a:endCxn id="2257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62" name="Google Shape;2262;p77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3" name="Google Shape;2263;p77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4" name="Google Shape;2264;p77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5" name="Google Shape;2265;p77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66" name="Google Shape;2266;p77"/>
          <p:cNvCxnSpPr>
            <a:stCxn id="2252" idx="3"/>
            <a:endCxn id="2263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7" name="Google Shape;2267;p77"/>
          <p:cNvCxnSpPr>
            <a:stCxn id="2263" idx="0"/>
            <a:endCxn id="2262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8" name="Google Shape;2268;p77"/>
          <p:cNvCxnSpPr>
            <a:stCxn id="2264" idx="2"/>
            <a:endCxn id="2265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9" name="Google Shape;2269;p77"/>
          <p:cNvCxnSpPr>
            <a:stCxn id="2265" idx="3"/>
            <a:endCxn id="2255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9" name="Google Shape;2259;p77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1" name="Google Shape;2261;p77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77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0" name="Google Shape;2270;p77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1" name="Google Shape;2271;p77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2" name="Google Shape;2272;p77"/>
          <p:cNvCxnSpPr>
            <a:stCxn id="2271" idx="2"/>
            <a:endCxn id="2270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73" name="Google Shape;2273;p77"/>
          <p:cNvCxnSpPr>
            <a:stCxn id="2262" idx="2"/>
            <a:endCxn id="2264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4" name="Google Shape;2274;p77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5" name="Google Shape;2275;p77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6" name="Google Shape;2276;p77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7" name="Google Shape;2277;p77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8" name="Google Shape;2278;p77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9" name="Google Shape;2279;p77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0" name="Google Shape;2280;p77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1" name="Google Shape;2281;p77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You can separate the </a:t>
            </a:r>
            <a:r>
              <a:rPr b="1" lang="en-GB"/>
              <a:t>TCP/IP model</a:t>
            </a:r>
            <a:r>
              <a:rPr lang="en-GB"/>
              <a:t> into </a:t>
            </a:r>
            <a:r>
              <a:rPr b="1" lang="en-GB"/>
              <a:t>four layers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Each layer performs a series of jobs before packaging up the data and sending it to the next layer. </a:t>
            </a:r>
            <a:endParaRPr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7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eight</a:t>
            </a:r>
            <a:endParaRPr/>
          </a:p>
        </p:txBody>
      </p:sp>
      <p:sp>
        <p:nvSpPr>
          <p:cNvPr id="2287" name="Google Shape;2287;p7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88" name="Google Shape;2288;p7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289" name="Google Shape;2289;p78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78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p78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2" name="Google Shape;2292;p78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93" name="Google Shape;2293;p78"/>
          <p:cNvCxnSpPr>
            <a:stCxn id="2294" idx="2"/>
            <a:endCxn id="2291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95" name="Google Shape;2295;p78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6" name="Google Shape;2296;p78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7" name="Google Shape;2297;p78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98" name="Google Shape;2298;p78"/>
          <p:cNvCxnSpPr>
            <a:stCxn id="2299" idx="3"/>
            <a:endCxn id="2296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00" name="Google Shape;2300;p78"/>
          <p:cNvCxnSpPr>
            <a:stCxn id="2301" idx="3"/>
            <a:endCxn id="2297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02" name="Google Shape;2302;p78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3" name="Google Shape;2303;p78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4" name="Google Shape;2304;p78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5" name="Google Shape;2305;p78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06" name="Google Shape;2306;p78"/>
          <p:cNvCxnSpPr>
            <a:stCxn id="2292" idx="3"/>
            <a:endCxn id="2303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7" name="Google Shape;2307;p78"/>
          <p:cNvCxnSpPr>
            <a:stCxn id="2303" idx="0"/>
            <a:endCxn id="2302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8" name="Google Shape;2308;p78"/>
          <p:cNvCxnSpPr>
            <a:stCxn id="2304" idx="2"/>
            <a:endCxn id="2305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9" name="Google Shape;2309;p78"/>
          <p:cNvCxnSpPr>
            <a:stCxn id="2305" idx="3"/>
            <a:endCxn id="2295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9" name="Google Shape;2299;p78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p78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78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310;p78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1" name="Google Shape;2311;p78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12" name="Google Shape;2312;p78"/>
          <p:cNvCxnSpPr>
            <a:stCxn id="2311" idx="2"/>
            <a:endCxn id="2310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13" name="Google Shape;2313;p78"/>
          <p:cNvCxnSpPr>
            <a:stCxn id="2302" idx="2"/>
            <a:endCxn id="2304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4" name="Google Shape;2314;p78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5" name="Google Shape;2315;p78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6" name="Google Shape;2316;p78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7" name="Google Shape;2317;p78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8" name="Google Shape;2318;p78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9" name="Google Shape;2319;p78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0" name="Google Shape;2320;p78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1" name="Google Shape;2321;p78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7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nine</a:t>
            </a:r>
            <a:endParaRPr/>
          </a:p>
        </p:txBody>
      </p:sp>
      <p:sp>
        <p:nvSpPr>
          <p:cNvPr id="2327" name="Google Shape;2327;p7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28" name="Google Shape;2328;p7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329" name="Google Shape;2329;p79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79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79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2" name="Google Shape;2332;p79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33" name="Google Shape;2333;p79"/>
          <p:cNvCxnSpPr>
            <a:stCxn id="2334" idx="2"/>
            <a:endCxn id="2331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35" name="Google Shape;2335;p79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6" name="Google Shape;2336;p79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7" name="Google Shape;2337;p79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38" name="Google Shape;2338;p79"/>
          <p:cNvCxnSpPr>
            <a:stCxn id="2339" idx="3"/>
            <a:endCxn id="2336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40" name="Google Shape;2340;p79"/>
          <p:cNvCxnSpPr>
            <a:stCxn id="2341" idx="3"/>
            <a:endCxn id="2337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42" name="Google Shape;2342;p79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3" name="Google Shape;2343;p79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4" name="Google Shape;2344;p79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5" name="Google Shape;2345;p79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46" name="Google Shape;2346;p79"/>
          <p:cNvCxnSpPr>
            <a:stCxn id="2332" idx="3"/>
            <a:endCxn id="2343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7" name="Google Shape;2347;p79"/>
          <p:cNvCxnSpPr>
            <a:stCxn id="2343" idx="0"/>
            <a:endCxn id="2342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8" name="Google Shape;2348;p79"/>
          <p:cNvCxnSpPr>
            <a:stCxn id="2344" idx="2"/>
            <a:endCxn id="2345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9" name="Google Shape;2349;p79"/>
          <p:cNvCxnSpPr>
            <a:stCxn id="2345" idx="3"/>
            <a:endCxn id="2335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9" name="Google Shape;2339;p79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p79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79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p79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1" name="Google Shape;2351;p79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52" name="Google Shape;2352;p79"/>
          <p:cNvCxnSpPr>
            <a:stCxn id="2351" idx="2"/>
            <a:endCxn id="2350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53" name="Google Shape;2353;p79"/>
          <p:cNvCxnSpPr>
            <a:stCxn id="2342" idx="2"/>
            <a:endCxn id="2344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4" name="Google Shape;2354;p79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5" name="Google Shape;2355;p79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6" name="Google Shape;2356;p79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7" name="Google Shape;2357;p79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8" name="Google Shape;2358;p79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9" name="Google Shape;2359;p79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60" name="Google Shape;2360;p79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61" name="Google Shape;2361;p79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8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nine</a:t>
            </a:r>
            <a:endParaRPr/>
          </a:p>
        </p:txBody>
      </p:sp>
      <p:sp>
        <p:nvSpPr>
          <p:cNvPr id="2367" name="Google Shape;2367;p8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8" name="Google Shape;2368;p8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369" name="Google Shape;2369;p80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0" name="Google Shape;2370;p80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1" name="Google Shape;2371;p80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2" name="Google Shape;2372;p80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73" name="Google Shape;2373;p80"/>
          <p:cNvCxnSpPr>
            <a:stCxn id="2374" idx="2"/>
            <a:endCxn id="2371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75" name="Google Shape;2375;p80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6" name="Google Shape;2376;p80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7" name="Google Shape;2377;p80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78" name="Google Shape;2378;p80"/>
          <p:cNvCxnSpPr>
            <a:stCxn id="2379" idx="3"/>
            <a:endCxn id="2376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80" name="Google Shape;2380;p80"/>
          <p:cNvCxnSpPr>
            <a:stCxn id="2381" idx="3"/>
            <a:endCxn id="2377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82" name="Google Shape;2382;p80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3" name="Google Shape;2383;p80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4" name="Google Shape;2384;p80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5" name="Google Shape;2385;p80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86" name="Google Shape;2386;p80"/>
          <p:cNvCxnSpPr>
            <a:stCxn id="2372" idx="3"/>
            <a:endCxn id="2383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7" name="Google Shape;2387;p80"/>
          <p:cNvCxnSpPr>
            <a:stCxn id="2383" idx="0"/>
            <a:endCxn id="2382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8" name="Google Shape;2388;p80"/>
          <p:cNvCxnSpPr>
            <a:stCxn id="2384" idx="2"/>
            <a:endCxn id="2385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9" name="Google Shape;2389;p80"/>
          <p:cNvCxnSpPr>
            <a:stCxn id="2385" idx="3"/>
            <a:endCxn id="2375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9" name="Google Shape;2379;p80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80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4" name="Google Shape;2374;p80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80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1" name="Google Shape;2391;p80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92" name="Google Shape;2392;p80"/>
          <p:cNvCxnSpPr>
            <a:stCxn id="2391" idx="2"/>
            <a:endCxn id="2390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93" name="Google Shape;2393;p80"/>
          <p:cNvCxnSpPr>
            <a:stCxn id="2382" idx="2"/>
            <a:endCxn id="2384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4" name="Google Shape;2394;p80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5" name="Google Shape;2395;p80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6" name="Google Shape;2396;p80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7" name="Google Shape;2397;p80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8" name="Google Shape;2398;p80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9" name="Google Shape;2399;p80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0" name="Google Shape;2400;p80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1" name="Google Shape;2401;p80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2" name="Google Shape;2402;p80"/>
          <p:cNvSpPr txBox="1"/>
          <p:nvPr/>
        </p:nvSpPr>
        <p:spPr>
          <a:xfrm>
            <a:off x="465800" y="2600425"/>
            <a:ext cx="55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1" i="0" sz="3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8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ten</a:t>
            </a:r>
            <a:endParaRPr/>
          </a:p>
        </p:txBody>
      </p:sp>
      <p:sp>
        <p:nvSpPr>
          <p:cNvPr id="2408" name="Google Shape;2408;p8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09" name="Google Shape;2409;p8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410" name="Google Shape;2410;p81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1" name="Google Shape;2411;p81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2" name="Google Shape;2412;p81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13" name="Google Shape;2413;p81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14" name="Google Shape;2414;p81"/>
          <p:cNvCxnSpPr>
            <a:stCxn id="2415" idx="2"/>
            <a:endCxn id="2412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16" name="Google Shape;2416;p81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17" name="Google Shape;2417;p81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18" name="Google Shape;2418;p81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19" name="Google Shape;2419;p81"/>
          <p:cNvCxnSpPr>
            <a:stCxn id="2420" idx="3"/>
            <a:endCxn id="2417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21" name="Google Shape;2421;p81"/>
          <p:cNvCxnSpPr>
            <a:stCxn id="2422" idx="3"/>
            <a:endCxn id="2418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23" name="Google Shape;2423;p81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4" name="Google Shape;2424;p81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5" name="Google Shape;2425;p81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6" name="Google Shape;2426;p81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27" name="Google Shape;2427;p81"/>
          <p:cNvCxnSpPr>
            <a:stCxn id="2413" idx="3"/>
            <a:endCxn id="2424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8" name="Google Shape;2428;p81"/>
          <p:cNvCxnSpPr>
            <a:stCxn id="2424" idx="0"/>
            <a:endCxn id="2423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9" name="Google Shape;2429;p81"/>
          <p:cNvCxnSpPr>
            <a:stCxn id="2425" idx="2"/>
            <a:endCxn id="2426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0" name="Google Shape;2430;p81"/>
          <p:cNvCxnSpPr>
            <a:stCxn id="2426" idx="3"/>
            <a:endCxn id="2416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0" name="Google Shape;2420;p81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2" name="Google Shape;2422;p81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5" name="Google Shape;2415;p81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p81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81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33" name="Google Shape;2433;p81"/>
          <p:cNvCxnSpPr>
            <a:stCxn id="2432" idx="2"/>
            <a:endCxn id="2431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34" name="Google Shape;2434;p81"/>
          <p:cNvCxnSpPr>
            <a:stCxn id="2423" idx="2"/>
            <a:endCxn id="2425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5" name="Google Shape;2435;p81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6" name="Google Shape;2436;p81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7" name="Google Shape;2437;p81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8" name="Google Shape;2438;p81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9" name="Google Shape;2439;p81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40" name="Google Shape;2440;p81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41" name="Google Shape;2441;p81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42" name="Google Shape;2442;p81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8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eleven</a:t>
            </a:r>
            <a:endParaRPr/>
          </a:p>
        </p:txBody>
      </p:sp>
      <p:sp>
        <p:nvSpPr>
          <p:cNvPr id="2448" name="Google Shape;2448;p8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49" name="Google Shape;2449;p8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450" name="Google Shape;2450;p82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1" name="Google Shape;2451;p82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Google Shape;2452;p82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53" name="Google Shape;2453;p82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54" name="Google Shape;2454;p82"/>
          <p:cNvCxnSpPr>
            <a:stCxn id="2455" idx="2"/>
            <a:endCxn id="2452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56" name="Google Shape;2456;p82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57" name="Google Shape;2457;p82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58" name="Google Shape;2458;p82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59" name="Google Shape;2459;p82"/>
          <p:cNvCxnSpPr>
            <a:stCxn id="2460" idx="3"/>
            <a:endCxn id="2457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61" name="Google Shape;2461;p82"/>
          <p:cNvCxnSpPr>
            <a:stCxn id="2462" idx="3"/>
            <a:endCxn id="2458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63" name="Google Shape;2463;p82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4" name="Google Shape;2464;p82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5" name="Google Shape;2465;p82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6" name="Google Shape;2466;p82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67" name="Google Shape;2467;p82"/>
          <p:cNvCxnSpPr>
            <a:stCxn id="2453" idx="3"/>
            <a:endCxn id="2464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8" name="Google Shape;2468;p82"/>
          <p:cNvCxnSpPr>
            <a:stCxn id="2464" idx="0"/>
            <a:endCxn id="2463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9" name="Google Shape;2469;p82"/>
          <p:cNvCxnSpPr>
            <a:stCxn id="2465" idx="2"/>
            <a:endCxn id="2466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0" name="Google Shape;2470;p82"/>
          <p:cNvCxnSpPr>
            <a:stCxn id="2466" idx="3"/>
            <a:endCxn id="2456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0" name="Google Shape;2460;p82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Google Shape;2462;p82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82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Google Shape;2471;p82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82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73" name="Google Shape;2473;p82"/>
          <p:cNvCxnSpPr>
            <a:stCxn id="2472" idx="2"/>
            <a:endCxn id="2471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74" name="Google Shape;2474;p82"/>
          <p:cNvCxnSpPr>
            <a:stCxn id="2463" idx="2"/>
            <a:endCxn id="2465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5" name="Google Shape;2475;p82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6" name="Google Shape;2476;p82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7" name="Google Shape;2477;p82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8" name="Google Shape;2478;p82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9" name="Google Shape;2479;p82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0" name="Google Shape;2480;p82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1" name="Google Shape;2481;p82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2" name="Google Shape;2482;p82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8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eleven</a:t>
            </a:r>
            <a:endParaRPr/>
          </a:p>
        </p:txBody>
      </p:sp>
      <p:sp>
        <p:nvSpPr>
          <p:cNvPr id="2488" name="Google Shape;2488;p8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89" name="Google Shape;2489;p8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490" name="Google Shape;2490;p83"/>
          <p:cNvSpPr/>
          <p:nvPr/>
        </p:nvSpPr>
        <p:spPr>
          <a:xfrm>
            <a:off x="6111970" y="1109632"/>
            <a:ext cx="2282100" cy="3015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83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83"/>
          <p:cNvSpPr/>
          <p:nvPr/>
        </p:nvSpPr>
        <p:spPr>
          <a:xfrm>
            <a:off x="667901" y="3337197"/>
            <a:ext cx="91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browser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40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3" name="Google Shape;2493;p83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94" name="Google Shape;2494;p83"/>
          <p:cNvCxnSpPr>
            <a:stCxn id="2495" idx="2"/>
            <a:endCxn id="2492" idx="0"/>
          </p:cNvCxnSpPr>
          <p:nvPr/>
        </p:nvCxnSpPr>
        <p:spPr>
          <a:xfrm flipH="1" rot="-5400000">
            <a:off x="919889" y="3131165"/>
            <a:ext cx="200400" cy="211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96" name="Google Shape;2496;p83"/>
          <p:cNvSpPr/>
          <p:nvPr/>
        </p:nvSpPr>
        <p:spPr>
          <a:xfrm>
            <a:off x="6195025" y="2211950"/>
            <a:ext cx="978000" cy="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7" name="Google Shape;2497;p83"/>
          <p:cNvSpPr/>
          <p:nvPr/>
        </p:nvSpPr>
        <p:spPr>
          <a:xfrm>
            <a:off x="7189325" y="1695874"/>
            <a:ext cx="9780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20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8" name="Google Shape;2498;p83"/>
          <p:cNvSpPr/>
          <p:nvPr/>
        </p:nvSpPr>
        <p:spPr>
          <a:xfrm>
            <a:off x="7251425" y="2662726"/>
            <a:ext cx="915900" cy="4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service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80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99" name="Google Shape;2499;p83"/>
          <p:cNvCxnSpPr>
            <a:stCxn id="2500" idx="3"/>
            <a:endCxn id="2497" idx="2"/>
          </p:cNvCxnSpPr>
          <p:nvPr/>
        </p:nvCxnSpPr>
        <p:spPr>
          <a:xfrm flipH="1" rot="10800000">
            <a:off x="7128170" y="2150506"/>
            <a:ext cx="550200" cy="1989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01" name="Google Shape;2501;p83"/>
          <p:cNvCxnSpPr>
            <a:stCxn id="2502" idx="3"/>
            <a:endCxn id="2498" idx="0"/>
          </p:cNvCxnSpPr>
          <p:nvPr/>
        </p:nvCxnSpPr>
        <p:spPr>
          <a:xfrm>
            <a:off x="7128170" y="2492598"/>
            <a:ext cx="581100" cy="170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03" name="Google Shape;2503;p83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4" name="Google Shape;2504;p83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5" name="Google Shape;2505;p83"/>
          <p:cNvSpPr/>
          <p:nvPr/>
        </p:nvSpPr>
        <p:spPr>
          <a:xfrm>
            <a:off x="3617110" y="3076836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Cambridge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6" name="Google Shape;2506;p83"/>
          <p:cNvSpPr/>
          <p:nvPr/>
        </p:nvSpPr>
        <p:spPr>
          <a:xfrm>
            <a:off x="5642803" y="3425589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07" name="Google Shape;2507;p83"/>
          <p:cNvCxnSpPr>
            <a:stCxn id="2493" idx="3"/>
            <a:endCxn id="2504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8" name="Google Shape;2508;p83"/>
          <p:cNvCxnSpPr>
            <a:stCxn id="2504" idx="0"/>
            <a:endCxn id="2503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9" name="Google Shape;2509;p83"/>
          <p:cNvCxnSpPr>
            <a:stCxn id="2505" idx="2"/>
            <a:endCxn id="2506" idx="1"/>
          </p:cNvCxnSpPr>
          <p:nvPr/>
        </p:nvCxnSpPr>
        <p:spPr>
          <a:xfrm flipH="1" rot="-5400000">
            <a:off x="4765360" y="2739636"/>
            <a:ext cx="157200" cy="159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0" name="Google Shape;2510;p83"/>
          <p:cNvCxnSpPr>
            <a:stCxn id="2506" idx="3"/>
            <a:endCxn id="2496" idx="2"/>
          </p:cNvCxnSpPr>
          <p:nvPr/>
        </p:nvCxnSpPr>
        <p:spPr>
          <a:xfrm flipH="1" rot="10800000">
            <a:off x="6498703" y="2640939"/>
            <a:ext cx="185400" cy="976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0" name="Google Shape;2500;p83"/>
          <p:cNvSpPr/>
          <p:nvPr/>
        </p:nvSpPr>
        <p:spPr>
          <a:xfrm>
            <a:off x="7068770" y="2315056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83"/>
          <p:cNvSpPr/>
          <p:nvPr/>
        </p:nvSpPr>
        <p:spPr>
          <a:xfrm>
            <a:off x="7068770" y="2458248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83"/>
          <p:cNvSpPr/>
          <p:nvPr/>
        </p:nvSpPr>
        <p:spPr>
          <a:xfrm>
            <a:off x="884489" y="3068165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83"/>
          <p:cNvSpPr/>
          <p:nvPr/>
        </p:nvSpPr>
        <p:spPr>
          <a:xfrm>
            <a:off x="884497" y="2723983"/>
            <a:ext cx="59400" cy="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Google Shape;2512;p83"/>
          <p:cNvSpPr/>
          <p:nvPr/>
        </p:nvSpPr>
        <p:spPr>
          <a:xfrm>
            <a:off x="943900" y="2017575"/>
            <a:ext cx="9411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FTP software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 60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13" name="Google Shape;2513;p83"/>
          <p:cNvCxnSpPr>
            <a:stCxn id="2512" idx="2"/>
            <a:endCxn id="2511" idx="0"/>
          </p:cNvCxnSpPr>
          <p:nvPr/>
        </p:nvCxnSpPr>
        <p:spPr>
          <a:xfrm rot="5400000">
            <a:off x="1057300" y="2366925"/>
            <a:ext cx="213900" cy="5004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14" name="Google Shape;2514;p83"/>
          <p:cNvCxnSpPr>
            <a:stCxn id="2503" idx="2"/>
            <a:endCxn id="2505" idx="0"/>
          </p:cNvCxnSpPr>
          <p:nvPr/>
        </p:nvCxnSpPr>
        <p:spPr>
          <a:xfrm flipH="1" rot="-5400000">
            <a:off x="3319060" y="2350325"/>
            <a:ext cx="1452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5" name="Google Shape;2515;p83"/>
          <p:cNvSpPr txBox="1"/>
          <p:nvPr/>
        </p:nvSpPr>
        <p:spPr>
          <a:xfrm>
            <a:off x="872600" y="397990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6" name="Google Shape;2516;p83"/>
          <p:cNvSpPr txBox="1"/>
          <p:nvPr/>
        </p:nvSpPr>
        <p:spPr>
          <a:xfrm rot="-3082276">
            <a:off x="2168854" y="1400810"/>
            <a:ext cx="950068" cy="49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178.43.0.0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7" name="Google Shape;2517;p83"/>
          <p:cNvSpPr txBox="1"/>
          <p:nvPr/>
        </p:nvSpPr>
        <p:spPr>
          <a:xfrm>
            <a:off x="4102050" y="2171750"/>
            <a:ext cx="94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58.23.0.0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8" name="Google Shape;2518;p83"/>
          <p:cNvSpPr txBox="1"/>
          <p:nvPr/>
        </p:nvSpPr>
        <p:spPr>
          <a:xfrm>
            <a:off x="4322552" y="3679525"/>
            <a:ext cx="1042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162.15.0.0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9" name="Google Shape;2519;p83"/>
          <p:cNvSpPr txBox="1"/>
          <p:nvPr/>
        </p:nvSpPr>
        <p:spPr>
          <a:xfrm>
            <a:off x="6721525" y="3334650"/>
            <a:ext cx="1168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 network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189.0.0.0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0" name="Google Shape;2520;p83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1" name="Google Shape;2521;p83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2" name="Google Shape;2522;p83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84"/>
          <p:cNvSpPr txBox="1"/>
          <p:nvPr>
            <p:ph type="title"/>
          </p:nvPr>
        </p:nvSpPr>
        <p:spPr>
          <a:xfrm>
            <a:off x="1167000" y="1509825"/>
            <a:ext cx="6810000" cy="69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4000">
                <a:solidFill>
                  <a:schemeClr val="lt1"/>
                </a:solidFill>
              </a:rPr>
              <a:t>Simulation three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528" name="Google Shape;2528;p8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29" name="Google Shape;2529;p8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8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one</a:t>
            </a:r>
            <a:endParaRPr/>
          </a:p>
        </p:txBody>
      </p:sp>
      <p:sp>
        <p:nvSpPr>
          <p:cNvPr id="2535" name="Google Shape;2535;p8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36" name="Google Shape;2536;p8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537" name="Google Shape;2537;p85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8" name="Google Shape;2538;p85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9" name="Google Shape;2539;p85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0" name="Google Shape;2540;p85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41" name="Google Shape;2541;p85"/>
          <p:cNvCxnSpPr>
            <a:stCxn id="2538" idx="3"/>
            <a:endCxn id="2540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2" name="Google Shape;2542;p85"/>
          <p:cNvCxnSpPr>
            <a:stCxn id="2540" idx="0"/>
            <a:endCxn id="2539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3" name="Google Shape;2543;p85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4" name="Google Shape;2544;p85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5" name="Google Shape;2545;p85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6" name="Google Shape;2546;p85"/>
          <p:cNvSpPr/>
          <p:nvPr/>
        </p:nvSpPr>
        <p:spPr>
          <a:xfrm>
            <a:off x="728916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8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three</a:t>
            </a:r>
            <a:endParaRPr/>
          </a:p>
        </p:txBody>
      </p:sp>
      <p:sp>
        <p:nvSpPr>
          <p:cNvPr id="2552" name="Google Shape;2552;p8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53" name="Google Shape;2553;p8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554" name="Google Shape;2554;p86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5" name="Google Shape;2555;p86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6" name="Google Shape;2556;p86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7" name="Google Shape;2557;p86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58" name="Google Shape;2558;p86"/>
          <p:cNvCxnSpPr>
            <a:stCxn id="2555" idx="3"/>
            <a:endCxn id="2557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9" name="Google Shape;2559;p86"/>
          <p:cNvCxnSpPr>
            <a:stCxn id="2557" idx="0"/>
            <a:endCxn id="2556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0" name="Google Shape;2560;p86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1" name="Google Shape;2561;p86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2" name="Google Shape;2562;p86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3" name="Google Shape;2563;p86"/>
          <p:cNvSpPr/>
          <p:nvPr/>
        </p:nvSpPr>
        <p:spPr>
          <a:xfrm>
            <a:off x="728916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4" name="Google Shape;2564;p86"/>
          <p:cNvSpPr txBox="1"/>
          <p:nvPr/>
        </p:nvSpPr>
        <p:spPr>
          <a:xfrm>
            <a:off x="961750" y="229430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1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5" name="Google Shape;2565;p86"/>
          <p:cNvSpPr txBox="1"/>
          <p:nvPr/>
        </p:nvSpPr>
        <p:spPr>
          <a:xfrm>
            <a:off x="3047050" y="274070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2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6" name="Google Shape;2566;p86"/>
          <p:cNvSpPr txBox="1"/>
          <p:nvPr/>
        </p:nvSpPr>
        <p:spPr>
          <a:xfrm>
            <a:off x="3638250" y="1624325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3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8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three</a:t>
            </a:r>
            <a:endParaRPr/>
          </a:p>
        </p:txBody>
      </p:sp>
      <p:sp>
        <p:nvSpPr>
          <p:cNvPr id="2572" name="Google Shape;2572;p8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3" name="Google Shape;2573;p8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574" name="Google Shape;2574;p87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5" name="Google Shape;2575;p87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6" name="Google Shape;2576;p87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7" name="Google Shape;2577;p87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78" name="Google Shape;2578;p87"/>
          <p:cNvCxnSpPr>
            <a:stCxn id="2575" idx="3"/>
            <a:endCxn id="2577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9" name="Google Shape;2579;p87"/>
          <p:cNvCxnSpPr>
            <a:stCxn id="2577" idx="0"/>
            <a:endCxn id="2576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0" name="Google Shape;2580;p87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1" name="Google Shape;2581;p87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2" name="Google Shape;2582;p87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3" name="Google Shape;2583;p87"/>
          <p:cNvSpPr/>
          <p:nvPr/>
        </p:nvSpPr>
        <p:spPr>
          <a:xfrm>
            <a:off x="728916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4" name="Google Shape;2584;p87"/>
          <p:cNvSpPr txBox="1"/>
          <p:nvPr/>
        </p:nvSpPr>
        <p:spPr>
          <a:xfrm>
            <a:off x="961750" y="229430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1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5" name="Google Shape;2585;p87"/>
          <p:cNvSpPr txBox="1"/>
          <p:nvPr/>
        </p:nvSpPr>
        <p:spPr>
          <a:xfrm>
            <a:off x="3047050" y="274070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2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6" name="Google Shape;2586;p87"/>
          <p:cNvSpPr txBox="1"/>
          <p:nvPr/>
        </p:nvSpPr>
        <p:spPr>
          <a:xfrm>
            <a:off x="3638250" y="1624325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3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top layer of the TCP/IP model is the </a:t>
            </a:r>
            <a:r>
              <a:rPr b="1" lang="en-GB"/>
              <a:t>application layer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layer is used by </a:t>
            </a:r>
            <a:r>
              <a:rPr b="1" lang="en-GB"/>
              <a:t>applications</a:t>
            </a:r>
            <a:r>
              <a:rPr lang="en-GB"/>
              <a:t>, such as </a:t>
            </a:r>
            <a:r>
              <a:rPr b="1" lang="en-GB"/>
              <a:t>web browsers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application layer has protocols for preparing data for sending.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Protocols are also used to decode any received data into a meaningful form for the end user.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833800" y="11701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8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four</a:t>
            </a:r>
            <a:endParaRPr/>
          </a:p>
        </p:txBody>
      </p:sp>
      <p:sp>
        <p:nvSpPr>
          <p:cNvPr id="2592" name="Google Shape;2592;p8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3" name="Google Shape;2593;p8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594" name="Google Shape;2594;p88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88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96" name="Google Shape;2596;p88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97" name="Google Shape;2597;p88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98" name="Google Shape;2598;p88"/>
          <p:cNvCxnSpPr>
            <a:stCxn id="2595" idx="3"/>
            <a:endCxn id="2597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9" name="Google Shape;2599;p88"/>
          <p:cNvCxnSpPr>
            <a:stCxn id="2597" idx="0"/>
            <a:endCxn id="2596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0" name="Google Shape;2600;p88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1" name="Google Shape;2601;p88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2" name="Google Shape;2602;p88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3" name="Google Shape;2603;p88"/>
          <p:cNvSpPr/>
          <p:nvPr/>
        </p:nvSpPr>
        <p:spPr>
          <a:xfrm>
            <a:off x="728916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4" name="Google Shape;2604;p88"/>
          <p:cNvSpPr txBox="1"/>
          <p:nvPr/>
        </p:nvSpPr>
        <p:spPr>
          <a:xfrm>
            <a:off x="961750" y="229430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1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5" name="Google Shape;2605;p88"/>
          <p:cNvSpPr txBox="1"/>
          <p:nvPr/>
        </p:nvSpPr>
        <p:spPr>
          <a:xfrm>
            <a:off x="3047050" y="274070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2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6" name="Google Shape;2606;p88"/>
          <p:cNvSpPr txBox="1"/>
          <p:nvPr/>
        </p:nvSpPr>
        <p:spPr>
          <a:xfrm>
            <a:off x="3638250" y="1624325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3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8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network map: step four</a:t>
            </a:r>
            <a:endParaRPr/>
          </a:p>
        </p:txBody>
      </p:sp>
      <p:sp>
        <p:nvSpPr>
          <p:cNvPr id="2612" name="Google Shape;2612;p8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13" name="Google Shape;2613;p8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614" name="Google Shape;2614;p89"/>
          <p:cNvSpPr/>
          <p:nvPr/>
        </p:nvSpPr>
        <p:spPr>
          <a:xfrm>
            <a:off x="465800" y="1739868"/>
            <a:ext cx="1982100" cy="305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5" name="Google Shape;2615;p89"/>
          <p:cNvSpPr/>
          <p:nvPr/>
        </p:nvSpPr>
        <p:spPr>
          <a:xfrm>
            <a:off x="847150" y="2694500"/>
            <a:ext cx="1042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PC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192.168.0.2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16" name="Google Shape;2616;p89"/>
          <p:cNvSpPr/>
          <p:nvPr/>
        </p:nvSpPr>
        <p:spPr>
          <a:xfrm>
            <a:off x="3617110" y="1241225"/>
            <a:ext cx="855900" cy="3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Blackpool Router</a:t>
            </a:r>
            <a:endParaRPr b="0" i="0" sz="10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17" name="Google Shape;2617;p89"/>
          <p:cNvSpPr/>
          <p:nvPr/>
        </p:nvSpPr>
        <p:spPr>
          <a:xfrm>
            <a:off x="2191160" y="2749255"/>
            <a:ext cx="8559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 Router</a:t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618" name="Google Shape;2618;p89"/>
          <p:cNvCxnSpPr>
            <a:stCxn id="2615" idx="3"/>
            <a:endCxn id="2617" idx="1"/>
          </p:cNvCxnSpPr>
          <p:nvPr/>
        </p:nvCxnSpPr>
        <p:spPr>
          <a:xfrm>
            <a:off x="1889950" y="2940800"/>
            <a:ext cx="30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9" name="Google Shape;2619;p89"/>
          <p:cNvCxnSpPr>
            <a:stCxn id="2617" idx="0"/>
            <a:endCxn id="2616" idx="1"/>
          </p:cNvCxnSpPr>
          <p:nvPr/>
        </p:nvCxnSpPr>
        <p:spPr>
          <a:xfrm rot="-5400000">
            <a:off x="2459960" y="1592005"/>
            <a:ext cx="1316400" cy="998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0" name="Google Shape;2620;p89"/>
          <p:cNvSpPr/>
          <p:nvPr/>
        </p:nvSpPr>
        <p:spPr>
          <a:xfrm>
            <a:off x="3768075" y="4520958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1" name="Google Shape;2621;p89"/>
          <p:cNvSpPr/>
          <p:nvPr/>
        </p:nvSpPr>
        <p:spPr>
          <a:xfrm>
            <a:off x="4951801" y="4520950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2" name="Google Shape;2622;p89"/>
          <p:cNvSpPr/>
          <p:nvPr/>
        </p:nvSpPr>
        <p:spPr>
          <a:xfrm>
            <a:off x="6107484" y="4520967"/>
            <a:ext cx="1104900" cy="38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4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3" name="Google Shape;2623;p89"/>
          <p:cNvSpPr/>
          <p:nvPr/>
        </p:nvSpPr>
        <p:spPr>
          <a:xfrm>
            <a:off x="7289165" y="4520958"/>
            <a:ext cx="1104900" cy="38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4" name="Google Shape;2624;p89"/>
          <p:cNvSpPr txBox="1"/>
          <p:nvPr/>
        </p:nvSpPr>
        <p:spPr>
          <a:xfrm>
            <a:off x="961750" y="229430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1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5" name="Google Shape;2625;p89"/>
          <p:cNvSpPr txBox="1"/>
          <p:nvPr/>
        </p:nvSpPr>
        <p:spPr>
          <a:xfrm>
            <a:off x="3047050" y="274070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2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6" name="Google Shape;2626;p89"/>
          <p:cNvSpPr txBox="1"/>
          <p:nvPr/>
        </p:nvSpPr>
        <p:spPr>
          <a:xfrm>
            <a:off x="3638250" y="1624325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MAC: 3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9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b="1" lang="en-GB"/>
              <a:t>State</a:t>
            </a:r>
            <a:r>
              <a:rPr lang="en-GB"/>
              <a:t> the protocols that operate in each layer of the TCP/IP model. </a:t>
            </a:r>
            <a:endParaRPr/>
          </a:p>
        </p:txBody>
      </p:sp>
      <p:sp>
        <p:nvSpPr>
          <p:cNvPr id="2632" name="Google Shape;2632;p9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Which protocols operate in which layer?</a:t>
            </a:r>
            <a:endParaRPr/>
          </a:p>
        </p:txBody>
      </p:sp>
      <p:sp>
        <p:nvSpPr>
          <p:cNvPr id="2633" name="Google Shape;2633;p9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34" name="Google Shape;2634;p9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2635" name="Google Shape;2635;p90"/>
          <p:cNvSpPr/>
          <p:nvPr/>
        </p:nvSpPr>
        <p:spPr>
          <a:xfrm>
            <a:off x="4749970" y="11701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6" name="Google Shape;2636;p90"/>
          <p:cNvSpPr/>
          <p:nvPr/>
        </p:nvSpPr>
        <p:spPr>
          <a:xfrm>
            <a:off x="4749970" y="19795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7" name="Google Shape;2637;p90"/>
          <p:cNvSpPr/>
          <p:nvPr/>
        </p:nvSpPr>
        <p:spPr>
          <a:xfrm>
            <a:off x="4749970" y="27890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8" name="Google Shape;2638;p90"/>
          <p:cNvSpPr/>
          <p:nvPr/>
        </p:nvSpPr>
        <p:spPr>
          <a:xfrm>
            <a:off x="4749975" y="35984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9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Which protocols operate in which layer?</a:t>
            </a:r>
            <a:endParaRPr/>
          </a:p>
        </p:txBody>
      </p:sp>
      <p:sp>
        <p:nvSpPr>
          <p:cNvPr id="2644" name="Google Shape;2644;p9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45" name="Google Shape;2645;p9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2646" name="Google Shape;2646;p91"/>
          <p:cNvSpPr/>
          <p:nvPr/>
        </p:nvSpPr>
        <p:spPr>
          <a:xfrm>
            <a:off x="386170" y="11640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47" name="Google Shape;2647;p91"/>
          <p:cNvSpPr/>
          <p:nvPr/>
        </p:nvSpPr>
        <p:spPr>
          <a:xfrm>
            <a:off x="386170" y="19735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48" name="Google Shape;2648;p91"/>
          <p:cNvSpPr/>
          <p:nvPr/>
        </p:nvSpPr>
        <p:spPr>
          <a:xfrm>
            <a:off x="386170" y="27829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49" name="Google Shape;2649;p91"/>
          <p:cNvSpPr/>
          <p:nvPr/>
        </p:nvSpPr>
        <p:spPr>
          <a:xfrm>
            <a:off x="386175" y="35924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9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Which protocols operate in which layer?</a:t>
            </a:r>
            <a:endParaRPr/>
          </a:p>
        </p:txBody>
      </p:sp>
      <p:sp>
        <p:nvSpPr>
          <p:cNvPr id="2655" name="Google Shape;2655;p9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56" name="Google Shape;2656;p9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2657" name="Google Shape;2657;p92"/>
          <p:cNvSpPr/>
          <p:nvPr/>
        </p:nvSpPr>
        <p:spPr>
          <a:xfrm>
            <a:off x="386170" y="11640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58" name="Google Shape;2658;p92"/>
          <p:cNvSpPr/>
          <p:nvPr/>
        </p:nvSpPr>
        <p:spPr>
          <a:xfrm>
            <a:off x="386170" y="19735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59" name="Google Shape;2659;p92"/>
          <p:cNvSpPr/>
          <p:nvPr/>
        </p:nvSpPr>
        <p:spPr>
          <a:xfrm>
            <a:off x="386170" y="27829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60" name="Google Shape;2660;p92"/>
          <p:cNvSpPr/>
          <p:nvPr/>
        </p:nvSpPr>
        <p:spPr>
          <a:xfrm>
            <a:off x="386175" y="35924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61" name="Google Shape;2661;p92"/>
          <p:cNvSpPr/>
          <p:nvPr/>
        </p:nvSpPr>
        <p:spPr>
          <a:xfrm>
            <a:off x="3022679" y="1164075"/>
            <a:ext cx="4272600" cy="55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HTTP, HTTPS, IMAP, SMTP, POP, FTP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9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Which protocols operate in which layer?</a:t>
            </a:r>
            <a:endParaRPr/>
          </a:p>
        </p:txBody>
      </p:sp>
      <p:sp>
        <p:nvSpPr>
          <p:cNvPr id="2667" name="Google Shape;2667;p9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68" name="Google Shape;2668;p9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2669" name="Google Shape;2669;p93"/>
          <p:cNvSpPr/>
          <p:nvPr/>
        </p:nvSpPr>
        <p:spPr>
          <a:xfrm>
            <a:off x="386170" y="11640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70" name="Google Shape;2670;p93"/>
          <p:cNvSpPr/>
          <p:nvPr/>
        </p:nvSpPr>
        <p:spPr>
          <a:xfrm>
            <a:off x="386170" y="19735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71" name="Google Shape;2671;p93"/>
          <p:cNvSpPr/>
          <p:nvPr/>
        </p:nvSpPr>
        <p:spPr>
          <a:xfrm>
            <a:off x="386170" y="27829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72" name="Google Shape;2672;p93"/>
          <p:cNvSpPr/>
          <p:nvPr/>
        </p:nvSpPr>
        <p:spPr>
          <a:xfrm>
            <a:off x="386175" y="35924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73" name="Google Shape;2673;p93"/>
          <p:cNvSpPr/>
          <p:nvPr/>
        </p:nvSpPr>
        <p:spPr>
          <a:xfrm>
            <a:off x="3010604" y="1973525"/>
            <a:ext cx="4272600" cy="55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TCP, UDP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Which protocols operate in which layer?</a:t>
            </a:r>
            <a:endParaRPr/>
          </a:p>
        </p:txBody>
      </p:sp>
      <p:sp>
        <p:nvSpPr>
          <p:cNvPr id="2679" name="Google Shape;2679;p9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80" name="Google Shape;2680;p9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2681" name="Google Shape;2681;p94"/>
          <p:cNvSpPr/>
          <p:nvPr/>
        </p:nvSpPr>
        <p:spPr>
          <a:xfrm>
            <a:off x="386170" y="11640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2" name="Google Shape;2682;p94"/>
          <p:cNvSpPr/>
          <p:nvPr/>
        </p:nvSpPr>
        <p:spPr>
          <a:xfrm>
            <a:off x="386170" y="19735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3" name="Google Shape;2683;p94"/>
          <p:cNvSpPr/>
          <p:nvPr/>
        </p:nvSpPr>
        <p:spPr>
          <a:xfrm>
            <a:off x="386170" y="27829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4" name="Google Shape;2684;p94"/>
          <p:cNvSpPr/>
          <p:nvPr/>
        </p:nvSpPr>
        <p:spPr>
          <a:xfrm>
            <a:off x="386175" y="35924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5" name="Google Shape;2685;p94"/>
          <p:cNvSpPr/>
          <p:nvPr/>
        </p:nvSpPr>
        <p:spPr>
          <a:xfrm>
            <a:off x="2998504" y="2782975"/>
            <a:ext cx="4272600" cy="55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IP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9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Which protocols operate in which layer?</a:t>
            </a:r>
            <a:endParaRPr/>
          </a:p>
        </p:txBody>
      </p:sp>
      <p:sp>
        <p:nvSpPr>
          <p:cNvPr id="2691" name="Google Shape;2691;p9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2" name="Google Shape;2692;p9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2693" name="Google Shape;2693;p95"/>
          <p:cNvSpPr/>
          <p:nvPr/>
        </p:nvSpPr>
        <p:spPr>
          <a:xfrm>
            <a:off x="386170" y="11640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94" name="Google Shape;2694;p95"/>
          <p:cNvSpPr/>
          <p:nvPr/>
        </p:nvSpPr>
        <p:spPr>
          <a:xfrm>
            <a:off x="386170" y="19735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95" name="Google Shape;2695;p95"/>
          <p:cNvSpPr/>
          <p:nvPr/>
        </p:nvSpPr>
        <p:spPr>
          <a:xfrm>
            <a:off x="386170" y="27829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96" name="Google Shape;2696;p95"/>
          <p:cNvSpPr/>
          <p:nvPr/>
        </p:nvSpPr>
        <p:spPr>
          <a:xfrm>
            <a:off x="386175" y="359242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97" name="Google Shape;2697;p95"/>
          <p:cNvSpPr/>
          <p:nvPr/>
        </p:nvSpPr>
        <p:spPr>
          <a:xfrm>
            <a:off x="2992479" y="3592425"/>
            <a:ext cx="4272600" cy="55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Ethernet, WiFi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9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Use the </a:t>
            </a:r>
            <a:r>
              <a:rPr b="1" lang="en-GB"/>
              <a:t>homework sheet</a:t>
            </a:r>
            <a:r>
              <a:rPr lang="en-GB"/>
              <a:t> to check your understanding of the TCP IP model and the protocols used at each layer. </a:t>
            </a:r>
            <a:endParaRPr/>
          </a:p>
        </p:txBody>
      </p:sp>
      <p:sp>
        <p:nvSpPr>
          <p:cNvPr id="2703" name="Google Shape;2703;p9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Homework: Repack and recap</a:t>
            </a:r>
            <a:endParaRPr/>
          </a:p>
        </p:txBody>
      </p:sp>
      <p:sp>
        <p:nvSpPr>
          <p:cNvPr id="2704" name="Google Shape;2704;p9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05" name="Google Shape;2705;p9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Homework</a:t>
            </a:r>
            <a:endParaRPr/>
          </a:p>
        </p:txBody>
      </p:sp>
      <p:pic>
        <p:nvPicPr>
          <p:cNvPr id="2706" name="Google Shape;2706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2188" y="4781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3212" y="1170124"/>
            <a:ext cx="3483269" cy="365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8" name="Google Shape;2708;p96"/>
          <p:cNvSpPr/>
          <p:nvPr/>
        </p:nvSpPr>
        <p:spPr>
          <a:xfrm>
            <a:off x="1102745" y="3028375"/>
            <a:ext cx="2311200" cy="55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Due:</a:t>
            </a: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Next lesson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9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Learnt about the TCP/IP model and its four layers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14" name="Google Shape;2714;p9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2715" name="Google Shape;2715;p9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16" name="Google Shape;2716;p9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Learn about the seven-layer OSI model (relevant examination boards only)</a:t>
            </a:r>
            <a:endParaRPr/>
          </a:p>
        </p:txBody>
      </p:sp>
      <p:sp>
        <p:nvSpPr>
          <p:cNvPr id="2717" name="Google Shape;2717;p9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next layer is the </a:t>
            </a:r>
            <a:r>
              <a:rPr b="1" lang="en-GB"/>
              <a:t>transport layer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transport layer accepts 'messages' from the </a:t>
            </a:r>
            <a:r>
              <a:rPr b="1" lang="en-GB"/>
              <a:t>application layer</a:t>
            </a:r>
            <a:r>
              <a:rPr lang="en-GB"/>
              <a:t> as </a:t>
            </a:r>
            <a:r>
              <a:rPr b="1" lang="en-GB"/>
              <a:t>application data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It takes this data and splits it into </a:t>
            </a:r>
            <a:r>
              <a:rPr b="1" lang="en-GB"/>
              <a:t>segments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Each segment is given a </a:t>
            </a:r>
            <a:r>
              <a:rPr b="1" lang="en-GB"/>
              <a:t>header</a:t>
            </a:r>
            <a:r>
              <a:rPr lang="en-GB"/>
              <a:t> that contains information, such as the segment number and number of segments.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four-layer TCP/IP model</a:t>
            </a:r>
            <a:endParaRPr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4833800" y="117012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4833800" y="2002675"/>
            <a:ext cx="1862700" cy="4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 layer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5690025" y="1688175"/>
            <a:ext cx="128700" cy="2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