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7560000" cx="10692000"/>
  <p:notesSz cx="7560000" cy="10692000"/>
  <p:embeddedFontLst>
    <p:embeddedFont>
      <p:font typeface="Quicksan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icksand-bold.fntdata"/><Relationship Id="rId9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225" y="1612900"/>
            <a:ext cx="71655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Defend the net</a:t>
            </a:r>
            <a:endParaRPr b="1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may wish your class to play this game in small groups with each character being a single learner. If this is the case, then you can use the board and characters on the next two slides to create a physical game. </a:t>
            </a:r>
            <a:endParaRPr b="0" i="0" sz="11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 as many boards and characters as you need. </a:t>
            </a:r>
            <a:endParaRPr b="0" i="0" sz="11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45570" y="5903576"/>
            <a:ext cx="11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9053414" y="1358400"/>
            <a:ext cx="14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221077" y="1496048"/>
            <a:ext cx="10131761" cy="4938788"/>
            <a:chOff x="241800" y="672800"/>
            <a:chExt cx="8665550" cy="4224075"/>
          </a:xfrm>
        </p:grpSpPr>
        <p:sp>
          <p:nvSpPr>
            <p:cNvPr id="62" name="Google Shape;62;p14"/>
            <p:cNvSpPr/>
            <p:nvPr/>
          </p:nvSpPr>
          <p:spPr>
            <a:xfrm>
              <a:off x="241800" y="3456775"/>
              <a:ext cx="1074900" cy="1074900"/>
            </a:xfrm>
            <a:prstGeom prst="ellipse">
              <a:avLst/>
            </a:prstGeom>
            <a:solidFill>
              <a:srgbClr val="FEF2F6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82825" y="1747700"/>
              <a:ext cx="1074900" cy="1074900"/>
            </a:xfrm>
            <a:prstGeom prst="ellipse">
              <a:avLst/>
            </a:prstGeom>
            <a:solidFill>
              <a:srgbClr val="E9F7FC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855300" y="672800"/>
              <a:ext cx="1074900" cy="1074900"/>
            </a:xfrm>
            <a:prstGeom prst="ellipse">
              <a:avLst/>
            </a:prstGeom>
            <a:solidFill>
              <a:srgbClr val="E9F7FC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424763" y="2381863"/>
              <a:ext cx="1074900" cy="1074900"/>
            </a:xfrm>
            <a:prstGeom prst="ellipse">
              <a:avLst/>
            </a:prstGeom>
            <a:solidFill>
              <a:srgbClr val="FEF2F6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294188" y="3821975"/>
              <a:ext cx="1074900" cy="1074900"/>
            </a:xfrm>
            <a:prstGeom prst="ellipse">
              <a:avLst/>
            </a:prstGeom>
            <a:solidFill>
              <a:srgbClr val="E9F7FC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346600" y="3173400"/>
              <a:ext cx="1074900" cy="1074900"/>
            </a:xfrm>
            <a:prstGeom prst="ellipse">
              <a:avLst/>
            </a:prstGeom>
            <a:noFill/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115913" y="1388525"/>
              <a:ext cx="1074900" cy="1074900"/>
            </a:xfrm>
            <a:prstGeom prst="ellipse">
              <a:avLst/>
            </a:prstGeom>
            <a:solidFill>
              <a:srgbClr val="FEF2F6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56050" y="850925"/>
              <a:ext cx="1074900" cy="1074900"/>
            </a:xfrm>
            <a:prstGeom prst="ellipse">
              <a:avLst/>
            </a:prstGeom>
            <a:noFill/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895125" y="3000725"/>
              <a:ext cx="1074900" cy="1074900"/>
            </a:xfrm>
            <a:prstGeom prst="ellipse">
              <a:avLst/>
            </a:prstGeom>
            <a:solidFill>
              <a:srgbClr val="FEF2F6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832450" y="2843225"/>
              <a:ext cx="1074900" cy="1074900"/>
            </a:xfrm>
            <a:prstGeom prst="ellipse">
              <a:avLst/>
            </a:prstGeom>
            <a:solidFill>
              <a:srgbClr val="E9F7FC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" name="Google Shape;72;p14"/>
            <p:cNvCxnSpPr>
              <a:stCxn id="62" idx="0"/>
              <a:endCxn id="63" idx="3"/>
            </p:cNvCxnSpPr>
            <p:nvPr/>
          </p:nvCxnSpPr>
          <p:spPr>
            <a:xfrm flipH="1" rot="10800000">
              <a:off x="779250" y="2665075"/>
              <a:ext cx="261000" cy="7917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>
              <a:stCxn id="63" idx="7"/>
              <a:endCxn id="64" idx="3"/>
            </p:cNvCxnSpPr>
            <p:nvPr/>
          </p:nvCxnSpPr>
          <p:spPr>
            <a:xfrm flipH="1" rot="10800000">
              <a:off x="1800310" y="1590415"/>
              <a:ext cx="1212300" cy="3147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>
              <a:stCxn id="64" idx="4"/>
              <a:endCxn id="65" idx="0"/>
            </p:cNvCxnSpPr>
            <p:nvPr/>
          </p:nvCxnSpPr>
          <p:spPr>
            <a:xfrm flipH="1">
              <a:off x="2962250" y="1747700"/>
              <a:ext cx="430500" cy="6342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>
              <a:stCxn id="65" idx="4"/>
              <a:endCxn id="66" idx="7"/>
            </p:cNvCxnSpPr>
            <p:nvPr/>
          </p:nvCxnSpPr>
          <p:spPr>
            <a:xfrm>
              <a:off x="2962213" y="3456763"/>
              <a:ext cx="249600" cy="5226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>
              <a:stCxn id="66" idx="6"/>
              <a:endCxn id="67" idx="3"/>
            </p:cNvCxnSpPr>
            <p:nvPr/>
          </p:nvCxnSpPr>
          <p:spPr>
            <a:xfrm flipH="1" rot="10800000">
              <a:off x="3369088" y="4090925"/>
              <a:ext cx="1134900" cy="2685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>
              <a:stCxn id="67" idx="0"/>
              <a:endCxn id="68" idx="4"/>
            </p:cNvCxnSpPr>
            <p:nvPr/>
          </p:nvCxnSpPr>
          <p:spPr>
            <a:xfrm rot="10800000">
              <a:off x="4653350" y="2463300"/>
              <a:ext cx="230700" cy="7101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>
              <a:stCxn id="68" idx="7"/>
              <a:endCxn id="69" idx="2"/>
            </p:cNvCxnSpPr>
            <p:nvPr/>
          </p:nvCxnSpPr>
          <p:spPr>
            <a:xfrm flipH="1" rot="10800000">
              <a:off x="5033398" y="1388440"/>
              <a:ext cx="1322700" cy="1575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>
              <a:stCxn id="69" idx="4"/>
              <a:endCxn id="70" idx="0"/>
            </p:cNvCxnSpPr>
            <p:nvPr/>
          </p:nvCxnSpPr>
          <p:spPr>
            <a:xfrm flipH="1">
              <a:off x="6432700" y="1925825"/>
              <a:ext cx="460800" cy="10749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>
              <a:stCxn id="70" idx="6"/>
              <a:endCxn id="71" idx="3"/>
            </p:cNvCxnSpPr>
            <p:nvPr/>
          </p:nvCxnSpPr>
          <p:spPr>
            <a:xfrm>
              <a:off x="6970025" y="3538175"/>
              <a:ext cx="1019700" cy="2226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>
              <a:stCxn id="71" idx="0"/>
              <a:endCxn id="82" idx="4"/>
            </p:cNvCxnSpPr>
            <p:nvPr/>
          </p:nvCxnSpPr>
          <p:spPr>
            <a:xfrm rot="10800000">
              <a:off x="8369900" y="2116025"/>
              <a:ext cx="0" cy="727200"/>
            </a:xfrm>
            <a:prstGeom prst="straightConnector1">
              <a:avLst/>
            </a:prstGeom>
            <a:noFill/>
            <a:ln cap="flat" cmpd="sng" w="3810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7832450" y="1041213"/>
              <a:ext cx="1074900" cy="1074900"/>
            </a:xfrm>
            <a:prstGeom prst="ellipse">
              <a:avLst/>
            </a:prstGeom>
            <a:solidFill>
              <a:srgbClr val="FFEFDA"/>
            </a:solidFill>
            <a:ln cap="flat" cmpd="sng" w="2857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" name="Google Shape;8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6712" y="1216762"/>
              <a:ext cx="666385" cy="791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737" y="3600600"/>
              <a:ext cx="786331" cy="698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3369099" y="1871125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5507249" y="850925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5419436" y="3982363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 rotWithShape="1">
            <a:blip r:embed="rId6">
              <a:alphaModFix/>
            </a:blip>
            <a:srcRect b="33291" l="0" r="70664" t="33980"/>
            <a:stretch/>
          </p:blipFill>
          <p:spPr>
            <a:xfrm>
              <a:off x="1903075" y="1255800"/>
              <a:ext cx="430500" cy="491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 rotWithShape="1">
            <a:blip r:embed="rId6">
              <a:alphaModFix/>
            </a:blip>
            <a:srcRect b="33291" l="0" r="70664" t="33980"/>
            <a:stretch/>
          </p:blipFill>
          <p:spPr>
            <a:xfrm>
              <a:off x="6779950" y="2537700"/>
              <a:ext cx="430500" cy="491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4"/>
          <p:cNvSpPr txBox="1"/>
          <p:nvPr/>
        </p:nvSpPr>
        <p:spPr>
          <a:xfrm>
            <a:off x="491575" y="3844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Defend the 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063" y="957160"/>
            <a:ext cx="476101" cy="75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787" y="1059729"/>
            <a:ext cx="470289" cy="62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1923" y="984968"/>
            <a:ext cx="617330" cy="6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8551" y="957150"/>
            <a:ext cx="543893" cy="75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42607" y="1004097"/>
            <a:ext cx="497024" cy="73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