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7560000" cx="10692000"/>
  <p:notesSz cx="7560000" cy="10692000"/>
  <p:embeddedFontLst>
    <p:embeddedFont>
      <p:font typeface="Quicksand"/>
      <p:regular r:id="rId17"/>
      <p:bold r:id="rId18"/>
    </p:embeddedFont>
    <p:embeddedFont>
      <p:font typeface="Handlee"/>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81">
          <p15:clr>
            <a:srgbClr val="A4A3A4"/>
          </p15:clr>
        </p15:guide>
        <p15:guide id="2" pos="3368">
          <p15:clr>
            <a:srgbClr val="A4A3A4"/>
          </p15:clr>
        </p15:guide>
        <p15:guide id="3" pos="65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7177BA2-F34D-42E0-99AF-1DBE36552CE6}">
  <a:tblStyle styleId="{87177BA2-F34D-42E0-99AF-1DBE36552CE6}"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81" orient="horz"/>
        <p:guide pos="3368"/>
        <p:guide pos="65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Quicksand-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Handlee-regular.fntdata"/><Relationship Id="rId6" Type="http://schemas.openxmlformats.org/officeDocument/2006/relationships/notesMaster" Target="notesMasters/notesMaster1.xml"/><Relationship Id="rId18" Type="http://schemas.openxmlformats.org/officeDocument/2006/relationships/font" Target="fonts/Quicksand-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0: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6: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7: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8: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9: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64478" y="1094388"/>
            <a:ext cx="9963000" cy="3016800"/>
          </a:xfrm>
          <a:prstGeom prst="rect">
            <a:avLst/>
          </a:prstGeom>
          <a:noFill/>
          <a:ln>
            <a:noFill/>
          </a:ln>
        </p:spPr>
        <p:txBody>
          <a:bodyPr anchorCtr="0" anchor="b" bIns="116050" lIns="116050" spcFirstLastPara="1" rIns="116050" wrap="square" tIns="116050">
            <a:noAutofit/>
          </a:bodyPr>
          <a:lstStyle>
            <a:lvl1pPr lvl="0" algn="ctr">
              <a:lnSpc>
                <a:spcPct val="100000"/>
              </a:lnSpc>
              <a:spcBef>
                <a:spcPts val="0"/>
              </a:spcBef>
              <a:spcAft>
                <a:spcPts val="0"/>
              </a:spcAft>
              <a:buSzPts val="6600"/>
              <a:buNone/>
              <a:defRPr sz="6600"/>
            </a:lvl1pPr>
            <a:lvl2pPr lvl="1" algn="ctr">
              <a:lnSpc>
                <a:spcPct val="100000"/>
              </a:lnSpc>
              <a:spcBef>
                <a:spcPts val="0"/>
              </a:spcBef>
              <a:spcAft>
                <a:spcPts val="0"/>
              </a:spcAft>
              <a:buSzPts val="6600"/>
              <a:buNone/>
              <a:defRPr sz="6600"/>
            </a:lvl2pPr>
            <a:lvl3pPr lvl="2" algn="ctr">
              <a:lnSpc>
                <a:spcPct val="100000"/>
              </a:lnSpc>
              <a:spcBef>
                <a:spcPts val="0"/>
              </a:spcBef>
              <a:spcAft>
                <a:spcPts val="0"/>
              </a:spcAft>
              <a:buSzPts val="6600"/>
              <a:buNone/>
              <a:defRPr sz="6600"/>
            </a:lvl3pPr>
            <a:lvl4pPr lvl="3" algn="ctr">
              <a:lnSpc>
                <a:spcPct val="100000"/>
              </a:lnSpc>
              <a:spcBef>
                <a:spcPts val="0"/>
              </a:spcBef>
              <a:spcAft>
                <a:spcPts val="0"/>
              </a:spcAft>
              <a:buSzPts val="6600"/>
              <a:buNone/>
              <a:defRPr sz="6600"/>
            </a:lvl4pPr>
            <a:lvl5pPr lvl="4" algn="ctr">
              <a:lnSpc>
                <a:spcPct val="100000"/>
              </a:lnSpc>
              <a:spcBef>
                <a:spcPts val="0"/>
              </a:spcBef>
              <a:spcAft>
                <a:spcPts val="0"/>
              </a:spcAft>
              <a:buSzPts val="6600"/>
              <a:buNone/>
              <a:defRPr sz="6600"/>
            </a:lvl5pPr>
            <a:lvl6pPr lvl="5" algn="ctr">
              <a:lnSpc>
                <a:spcPct val="100000"/>
              </a:lnSpc>
              <a:spcBef>
                <a:spcPts val="0"/>
              </a:spcBef>
              <a:spcAft>
                <a:spcPts val="0"/>
              </a:spcAft>
              <a:buSzPts val="6600"/>
              <a:buNone/>
              <a:defRPr sz="6600"/>
            </a:lvl6pPr>
            <a:lvl7pPr lvl="6" algn="ctr">
              <a:lnSpc>
                <a:spcPct val="100000"/>
              </a:lnSpc>
              <a:spcBef>
                <a:spcPts val="0"/>
              </a:spcBef>
              <a:spcAft>
                <a:spcPts val="0"/>
              </a:spcAft>
              <a:buSzPts val="6600"/>
              <a:buNone/>
              <a:defRPr sz="6600"/>
            </a:lvl7pPr>
            <a:lvl8pPr lvl="7" algn="ctr">
              <a:lnSpc>
                <a:spcPct val="100000"/>
              </a:lnSpc>
              <a:spcBef>
                <a:spcPts val="0"/>
              </a:spcBef>
              <a:spcAft>
                <a:spcPts val="0"/>
              </a:spcAft>
              <a:buSzPts val="6600"/>
              <a:buNone/>
              <a:defRPr sz="6600"/>
            </a:lvl8pPr>
            <a:lvl9pPr lvl="8" algn="ctr">
              <a:lnSpc>
                <a:spcPct val="100000"/>
              </a:lnSpc>
              <a:spcBef>
                <a:spcPts val="0"/>
              </a:spcBef>
              <a:spcAft>
                <a:spcPts val="0"/>
              </a:spcAft>
              <a:buSzPts val="6600"/>
              <a:buNone/>
              <a:defRPr sz="6600"/>
            </a:lvl9pPr>
          </a:lstStyle>
          <a:p/>
        </p:txBody>
      </p:sp>
      <p:sp>
        <p:nvSpPr>
          <p:cNvPr id="11" name="Google Shape;11;p2"/>
          <p:cNvSpPr txBox="1"/>
          <p:nvPr>
            <p:ph idx="1" type="subTitle"/>
          </p:nvPr>
        </p:nvSpPr>
        <p:spPr>
          <a:xfrm>
            <a:off x="364468" y="4165643"/>
            <a:ext cx="9963000" cy="1164900"/>
          </a:xfrm>
          <a:prstGeom prst="rect">
            <a:avLst/>
          </a:prstGeom>
          <a:noFill/>
          <a:ln>
            <a:noFill/>
          </a:ln>
        </p:spPr>
        <p:txBody>
          <a:bodyPr anchorCtr="0" anchor="t" bIns="116050" lIns="116050" spcFirstLastPara="1" rIns="116050" wrap="square" tIns="11605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 name="Google Shape;12;p2"/>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64468" y="1625801"/>
            <a:ext cx="9963000" cy="2886000"/>
          </a:xfrm>
          <a:prstGeom prst="rect">
            <a:avLst/>
          </a:prstGeom>
          <a:noFill/>
          <a:ln>
            <a:noFill/>
          </a:ln>
        </p:spPr>
        <p:txBody>
          <a:bodyPr anchorCtr="0" anchor="b" bIns="116050" lIns="116050" spcFirstLastPara="1" rIns="116050" wrap="square" tIns="116050">
            <a:noAutofit/>
          </a:bodyPr>
          <a:lstStyle>
            <a:lvl1pPr lvl="0" algn="ctr">
              <a:lnSpc>
                <a:spcPct val="100000"/>
              </a:lnSpc>
              <a:spcBef>
                <a:spcPts val="0"/>
              </a:spcBef>
              <a:spcAft>
                <a:spcPts val="0"/>
              </a:spcAft>
              <a:buSzPts val="15200"/>
              <a:buNone/>
              <a:defRPr sz="15200"/>
            </a:lvl1pPr>
            <a:lvl2pPr lvl="1" algn="ctr">
              <a:lnSpc>
                <a:spcPct val="100000"/>
              </a:lnSpc>
              <a:spcBef>
                <a:spcPts val="0"/>
              </a:spcBef>
              <a:spcAft>
                <a:spcPts val="0"/>
              </a:spcAft>
              <a:buSzPts val="15200"/>
              <a:buNone/>
              <a:defRPr sz="15200"/>
            </a:lvl2pPr>
            <a:lvl3pPr lvl="2" algn="ctr">
              <a:lnSpc>
                <a:spcPct val="100000"/>
              </a:lnSpc>
              <a:spcBef>
                <a:spcPts val="0"/>
              </a:spcBef>
              <a:spcAft>
                <a:spcPts val="0"/>
              </a:spcAft>
              <a:buSzPts val="15200"/>
              <a:buNone/>
              <a:defRPr sz="15200"/>
            </a:lvl3pPr>
            <a:lvl4pPr lvl="3" algn="ctr">
              <a:lnSpc>
                <a:spcPct val="100000"/>
              </a:lnSpc>
              <a:spcBef>
                <a:spcPts val="0"/>
              </a:spcBef>
              <a:spcAft>
                <a:spcPts val="0"/>
              </a:spcAft>
              <a:buSzPts val="15200"/>
              <a:buNone/>
              <a:defRPr sz="15200"/>
            </a:lvl4pPr>
            <a:lvl5pPr lvl="4" algn="ctr">
              <a:lnSpc>
                <a:spcPct val="100000"/>
              </a:lnSpc>
              <a:spcBef>
                <a:spcPts val="0"/>
              </a:spcBef>
              <a:spcAft>
                <a:spcPts val="0"/>
              </a:spcAft>
              <a:buSzPts val="15200"/>
              <a:buNone/>
              <a:defRPr sz="15200"/>
            </a:lvl5pPr>
            <a:lvl6pPr lvl="5" algn="ctr">
              <a:lnSpc>
                <a:spcPct val="100000"/>
              </a:lnSpc>
              <a:spcBef>
                <a:spcPts val="0"/>
              </a:spcBef>
              <a:spcAft>
                <a:spcPts val="0"/>
              </a:spcAft>
              <a:buSzPts val="15200"/>
              <a:buNone/>
              <a:defRPr sz="15200"/>
            </a:lvl6pPr>
            <a:lvl7pPr lvl="6" algn="ctr">
              <a:lnSpc>
                <a:spcPct val="100000"/>
              </a:lnSpc>
              <a:spcBef>
                <a:spcPts val="0"/>
              </a:spcBef>
              <a:spcAft>
                <a:spcPts val="0"/>
              </a:spcAft>
              <a:buSzPts val="15200"/>
              <a:buNone/>
              <a:defRPr sz="15200"/>
            </a:lvl7pPr>
            <a:lvl8pPr lvl="7" algn="ctr">
              <a:lnSpc>
                <a:spcPct val="100000"/>
              </a:lnSpc>
              <a:spcBef>
                <a:spcPts val="0"/>
              </a:spcBef>
              <a:spcAft>
                <a:spcPts val="0"/>
              </a:spcAft>
              <a:buSzPts val="15200"/>
              <a:buNone/>
              <a:defRPr sz="15200"/>
            </a:lvl8pPr>
            <a:lvl9pPr lvl="8" algn="ctr">
              <a:lnSpc>
                <a:spcPct val="100000"/>
              </a:lnSpc>
              <a:spcBef>
                <a:spcPts val="0"/>
              </a:spcBef>
              <a:spcAft>
                <a:spcPts val="0"/>
              </a:spcAft>
              <a:buSzPts val="15200"/>
              <a:buNone/>
              <a:defRPr sz="15200"/>
            </a:lvl9pPr>
          </a:lstStyle>
          <a:p>
            <a:r>
              <a:t>xx%</a:t>
            </a:r>
          </a:p>
        </p:txBody>
      </p:sp>
      <p:sp>
        <p:nvSpPr>
          <p:cNvPr id="46" name="Google Shape;46;p11"/>
          <p:cNvSpPr txBox="1"/>
          <p:nvPr>
            <p:ph idx="1" type="body"/>
          </p:nvPr>
        </p:nvSpPr>
        <p:spPr>
          <a:xfrm>
            <a:off x="364468" y="4633192"/>
            <a:ext cx="9963000" cy="1911900"/>
          </a:xfrm>
          <a:prstGeom prst="rect">
            <a:avLst/>
          </a:prstGeom>
          <a:noFill/>
          <a:ln>
            <a:noFill/>
          </a:ln>
        </p:spPr>
        <p:txBody>
          <a:bodyPr anchorCtr="0" anchor="t" bIns="116050" lIns="116050" spcFirstLastPara="1" rIns="116050" wrap="square" tIns="116050">
            <a:noAutofit/>
          </a:bodyPr>
          <a:lstStyle>
            <a:lvl1pPr indent="-374650" lvl="0" marL="457200" algn="ctr">
              <a:lnSpc>
                <a:spcPct val="115000"/>
              </a:lnSpc>
              <a:spcBef>
                <a:spcPts val="0"/>
              </a:spcBef>
              <a:spcAft>
                <a:spcPts val="0"/>
              </a:spcAft>
              <a:buSzPts val="2300"/>
              <a:buChar char="●"/>
              <a:defRPr/>
            </a:lvl1pPr>
            <a:lvl2pPr indent="-342900" lvl="1" marL="914400" algn="ctr">
              <a:lnSpc>
                <a:spcPct val="115000"/>
              </a:lnSpc>
              <a:spcBef>
                <a:spcPts val="2000"/>
              </a:spcBef>
              <a:spcAft>
                <a:spcPts val="0"/>
              </a:spcAft>
              <a:buSzPts val="1800"/>
              <a:buChar char="○"/>
              <a:defRPr/>
            </a:lvl2pPr>
            <a:lvl3pPr indent="-342900" lvl="2" marL="1371600" algn="ctr">
              <a:lnSpc>
                <a:spcPct val="115000"/>
              </a:lnSpc>
              <a:spcBef>
                <a:spcPts val="2000"/>
              </a:spcBef>
              <a:spcAft>
                <a:spcPts val="0"/>
              </a:spcAft>
              <a:buSzPts val="1800"/>
              <a:buChar char="■"/>
              <a:defRPr/>
            </a:lvl3pPr>
            <a:lvl4pPr indent="-342900" lvl="3" marL="1828800" algn="ctr">
              <a:lnSpc>
                <a:spcPct val="115000"/>
              </a:lnSpc>
              <a:spcBef>
                <a:spcPts val="2000"/>
              </a:spcBef>
              <a:spcAft>
                <a:spcPts val="0"/>
              </a:spcAft>
              <a:buSzPts val="1800"/>
              <a:buChar char="●"/>
              <a:defRPr/>
            </a:lvl4pPr>
            <a:lvl5pPr indent="-342900" lvl="4" marL="2286000" algn="ctr">
              <a:lnSpc>
                <a:spcPct val="115000"/>
              </a:lnSpc>
              <a:spcBef>
                <a:spcPts val="2000"/>
              </a:spcBef>
              <a:spcAft>
                <a:spcPts val="0"/>
              </a:spcAft>
              <a:buSzPts val="1800"/>
              <a:buChar char="○"/>
              <a:defRPr/>
            </a:lvl5pPr>
            <a:lvl6pPr indent="-342900" lvl="5" marL="2743200" algn="ctr">
              <a:lnSpc>
                <a:spcPct val="115000"/>
              </a:lnSpc>
              <a:spcBef>
                <a:spcPts val="2000"/>
              </a:spcBef>
              <a:spcAft>
                <a:spcPts val="0"/>
              </a:spcAft>
              <a:buSzPts val="1800"/>
              <a:buChar char="■"/>
              <a:defRPr/>
            </a:lvl6pPr>
            <a:lvl7pPr indent="-342900" lvl="6" marL="3200400" algn="ctr">
              <a:lnSpc>
                <a:spcPct val="115000"/>
              </a:lnSpc>
              <a:spcBef>
                <a:spcPts val="2000"/>
              </a:spcBef>
              <a:spcAft>
                <a:spcPts val="0"/>
              </a:spcAft>
              <a:buSzPts val="1800"/>
              <a:buChar char="●"/>
              <a:defRPr/>
            </a:lvl7pPr>
            <a:lvl8pPr indent="-342900" lvl="7" marL="3657600" algn="ctr">
              <a:lnSpc>
                <a:spcPct val="115000"/>
              </a:lnSpc>
              <a:spcBef>
                <a:spcPts val="2000"/>
              </a:spcBef>
              <a:spcAft>
                <a:spcPts val="0"/>
              </a:spcAft>
              <a:buSzPts val="1800"/>
              <a:buChar char="○"/>
              <a:defRPr/>
            </a:lvl8pPr>
            <a:lvl9pPr indent="-342900" lvl="8" marL="4114800" algn="ctr">
              <a:lnSpc>
                <a:spcPct val="115000"/>
              </a:lnSpc>
              <a:spcBef>
                <a:spcPts val="2000"/>
              </a:spcBef>
              <a:spcAft>
                <a:spcPts val="2000"/>
              </a:spcAft>
              <a:buSzPts val="1800"/>
              <a:buChar char="■"/>
              <a:defRPr/>
            </a:lvl9pPr>
          </a:lstStyle>
          <a:p/>
        </p:txBody>
      </p:sp>
      <p:sp>
        <p:nvSpPr>
          <p:cNvPr id="47" name="Google Shape;47;p11"/>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64468" y="3161354"/>
            <a:ext cx="9963000" cy="1237200"/>
          </a:xfrm>
          <a:prstGeom prst="rect">
            <a:avLst/>
          </a:prstGeom>
          <a:noFill/>
          <a:ln>
            <a:noFill/>
          </a:ln>
        </p:spPr>
        <p:txBody>
          <a:bodyPr anchorCtr="0" anchor="ctr" bIns="116050" lIns="116050" spcFirstLastPara="1" rIns="116050" wrap="square" tIns="116050">
            <a:noAutofit/>
          </a:bodyPr>
          <a:lstStyle>
            <a:lvl1pPr lvl="0" algn="ctr">
              <a:lnSpc>
                <a:spcPct val="100000"/>
              </a:lnSpc>
              <a:spcBef>
                <a:spcPts val="0"/>
              </a:spcBef>
              <a:spcAft>
                <a:spcPts val="0"/>
              </a:spcAft>
              <a:buSzPts val="4600"/>
              <a:buNone/>
              <a:defRPr sz="4600"/>
            </a:lvl1pPr>
            <a:lvl2pPr lvl="1" algn="ctr">
              <a:lnSpc>
                <a:spcPct val="100000"/>
              </a:lnSpc>
              <a:spcBef>
                <a:spcPts val="0"/>
              </a:spcBef>
              <a:spcAft>
                <a:spcPts val="0"/>
              </a:spcAft>
              <a:buSzPts val="4600"/>
              <a:buNone/>
              <a:defRPr sz="4600"/>
            </a:lvl2pPr>
            <a:lvl3pPr lvl="2" algn="ctr">
              <a:lnSpc>
                <a:spcPct val="100000"/>
              </a:lnSpc>
              <a:spcBef>
                <a:spcPts val="0"/>
              </a:spcBef>
              <a:spcAft>
                <a:spcPts val="0"/>
              </a:spcAft>
              <a:buSzPts val="4600"/>
              <a:buNone/>
              <a:defRPr sz="4600"/>
            </a:lvl3pPr>
            <a:lvl4pPr lvl="3" algn="ctr">
              <a:lnSpc>
                <a:spcPct val="100000"/>
              </a:lnSpc>
              <a:spcBef>
                <a:spcPts val="0"/>
              </a:spcBef>
              <a:spcAft>
                <a:spcPts val="0"/>
              </a:spcAft>
              <a:buSzPts val="4600"/>
              <a:buNone/>
              <a:defRPr sz="4600"/>
            </a:lvl4pPr>
            <a:lvl5pPr lvl="4" algn="ctr">
              <a:lnSpc>
                <a:spcPct val="100000"/>
              </a:lnSpc>
              <a:spcBef>
                <a:spcPts val="0"/>
              </a:spcBef>
              <a:spcAft>
                <a:spcPts val="0"/>
              </a:spcAft>
              <a:buSzPts val="4600"/>
              <a:buNone/>
              <a:defRPr sz="4600"/>
            </a:lvl5pPr>
            <a:lvl6pPr lvl="5" algn="ctr">
              <a:lnSpc>
                <a:spcPct val="100000"/>
              </a:lnSpc>
              <a:spcBef>
                <a:spcPts val="0"/>
              </a:spcBef>
              <a:spcAft>
                <a:spcPts val="0"/>
              </a:spcAft>
              <a:buSzPts val="4600"/>
              <a:buNone/>
              <a:defRPr sz="4600"/>
            </a:lvl6pPr>
            <a:lvl7pPr lvl="6" algn="ctr">
              <a:lnSpc>
                <a:spcPct val="100000"/>
              </a:lnSpc>
              <a:spcBef>
                <a:spcPts val="0"/>
              </a:spcBef>
              <a:spcAft>
                <a:spcPts val="0"/>
              </a:spcAft>
              <a:buSzPts val="4600"/>
              <a:buNone/>
              <a:defRPr sz="4600"/>
            </a:lvl7pPr>
            <a:lvl8pPr lvl="7" algn="ctr">
              <a:lnSpc>
                <a:spcPct val="100000"/>
              </a:lnSpc>
              <a:spcBef>
                <a:spcPts val="0"/>
              </a:spcBef>
              <a:spcAft>
                <a:spcPts val="0"/>
              </a:spcAft>
              <a:buSzPts val="4600"/>
              <a:buNone/>
              <a:defRPr sz="4600"/>
            </a:lvl8pPr>
            <a:lvl9pPr lvl="8" algn="ctr">
              <a:lnSpc>
                <a:spcPct val="100000"/>
              </a:lnSpc>
              <a:spcBef>
                <a:spcPts val="0"/>
              </a:spcBef>
              <a:spcAft>
                <a:spcPts val="0"/>
              </a:spcAft>
              <a:buSzPts val="4600"/>
              <a:buNone/>
              <a:defRPr sz="4600"/>
            </a:lvl9pPr>
          </a:lstStyle>
          <a:p/>
        </p:txBody>
      </p:sp>
      <p:sp>
        <p:nvSpPr>
          <p:cNvPr id="15" name="Google Shape;15;p3"/>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64468" y="654105"/>
            <a:ext cx="9963000" cy="841800"/>
          </a:xfrm>
          <a:prstGeom prst="rect">
            <a:avLst/>
          </a:prstGeom>
          <a:noFill/>
          <a:ln>
            <a:noFill/>
          </a:ln>
        </p:spPr>
        <p:txBody>
          <a:bodyPr anchorCtr="0" anchor="t" bIns="116050" lIns="116050" spcFirstLastPara="1" rIns="116050" wrap="square" tIns="11605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18" name="Google Shape;18;p4"/>
          <p:cNvSpPr txBox="1"/>
          <p:nvPr>
            <p:ph idx="1" type="body"/>
          </p:nvPr>
        </p:nvSpPr>
        <p:spPr>
          <a:xfrm>
            <a:off x="364468" y="1693927"/>
            <a:ext cx="9963000" cy="5021400"/>
          </a:xfrm>
          <a:prstGeom prst="rect">
            <a:avLst/>
          </a:prstGeom>
          <a:noFill/>
          <a:ln>
            <a:noFill/>
          </a:ln>
        </p:spPr>
        <p:txBody>
          <a:bodyPr anchorCtr="0" anchor="t" bIns="116050" lIns="116050" spcFirstLastPara="1" rIns="116050" wrap="square" tIns="116050">
            <a:noAutofit/>
          </a:bodyPr>
          <a:lstStyle>
            <a:lvl1pPr indent="-374650" lvl="0" marL="457200" algn="l">
              <a:lnSpc>
                <a:spcPct val="115000"/>
              </a:lnSpc>
              <a:spcBef>
                <a:spcPts val="0"/>
              </a:spcBef>
              <a:spcAft>
                <a:spcPts val="0"/>
              </a:spcAft>
              <a:buSzPts val="2300"/>
              <a:buChar char="●"/>
              <a:defRPr/>
            </a:lvl1pPr>
            <a:lvl2pPr indent="-342900" lvl="1" marL="914400" algn="l">
              <a:lnSpc>
                <a:spcPct val="115000"/>
              </a:lnSpc>
              <a:spcBef>
                <a:spcPts val="2000"/>
              </a:spcBef>
              <a:spcAft>
                <a:spcPts val="0"/>
              </a:spcAft>
              <a:buSzPts val="1800"/>
              <a:buChar char="○"/>
              <a:defRPr/>
            </a:lvl2pPr>
            <a:lvl3pPr indent="-342900" lvl="2" marL="1371600" algn="l">
              <a:lnSpc>
                <a:spcPct val="115000"/>
              </a:lnSpc>
              <a:spcBef>
                <a:spcPts val="2000"/>
              </a:spcBef>
              <a:spcAft>
                <a:spcPts val="0"/>
              </a:spcAft>
              <a:buSzPts val="1800"/>
              <a:buChar char="■"/>
              <a:defRPr/>
            </a:lvl3pPr>
            <a:lvl4pPr indent="-342900" lvl="3" marL="1828800" algn="l">
              <a:lnSpc>
                <a:spcPct val="115000"/>
              </a:lnSpc>
              <a:spcBef>
                <a:spcPts val="2000"/>
              </a:spcBef>
              <a:spcAft>
                <a:spcPts val="0"/>
              </a:spcAft>
              <a:buSzPts val="1800"/>
              <a:buChar char="●"/>
              <a:defRPr/>
            </a:lvl4pPr>
            <a:lvl5pPr indent="-342900" lvl="4" marL="2286000" algn="l">
              <a:lnSpc>
                <a:spcPct val="115000"/>
              </a:lnSpc>
              <a:spcBef>
                <a:spcPts val="2000"/>
              </a:spcBef>
              <a:spcAft>
                <a:spcPts val="0"/>
              </a:spcAft>
              <a:buSzPts val="1800"/>
              <a:buChar char="○"/>
              <a:defRPr/>
            </a:lvl5pPr>
            <a:lvl6pPr indent="-342900" lvl="5" marL="2743200" algn="l">
              <a:lnSpc>
                <a:spcPct val="115000"/>
              </a:lnSpc>
              <a:spcBef>
                <a:spcPts val="2000"/>
              </a:spcBef>
              <a:spcAft>
                <a:spcPts val="0"/>
              </a:spcAft>
              <a:buSzPts val="1800"/>
              <a:buChar char="■"/>
              <a:defRPr/>
            </a:lvl6pPr>
            <a:lvl7pPr indent="-342900" lvl="6" marL="3200400" algn="l">
              <a:lnSpc>
                <a:spcPct val="115000"/>
              </a:lnSpc>
              <a:spcBef>
                <a:spcPts val="2000"/>
              </a:spcBef>
              <a:spcAft>
                <a:spcPts val="0"/>
              </a:spcAft>
              <a:buSzPts val="1800"/>
              <a:buChar char="●"/>
              <a:defRPr/>
            </a:lvl7pPr>
            <a:lvl8pPr indent="-342900" lvl="7" marL="3657600" algn="l">
              <a:lnSpc>
                <a:spcPct val="115000"/>
              </a:lnSpc>
              <a:spcBef>
                <a:spcPts val="2000"/>
              </a:spcBef>
              <a:spcAft>
                <a:spcPts val="0"/>
              </a:spcAft>
              <a:buSzPts val="1800"/>
              <a:buChar char="○"/>
              <a:defRPr/>
            </a:lvl8pPr>
            <a:lvl9pPr indent="-342900" lvl="8" marL="4114800" algn="l">
              <a:lnSpc>
                <a:spcPct val="115000"/>
              </a:lnSpc>
              <a:spcBef>
                <a:spcPts val="2000"/>
              </a:spcBef>
              <a:spcAft>
                <a:spcPts val="2000"/>
              </a:spcAft>
              <a:buSzPts val="1800"/>
              <a:buChar char="■"/>
              <a:defRPr/>
            </a:lvl9pPr>
          </a:lstStyle>
          <a:p/>
        </p:txBody>
      </p:sp>
      <p:sp>
        <p:nvSpPr>
          <p:cNvPr id="19" name="Google Shape;19;p4"/>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64468" y="654105"/>
            <a:ext cx="9963000" cy="841800"/>
          </a:xfrm>
          <a:prstGeom prst="rect">
            <a:avLst/>
          </a:prstGeom>
          <a:noFill/>
          <a:ln>
            <a:noFill/>
          </a:ln>
        </p:spPr>
        <p:txBody>
          <a:bodyPr anchorCtr="0" anchor="t" bIns="116050" lIns="116050" spcFirstLastPara="1" rIns="116050" wrap="square" tIns="11605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2" name="Google Shape;22;p5"/>
          <p:cNvSpPr txBox="1"/>
          <p:nvPr>
            <p:ph idx="1" type="body"/>
          </p:nvPr>
        </p:nvSpPr>
        <p:spPr>
          <a:xfrm>
            <a:off x="364468" y="1693927"/>
            <a:ext cx="4677000" cy="5021400"/>
          </a:xfrm>
          <a:prstGeom prst="rect">
            <a:avLst/>
          </a:prstGeom>
          <a:noFill/>
          <a:ln>
            <a:noFill/>
          </a:ln>
        </p:spPr>
        <p:txBody>
          <a:bodyPr anchorCtr="0" anchor="t" bIns="116050" lIns="116050" spcFirstLastPara="1" rIns="116050" wrap="square" tIns="116050">
            <a:noAutofit/>
          </a:bodyPr>
          <a:lstStyle>
            <a:lvl1pPr indent="-342900" lvl="0" marL="457200" algn="l">
              <a:lnSpc>
                <a:spcPct val="115000"/>
              </a:lnSpc>
              <a:spcBef>
                <a:spcPts val="0"/>
              </a:spcBef>
              <a:spcAft>
                <a:spcPts val="0"/>
              </a:spcAft>
              <a:buSzPts val="1800"/>
              <a:buChar char="●"/>
              <a:defRPr sz="1800"/>
            </a:lvl1pPr>
            <a:lvl2pPr indent="-323850" lvl="1" marL="914400" algn="l">
              <a:lnSpc>
                <a:spcPct val="115000"/>
              </a:lnSpc>
              <a:spcBef>
                <a:spcPts val="2000"/>
              </a:spcBef>
              <a:spcAft>
                <a:spcPts val="0"/>
              </a:spcAft>
              <a:buSzPts val="1500"/>
              <a:buChar char="○"/>
              <a:defRPr sz="1500"/>
            </a:lvl2pPr>
            <a:lvl3pPr indent="-323850" lvl="2" marL="1371600" algn="l">
              <a:lnSpc>
                <a:spcPct val="115000"/>
              </a:lnSpc>
              <a:spcBef>
                <a:spcPts val="2000"/>
              </a:spcBef>
              <a:spcAft>
                <a:spcPts val="0"/>
              </a:spcAft>
              <a:buSzPts val="1500"/>
              <a:buChar char="■"/>
              <a:defRPr sz="1500"/>
            </a:lvl3pPr>
            <a:lvl4pPr indent="-323850" lvl="3" marL="1828800" algn="l">
              <a:lnSpc>
                <a:spcPct val="115000"/>
              </a:lnSpc>
              <a:spcBef>
                <a:spcPts val="2000"/>
              </a:spcBef>
              <a:spcAft>
                <a:spcPts val="0"/>
              </a:spcAft>
              <a:buSzPts val="1500"/>
              <a:buChar char="●"/>
              <a:defRPr sz="1500"/>
            </a:lvl4pPr>
            <a:lvl5pPr indent="-323850" lvl="4" marL="2286000" algn="l">
              <a:lnSpc>
                <a:spcPct val="115000"/>
              </a:lnSpc>
              <a:spcBef>
                <a:spcPts val="2000"/>
              </a:spcBef>
              <a:spcAft>
                <a:spcPts val="0"/>
              </a:spcAft>
              <a:buSzPts val="1500"/>
              <a:buChar char="○"/>
              <a:defRPr sz="1500"/>
            </a:lvl5pPr>
            <a:lvl6pPr indent="-323850" lvl="5" marL="2743200" algn="l">
              <a:lnSpc>
                <a:spcPct val="115000"/>
              </a:lnSpc>
              <a:spcBef>
                <a:spcPts val="2000"/>
              </a:spcBef>
              <a:spcAft>
                <a:spcPts val="0"/>
              </a:spcAft>
              <a:buSzPts val="1500"/>
              <a:buChar char="■"/>
              <a:defRPr sz="1500"/>
            </a:lvl6pPr>
            <a:lvl7pPr indent="-323850" lvl="6" marL="3200400" algn="l">
              <a:lnSpc>
                <a:spcPct val="115000"/>
              </a:lnSpc>
              <a:spcBef>
                <a:spcPts val="2000"/>
              </a:spcBef>
              <a:spcAft>
                <a:spcPts val="0"/>
              </a:spcAft>
              <a:buSzPts val="1500"/>
              <a:buChar char="●"/>
              <a:defRPr sz="1500"/>
            </a:lvl7pPr>
            <a:lvl8pPr indent="-323850" lvl="7" marL="3657600" algn="l">
              <a:lnSpc>
                <a:spcPct val="115000"/>
              </a:lnSpc>
              <a:spcBef>
                <a:spcPts val="2000"/>
              </a:spcBef>
              <a:spcAft>
                <a:spcPts val="0"/>
              </a:spcAft>
              <a:buSzPts val="1500"/>
              <a:buChar char="○"/>
              <a:defRPr sz="1500"/>
            </a:lvl8pPr>
            <a:lvl9pPr indent="-323850" lvl="8" marL="4114800" algn="l">
              <a:lnSpc>
                <a:spcPct val="115000"/>
              </a:lnSpc>
              <a:spcBef>
                <a:spcPts val="2000"/>
              </a:spcBef>
              <a:spcAft>
                <a:spcPts val="2000"/>
              </a:spcAft>
              <a:buSzPts val="1500"/>
              <a:buChar char="■"/>
              <a:defRPr sz="1500"/>
            </a:lvl9pPr>
          </a:lstStyle>
          <a:p/>
        </p:txBody>
      </p:sp>
      <p:sp>
        <p:nvSpPr>
          <p:cNvPr id="23" name="Google Shape;23;p5"/>
          <p:cNvSpPr txBox="1"/>
          <p:nvPr>
            <p:ph idx="2" type="body"/>
          </p:nvPr>
        </p:nvSpPr>
        <p:spPr>
          <a:xfrm>
            <a:off x="5650483" y="1693927"/>
            <a:ext cx="4677000" cy="5021400"/>
          </a:xfrm>
          <a:prstGeom prst="rect">
            <a:avLst/>
          </a:prstGeom>
          <a:noFill/>
          <a:ln>
            <a:noFill/>
          </a:ln>
        </p:spPr>
        <p:txBody>
          <a:bodyPr anchorCtr="0" anchor="t" bIns="116050" lIns="116050" spcFirstLastPara="1" rIns="116050" wrap="square" tIns="116050">
            <a:noAutofit/>
          </a:bodyPr>
          <a:lstStyle>
            <a:lvl1pPr indent="-342900" lvl="0" marL="457200" algn="l">
              <a:lnSpc>
                <a:spcPct val="115000"/>
              </a:lnSpc>
              <a:spcBef>
                <a:spcPts val="0"/>
              </a:spcBef>
              <a:spcAft>
                <a:spcPts val="0"/>
              </a:spcAft>
              <a:buSzPts val="1800"/>
              <a:buChar char="●"/>
              <a:defRPr sz="1800"/>
            </a:lvl1pPr>
            <a:lvl2pPr indent="-323850" lvl="1" marL="914400" algn="l">
              <a:lnSpc>
                <a:spcPct val="115000"/>
              </a:lnSpc>
              <a:spcBef>
                <a:spcPts val="2000"/>
              </a:spcBef>
              <a:spcAft>
                <a:spcPts val="0"/>
              </a:spcAft>
              <a:buSzPts val="1500"/>
              <a:buChar char="○"/>
              <a:defRPr sz="1500"/>
            </a:lvl2pPr>
            <a:lvl3pPr indent="-323850" lvl="2" marL="1371600" algn="l">
              <a:lnSpc>
                <a:spcPct val="115000"/>
              </a:lnSpc>
              <a:spcBef>
                <a:spcPts val="2000"/>
              </a:spcBef>
              <a:spcAft>
                <a:spcPts val="0"/>
              </a:spcAft>
              <a:buSzPts val="1500"/>
              <a:buChar char="■"/>
              <a:defRPr sz="1500"/>
            </a:lvl3pPr>
            <a:lvl4pPr indent="-323850" lvl="3" marL="1828800" algn="l">
              <a:lnSpc>
                <a:spcPct val="115000"/>
              </a:lnSpc>
              <a:spcBef>
                <a:spcPts val="2000"/>
              </a:spcBef>
              <a:spcAft>
                <a:spcPts val="0"/>
              </a:spcAft>
              <a:buSzPts val="1500"/>
              <a:buChar char="●"/>
              <a:defRPr sz="1500"/>
            </a:lvl4pPr>
            <a:lvl5pPr indent="-323850" lvl="4" marL="2286000" algn="l">
              <a:lnSpc>
                <a:spcPct val="115000"/>
              </a:lnSpc>
              <a:spcBef>
                <a:spcPts val="2000"/>
              </a:spcBef>
              <a:spcAft>
                <a:spcPts val="0"/>
              </a:spcAft>
              <a:buSzPts val="1500"/>
              <a:buChar char="○"/>
              <a:defRPr sz="1500"/>
            </a:lvl5pPr>
            <a:lvl6pPr indent="-323850" lvl="5" marL="2743200" algn="l">
              <a:lnSpc>
                <a:spcPct val="115000"/>
              </a:lnSpc>
              <a:spcBef>
                <a:spcPts val="2000"/>
              </a:spcBef>
              <a:spcAft>
                <a:spcPts val="0"/>
              </a:spcAft>
              <a:buSzPts val="1500"/>
              <a:buChar char="■"/>
              <a:defRPr sz="1500"/>
            </a:lvl6pPr>
            <a:lvl7pPr indent="-323850" lvl="6" marL="3200400" algn="l">
              <a:lnSpc>
                <a:spcPct val="115000"/>
              </a:lnSpc>
              <a:spcBef>
                <a:spcPts val="2000"/>
              </a:spcBef>
              <a:spcAft>
                <a:spcPts val="0"/>
              </a:spcAft>
              <a:buSzPts val="1500"/>
              <a:buChar char="●"/>
              <a:defRPr sz="1500"/>
            </a:lvl7pPr>
            <a:lvl8pPr indent="-323850" lvl="7" marL="3657600" algn="l">
              <a:lnSpc>
                <a:spcPct val="115000"/>
              </a:lnSpc>
              <a:spcBef>
                <a:spcPts val="2000"/>
              </a:spcBef>
              <a:spcAft>
                <a:spcPts val="0"/>
              </a:spcAft>
              <a:buSzPts val="1500"/>
              <a:buChar char="○"/>
              <a:defRPr sz="1500"/>
            </a:lvl8pPr>
            <a:lvl9pPr indent="-323850" lvl="8" marL="4114800" algn="l">
              <a:lnSpc>
                <a:spcPct val="115000"/>
              </a:lnSpc>
              <a:spcBef>
                <a:spcPts val="2000"/>
              </a:spcBef>
              <a:spcAft>
                <a:spcPts val="2000"/>
              </a:spcAft>
              <a:buSzPts val="1500"/>
              <a:buChar char="■"/>
              <a:defRPr sz="1500"/>
            </a:lvl9pPr>
          </a:lstStyle>
          <a:p/>
        </p:txBody>
      </p:sp>
      <p:sp>
        <p:nvSpPr>
          <p:cNvPr id="24" name="Google Shape;24;p5"/>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64468" y="654105"/>
            <a:ext cx="9963000" cy="841800"/>
          </a:xfrm>
          <a:prstGeom prst="rect">
            <a:avLst/>
          </a:prstGeom>
          <a:noFill/>
          <a:ln>
            <a:noFill/>
          </a:ln>
        </p:spPr>
        <p:txBody>
          <a:bodyPr anchorCtr="0" anchor="t" bIns="116050" lIns="116050" spcFirstLastPara="1" rIns="116050" wrap="square" tIns="11605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7" name="Google Shape;27;p6"/>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64468" y="816630"/>
            <a:ext cx="3283500" cy="1110600"/>
          </a:xfrm>
          <a:prstGeom prst="rect">
            <a:avLst/>
          </a:prstGeom>
          <a:noFill/>
          <a:ln>
            <a:noFill/>
          </a:ln>
        </p:spPr>
        <p:txBody>
          <a:bodyPr anchorCtr="0" anchor="b" bIns="116050" lIns="116050" spcFirstLastPara="1" rIns="116050" wrap="square" tIns="11605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0" name="Google Shape;30;p7"/>
          <p:cNvSpPr txBox="1"/>
          <p:nvPr>
            <p:ph idx="1" type="body"/>
          </p:nvPr>
        </p:nvSpPr>
        <p:spPr>
          <a:xfrm>
            <a:off x="364468" y="2042457"/>
            <a:ext cx="3283500" cy="4673100"/>
          </a:xfrm>
          <a:prstGeom prst="rect">
            <a:avLst/>
          </a:prstGeom>
          <a:noFill/>
          <a:ln>
            <a:noFill/>
          </a:ln>
        </p:spPr>
        <p:txBody>
          <a:bodyPr anchorCtr="0" anchor="t" bIns="116050" lIns="116050" spcFirstLastPara="1" rIns="116050" wrap="square" tIns="116050">
            <a:noAutofit/>
          </a:bodyPr>
          <a:lstStyle>
            <a:lvl1pPr indent="-323850" lvl="0" marL="457200" algn="l">
              <a:lnSpc>
                <a:spcPct val="115000"/>
              </a:lnSpc>
              <a:spcBef>
                <a:spcPts val="0"/>
              </a:spcBef>
              <a:spcAft>
                <a:spcPts val="0"/>
              </a:spcAft>
              <a:buSzPts val="1500"/>
              <a:buChar char="●"/>
              <a:defRPr sz="1500"/>
            </a:lvl1pPr>
            <a:lvl2pPr indent="-323850" lvl="1" marL="914400" algn="l">
              <a:lnSpc>
                <a:spcPct val="115000"/>
              </a:lnSpc>
              <a:spcBef>
                <a:spcPts val="2000"/>
              </a:spcBef>
              <a:spcAft>
                <a:spcPts val="0"/>
              </a:spcAft>
              <a:buSzPts val="1500"/>
              <a:buChar char="○"/>
              <a:defRPr sz="1500"/>
            </a:lvl2pPr>
            <a:lvl3pPr indent="-323850" lvl="2" marL="1371600" algn="l">
              <a:lnSpc>
                <a:spcPct val="115000"/>
              </a:lnSpc>
              <a:spcBef>
                <a:spcPts val="2000"/>
              </a:spcBef>
              <a:spcAft>
                <a:spcPts val="0"/>
              </a:spcAft>
              <a:buSzPts val="1500"/>
              <a:buChar char="■"/>
              <a:defRPr sz="1500"/>
            </a:lvl3pPr>
            <a:lvl4pPr indent="-323850" lvl="3" marL="1828800" algn="l">
              <a:lnSpc>
                <a:spcPct val="115000"/>
              </a:lnSpc>
              <a:spcBef>
                <a:spcPts val="2000"/>
              </a:spcBef>
              <a:spcAft>
                <a:spcPts val="0"/>
              </a:spcAft>
              <a:buSzPts val="1500"/>
              <a:buChar char="●"/>
              <a:defRPr sz="1500"/>
            </a:lvl4pPr>
            <a:lvl5pPr indent="-323850" lvl="4" marL="2286000" algn="l">
              <a:lnSpc>
                <a:spcPct val="115000"/>
              </a:lnSpc>
              <a:spcBef>
                <a:spcPts val="2000"/>
              </a:spcBef>
              <a:spcAft>
                <a:spcPts val="0"/>
              </a:spcAft>
              <a:buSzPts val="1500"/>
              <a:buChar char="○"/>
              <a:defRPr sz="1500"/>
            </a:lvl5pPr>
            <a:lvl6pPr indent="-323850" lvl="5" marL="2743200" algn="l">
              <a:lnSpc>
                <a:spcPct val="115000"/>
              </a:lnSpc>
              <a:spcBef>
                <a:spcPts val="2000"/>
              </a:spcBef>
              <a:spcAft>
                <a:spcPts val="0"/>
              </a:spcAft>
              <a:buSzPts val="1500"/>
              <a:buChar char="■"/>
              <a:defRPr sz="1500"/>
            </a:lvl6pPr>
            <a:lvl7pPr indent="-323850" lvl="6" marL="3200400" algn="l">
              <a:lnSpc>
                <a:spcPct val="115000"/>
              </a:lnSpc>
              <a:spcBef>
                <a:spcPts val="2000"/>
              </a:spcBef>
              <a:spcAft>
                <a:spcPts val="0"/>
              </a:spcAft>
              <a:buSzPts val="1500"/>
              <a:buChar char="●"/>
              <a:defRPr sz="1500"/>
            </a:lvl7pPr>
            <a:lvl8pPr indent="-323850" lvl="7" marL="3657600" algn="l">
              <a:lnSpc>
                <a:spcPct val="115000"/>
              </a:lnSpc>
              <a:spcBef>
                <a:spcPts val="2000"/>
              </a:spcBef>
              <a:spcAft>
                <a:spcPts val="0"/>
              </a:spcAft>
              <a:buSzPts val="1500"/>
              <a:buChar char="○"/>
              <a:defRPr sz="1500"/>
            </a:lvl8pPr>
            <a:lvl9pPr indent="-323850" lvl="8" marL="4114800" algn="l">
              <a:lnSpc>
                <a:spcPct val="115000"/>
              </a:lnSpc>
              <a:spcBef>
                <a:spcPts val="2000"/>
              </a:spcBef>
              <a:spcAft>
                <a:spcPts val="2000"/>
              </a:spcAft>
              <a:buSzPts val="1500"/>
              <a:buChar char="■"/>
              <a:defRPr sz="1500"/>
            </a:lvl9pPr>
          </a:lstStyle>
          <a:p/>
        </p:txBody>
      </p:sp>
      <p:sp>
        <p:nvSpPr>
          <p:cNvPr id="31" name="Google Shape;31;p7"/>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573245" y="661638"/>
            <a:ext cx="7445700" cy="6012600"/>
          </a:xfrm>
          <a:prstGeom prst="rect">
            <a:avLst/>
          </a:prstGeom>
          <a:noFill/>
          <a:ln>
            <a:noFill/>
          </a:ln>
        </p:spPr>
        <p:txBody>
          <a:bodyPr anchorCtr="0" anchor="ctr" bIns="116050" lIns="116050" spcFirstLastPara="1" rIns="116050" wrap="square" tIns="116050">
            <a:noAutofit/>
          </a:bodyPr>
          <a:lstStyle>
            <a:lvl1pPr lvl="0" algn="l">
              <a:lnSpc>
                <a:spcPct val="100000"/>
              </a:lnSpc>
              <a:spcBef>
                <a:spcPts val="0"/>
              </a:spcBef>
              <a:spcAft>
                <a:spcPts val="0"/>
              </a:spcAft>
              <a:buSzPts val="6100"/>
              <a:buNone/>
              <a:defRPr sz="6100"/>
            </a:lvl1pPr>
            <a:lvl2pPr lvl="1" algn="l">
              <a:lnSpc>
                <a:spcPct val="100000"/>
              </a:lnSpc>
              <a:spcBef>
                <a:spcPts val="0"/>
              </a:spcBef>
              <a:spcAft>
                <a:spcPts val="0"/>
              </a:spcAft>
              <a:buSzPts val="6100"/>
              <a:buNone/>
              <a:defRPr sz="6100"/>
            </a:lvl2pPr>
            <a:lvl3pPr lvl="2" algn="l">
              <a:lnSpc>
                <a:spcPct val="100000"/>
              </a:lnSpc>
              <a:spcBef>
                <a:spcPts val="0"/>
              </a:spcBef>
              <a:spcAft>
                <a:spcPts val="0"/>
              </a:spcAft>
              <a:buSzPts val="6100"/>
              <a:buNone/>
              <a:defRPr sz="6100"/>
            </a:lvl3pPr>
            <a:lvl4pPr lvl="3" algn="l">
              <a:lnSpc>
                <a:spcPct val="100000"/>
              </a:lnSpc>
              <a:spcBef>
                <a:spcPts val="0"/>
              </a:spcBef>
              <a:spcAft>
                <a:spcPts val="0"/>
              </a:spcAft>
              <a:buSzPts val="6100"/>
              <a:buNone/>
              <a:defRPr sz="6100"/>
            </a:lvl4pPr>
            <a:lvl5pPr lvl="4" algn="l">
              <a:lnSpc>
                <a:spcPct val="100000"/>
              </a:lnSpc>
              <a:spcBef>
                <a:spcPts val="0"/>
              </a:spcBef>
              <a:spcAft>
                <a:spcPts val="0"/>
              </a:spcAft>
              <a:buSzPts val="6100"/>
              <a:buNone/>
              <a:defRPr sz="6100"/>
            </a:lvl5pPr>
            <a:lvl6pPr lvl="5" algn="l">
              <a:lnSpc>
                <a:spcPct val="100000"/>
              </a:lnSpc>
              <a:spcBef>
                <a:spcPts val="0"/>
              </a:spcBef>
              <a:spcAft>
                <a:spcPts val="0"/>
              </a:spcAft>
              <a:buSzPts val="6100"/>
              <a:buNone/>
              <a:defRPr sz="6100"/>
            </a:lvl6pPr>
            <a:lvl7pPr lvl="6" algn="l">
              <a:lnSpc>
                <a:spcPct val="100000"/>
              </a:lnSpc>
              <a:spcBef>
                <a:spcPts val="0"/>
              </a:spcBef>
              <a:spcAft>
                <a:spcPts val="0"/>
              </a:spcAft>
              <a:buSzPts val="6100"/>
              <a:buNone/>
              <a:defRPr sz="6100"/>
            </a:lvl7pPr>
            <a:lvl8pPr lvl="7" algn="l">
              <a:lnSpc>
                <a:spcPct val="100000"/>
              </a:lnSpc>
              <a:spcBef>
                <a:spcPts val="0"/>
              </a:spcBef>
              <a:spcAft>
                <a:spcPts val="0"/>
              </a:spcAft>
              <a:buSzPts val="6100"/>
              <a:buNone/>
              <a:defRPr sz="6100"/>
            </a:lvl8pPr>
            <a:lvl9pPr lvl="8" algn="l">
              <a:lnSpc>
                <a:spcPct val="100000"/>
              </a:lnSpc>
              <a:spcBef>
                <a:spcPts val="0"/>
              </a:spcBef>
              <a:spcAft>
                <a:spcPts val="0"/>
              </a:spcAft>
              <a:buSzPts val="6100"/>
              <a:buNone/>
              <a:defRPr sz="6100"/>
            </a:lvl9pPr>
          </a:lstStyle>
          <a:p/>
        </p:txBody>
      </p:sp>
      <p:sp>
        <p:nvSpPr>
          <p:cNvPr id="34" name="Google Shape;34;p8"/>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5346000" y="-184"/>
            <a:ext cx="5346000" cy="7560000"/>
          </a:xfrm>
          <a:prstGeom prst="rect">
            <a:avLst/>
          </a:prstGeom>
          <a:solidFill>
            <a:schemeClr val="lt2"/>
          </a:solidFill>
          <a:ln>
            <a:noFill/>
          </a:ln>
        </p:spPr>
        <p:txBody>
          <a:bodyPr anchorCtr="0" anchor="ctr" bIns="116050" lIns="116050" spcFirstLastPara="1" rIns="116050" wrap="square" tIns="1160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310447" y="1812541"/>
            <a:ext cx="4730100" cy="2178600"/>
          </a:xfrm>
          <a:prstGeom prst="rect">
            <a:avLst/>
          </a:prstGeom>
          <a:noFill/>
          <a:ln>
            <a:noFill/>
          </a:ln>
        </p:spPr>
        <p:txBody>
          <a:bodyPr anchorCtr="0" anchor="b" bIns="116050" lIns="116050" spcFirstLastPara="1" rIns="116050" wrap="square" tIns="116050">
            <a:noAutofit/>
          </a:bodyPr>
          <a:lstStyle>
            <a:lvl1pPr lvl="0" algn="ctr">
              <a:lnSpc>
                <a:spcPct val="100000"/>
              </a:lnSpc>
              <a:spcBef>
                <a:spcPts val="0"/>
              </a:spcBef>
              <a:spcAft>
                <a:spcPts val="0"/>
              </a:spcAft>
              <a:buSzPts val="5300"/>
              <a:buNone/>
              <a:defRPr sz="5300"/>
            </a:lvl1pPr>
            <a:lvl2pPr lvl="1" algn="ctr">
              <a:lnSpc>
                <a:spcPct val="100000"/>
              </a:lnSpc>
              <a:spcBef>
                <a:spcPts val="0"/>
              </a:spcBef>
              <a:spcAft>
                <a:spcPts val="0"/>
              </a:spcAft>
              <a:buSzPts val="5300"/>
              <a:buNone/>
              <a:defRPr sz="5300"/>
            </a:lvl2pPr>
            <a:lvl3pPr lvl="2" algn="ctr">
              <a:lnSpc>
                <a:spcPct val="100000"/>
              </a:lnSpc>
              <a:spcBef>
                <a:spcPts val="0"/>
              </a:spcBef>
              <a:spcAft>
                <a:spcPts val="0"/>
              </a:spcAft>
              <a:buSzPts val="5300"/>
              <a:buNone/>
              <a:defRPr sz="5300"/>
            </a:lvl3pPr>
            <a:lvl4pPr lvl="3" algn="ctr">
              <a:lnSpc>
                <a:spcPct val="100000"/>
              </a:lnSpc>
              <a:spcBef>
                <a:spcPts val="0"/>
              </a:spcBef>
              <a:spcAft>
                <a:spcPts val="0"/>
              </a:spcAft>
              <a:buSzPts val="5300"/>
              <a:buNone/>
              <a:defRPr sz="5300"/>
            </a:lvl4pPr>
            <a:lvl5pPr lvl="4" algn="ctr">
              <a:lnSpc>
                <a:spcPct val="100000"/>
              </a:lnSpc>
              <a:spcBef>
                <a:spcPts val="0"/>
              </a:spcBef>
              <a:spcAft>
                <a:spcPts val="0"/>
              </a:spcAft>
              <a:buSzPts val="5300"/>
              <a:buNone/>
              <a:defRPr sz="5300"/>
            </a:lvl5pPr>
            <a:lvl6pPr lvl="5" algn="ctr">
              <a:lnSpc>
                <a:spcPct val="100000"/>
              </a:lnSpc>
              <a:spcBef>
                <a:spcPts val="0"/>
              </a:spcBef>
              <a:spcAft>
                <a:spcPts val="0"/>
              </a:spcAft>
              <a:buSzPts val="5300"/>
              <a:buNone/>
              <a:defRPr sz="5300"/>
            </a:lvl6pPr>
            <a:lvl7pPr lvl="6" algn="ctr">
              <a:lnSpc>
                <a:spcPct val="100000"/>
              </a:lnSpc>
              <a:spcBef>
                <a:spcPts val="0"/>
              </a:spcBef>
              <a:spcAft>
                <a:spcPts val="0"/>
              </a:spcAft>
              <a:buSzPts val="5300"/>
              <a:buNone/>
              <a:defRPr sz="5300"/>
            </a:lvl7pPr>
            <a:lvl8pPr lvl="7" algn="ctr">
              <a:lnSpc>
                <a:spcPct val="100000"/>
              </a:lnSpc>
              <a:spcBef>
                <a:spcPts val="0"/>
              </a:spcBef>
              <a:spcAft>
                <a:spcPts val="0"/>
              </a:spcAft>
              <a:buSzPts val="5300"/>
              <a:buNone/>
              <a:defRPr sz="5300"/>
            </a:lvl8pPr>
            <a:lvl9pPr lvl="8" algn="ctr">
              <a:lnSpc>
                <a:spcPct val="100000"/>
              </a:lnSpc>
              <a:spcBef>
                <a:spcPts val="0"/>
              </a:spcBef>
              <a:spcAft>
                <a:spcPts val="0"/>
              </a:spcAft>
              <a:buSzPts val="5300"/>
              <a:buNone/>
              <a:defRPr sz="5300"/>
            </a:lvl9pPr>
          </a:lstStyle>
          <a:p/>
        </p:txBody>
      </p:sp>
      <p:sp>
        <p:nvSpPr>
          <p:cNvPr id="38" name="Google Shape;38;p9"/>
          <p:cNvSpPr txBox="1"/>
          <p:nvPr>
            <p:ph idx="1" type="subTitle"/>
          </p:nvPr>
        </p:nvSpPr>
        <p:spPr>
          <a:xfrm>
            <a:off x="310447" y="4120005"/>
            <a:ext cx="4730100" cy="1815300"/>
          </a:xfrm>
          <a:prstGeom prst="rect">
            <a:avLst/>
          </a:prstGeom>
          <a:noFill/>
          <a:ln>
            <a:noFill/>
          </a:ln>
        </p:spPr>
        <p:txBody>
          <a:bodyPr anchorCtr="0" anchor="t" bIns="116050" lIns="116050" spcFirstLastPara="1" rIns="116050" wrap="square" tIns="116050">
            <a:noAutofit/>
          </a:bodyPr>
          <a:lstStyle>
            <a:lvl1pPr lvl="0" algn="ctr">
              <a:lnSpc>
                <a:spcPct val="100000"/>
              </a:lnSpc>
              <a:spcBef>
                <a:spcPts val="0"/>
              </a:spcBef>
              <a:spcAft>
                <a:spcPts val="0"/>
              </a:spcAft>
              <a:buSzPts val="2700"/>
              <a:buNone/>
              <a:defRPr sz="2700"/>
            </a:lvl1pPr>
            <a:lvl2pPr lvl="1" algn="ctr">
              <a:lnSpc>
                <a:spcPct val="100000"/>
              </a:lnSpc>
              <a:spcBef>
                <a:spcPts val="0"/>
              </a:spcBef>
              <a:spcAft>
                <a:spcPts val="0"/>
              </a:spcAft>
              <a:buSzPts val="2700"/>
              <a:buNone/>
              <a:defRPr sz="2700"/>
            </a:lvl2pPr>
            <a:lvl3pPr lvl="2" algn="ctr">
              <a:lnSpc>
                <a:spcPct val="100000"/>
              </a:lnSpc>
              <a:spcBef>
                <a:spcPts val="0"/>
              </a:spcBef>
              <a:spcAft>
                <a:spcPts val="0"/>
              </a:spcAft>
              <a:buSzPts val="2700"/>
              <a:buNone/>
              <a:defRPr sz="2700"/>
            </a:lvl3pPr>
            <a:lvl4pPr lvl="3" algn="ctr">
              <a:lnSpc>
                <a:spcPct val="100000"/>
              </a:lnSpc>
              <a:spcBef>
                <a:spcPts val="0"/>
              </a:spcBef>
              <a:spcAft>
                <a:spcPts val="0"/>
              </a:spcAft>
              <a:buSzPts val="2700"/>
              <a:buNone/>
              <a:defRPr sz="2700"/>
            </a:lvl4pPr>
            <a:lvl5pPr lvl="4" algn="ctr">
              <a:lnSpc>
                <a:spcPct val="100000"/>
              </a:lnSpc>
              <a:spcBef>
                <a:spcPts val="0"/>
              </a:spcBef>
              <a:spcAft>
                <a:spcPts val="0"/>
              </a:spcAft>
              <a:buSzPts val="2700"/>
              <a:buNone/>
              <a:defRPr sz="2700"/>
            </a:lvl5pPr>
            <a:lvl6pPr lvl="5" algn="ctr">
              <a:lnSpc>
                <a:spcPct val="100000"/>
              </a:lnSpc>
              <a:spcBef>
                <a:spcPts val="0"/>
              </a:spcBef>
              <a:spcAft>
                <a:spcPts val="0"/>
              </a:spcAft>
              <a:buSzPts val="2700"/>
              <a:buNone/>
              <a:defRPr sz="2700"/>
            </a:lvl6pPr>
            <a:lvl7pPr lvl="6" algn="ctr">
              <a:lnSpc>
                <a:spcPct val="100000"/>
              </a:lnSpc>
              <a:spcBef>
                <a:spcPts val="0"/>
              </a:spcBef>
              <a:spcAft>
                <a:spcPts val="0"/>
              </a:spcAft>
              <a:buSzPts val="2700"/>
              <a:buNone/>
              <a:defRPr sz="2700"/>
            </a:lvl7pPr>
            <a:lvl8pPr lvl="7" algn="ctr">
              <a:lnSpc>
                <a:spcPct val="100000"/>
              </a:lnSpc>
              <a:spcBef>
                <a:spcPts val="0"/>
              </a:spcBef>
              <a:spcAft>
                <a:spcPts val="0"/>
              </a:spcAft>
              <a:buSzPts val="2700"/>
              <a:buNone/>
              <a:defRPr sz="2700"/>
            </a:lvl8pPr>
            <a:lvl9pPr lvl="8" algn="ctr">
              <a:lnSpc>
                <a:spcPct val="100000"/>
              </a:lnSpc>
              <a:spcBef>
                <a:spcPts val="0"/>
              </a:spcBef>
              <a:spcAft>
                <a:spcPts val="0"/>
              </a:spcAft>
              <a:buSzPts val="2700"/>
              <a:buNone/>
              <a:defRPr sz="2700"/>
            </a:lvl9pPr>
          </a:lstStyle>
          <a:p/>
        </p:txBody>
      </p:sp>
      <p:sp>
        <p:nvSpPr>
          <p:cNvPr id="39" name="Google Shape;39;p9"/>
          <p:cNvSpPr txBox="1"/>
          <p:nvPr>
            <p:ph idx="2" type="body"/>
          </p:nvPr>
        </p:nvSpPr>
        <p:spPr>
          <a:xfrm>
            <a:off x="5775715" y="1064257"/>
            <a:ext cx="4486500" cy="5431200"/>
          </a:xfrm>
          <a:prstGeom prst="rect">
            <a:avLst/>
          </a:prstGeom>
          <a:noFill/>
          <a:ln>
            <a:noFill/>
          </a:ln>
        </p:spPr>
        <p:txBody>
          <a:bodyPr anchorCtr="0" anchor="ctr" bIns="116050" lIns="116050" spcFirstLastPara="1" rIns="116050" wrap="square" tIns="116050">
            <a:noAutofit/>
          </a:bodyPr>
          <a:lstStyle>
            <a:lvl1pPr indent="-374650" lvl="0" marL="457200" algn="l">
              <a:lnSpc>
                <a:spcPct val="115000"/>
              </a:lnSpc>
              <a:spcBef>
                <a:spcPts val="0"/>
              </a:spcBef>
              <a:spcAft>
                <a:spcPts val="0"/>
              </a:spcAft>
              <a:buSzPts val="2300"/>
              <a:buChar char="●"/>
              <a:defRPr/>
            </a:lvl1pPr>
            <a:lvl2pPr indent="-342900" lvl="1" marL="914400" algn="l">
              <a:lnSpc>
                <a:spcPct val="115000"/>
              </a:lnSpc>
              <a:spcBef>
                <a:spcPts val="2000"/>
              </a:spcBef>
              <a:spcAft>
                <a:spcPts val="0"/>
              </a:spcAft>
              <a:buSzPts val="1800"/>
              <a:buChar char="○"/>
              <a:defRPr/>
            </a:lvl2pPr>
            <a:lvl3pPr indent="-342900" lvl="2" marL="1371600" algn="l">
              <a:lnSpc>
                <a:spcPct val="115000"/>
              </a:lnSpc>
              <a:spcBef>
                <a:spcPts val="2000"/>
              </a:spcBef>
              <a:spcAft>
                <a:spcPts val="0"/>
              </a:spcAft>
              <a:buSzPts val="1800"/>
              <a:buChar char="■"/>
              <a:defRPr/>
            </a:lvl3pPr>
            <a:lvl4pPr indent="-342900" lvl="3" marL="1828800" algn="l">
              <a:lnSpc>
                <a:spcPct val="115000"/>
              </a:lnSpc>
              <a:spcBef>
                <a:spcPts val="2000"/>
              </a:spcBef>
              <a:spcAft>
                <a:spcPts val="0"/>
              </a:spcAft>
              <a:buSzPts val="1800"/>
              <a:buChar char="●"/>
              <a:defRPr/>
            </a:lvl4pPr>
            <a:lvl5pPr indent="-342900" lvl="4" marL="2286000" algn="l">
              <a:lnSpc>
                <a:spcPct val="115000"/>
              </a:lnSpc>
              <a:spcBef>
                <a:spcPts val="2000"/>
              </a:spcBef>
              <a:spcAft>
                <a:spcPts val="0"/>
              </a:spcAft>
              <a:buSzPts val="1800"/>
              <a:buChar char="○"/>
              <a:defRPr/>
            </a:lvl5pPr>
            <a:lvl6pPr indent="-342900" lvl="5" marL="2743200" algn="l">
              <a:lnSpc>
                <a:spcPct val="115000"/>
              </a:lnSpc>
              <a:spcBef>
                <a:spcPts val="2000"/>
              </a:spcBef>
              <a:spcAft>
                <a:spcPts val="0"/>
              </a:spcAft>
              <a:buSzPts val="1800"/>
              <a:buChar char="■"/>
              <a:defRPr/>
            </a:lvl6pPr>
            <a:lvl7pPr indent="-342900" lvl="6" marL="3200400" algn="l">
              <a:lnSpc>
                <a:spcPct val="115000"/>
              </a:lnSpc>
              <a:spcBef>
                <a:spcPts val="2000"/>
              </a:spcBef>
              <a:spcAft>
                <a:spcPts val="0"/>
              </a:spcAft>
              <a:buSzPts val="1800"/>
              <a:buChar char="●"/>
              <a:defRPr/>
            </a:lvl7pPr>
            <a:lvl8pPr indent="-342900" lvl="7" marL="3657600" algn="l">
              <a:lnSpc>
                <a:spcPct val="115000"/>
              </a:lnSpc>
              <a:spcBef>
                <a:spcPts val="2000"/>
              </a:spcBef>
              <a:spcAft>
                <a:spcPts val="0"/>
              </a:spcAft>
              <a:buSzPts val="1800"/>
              <a:buChar char="○"/>
              <a:defRPr/>
            </a:lvl8pPr>
            <a:lvl9pPr indent="-342900" lvl="8" marL="4114800" algn="l">
              <a:lnSpc>
                <a:spcPct val="115000"/>
              </a:lnSpc>
              <a:spcBef>
                <a:spcPts val="2000"/>
              </a:spcBef>
              <a:spcAft>
                <a:spcPts val="2000"/>
              </a:spcAft>
              <a:buSzPts val="1800"/>
              <a:buChar char="■"/>
              <a:defRPr/>
            </a:lvl9pPr>
          </a:lstStyle>
          <a:p/>
        </p:txBody>
      </p:sp>
      <p:sp>
        <p:nvSpPr>
          <p:cNvPr id="40" name="Google Shape;40;p9"/>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64468" y="6218168"/>
            <a:ext cx="7014300" cy="889500"/>
          </a:xfrm>
          <a:prstGeom prst="rect">
            <a:avLst/>
          </a:prstGeom>
          <a:noFill/>
          <a:ln>
            <a:noFill/>
          </a:ln>
        </p:spPr>
        <p:txBody>
          <a:bodyPr anchorCtr="0" anchor="ctr" bIns="116050" lIns="116050" spcFirstLastPara="1" rIns="116050" wrap="square" tIns="116050">
            <a:noAutofit/>
          </a:bodyPr>
          <a:lstStyle>
            <a:lvl1pPr indent="-228600" lvl="0" marL="457200" algn="l">
              <a:lnSpc>
                <a:spcPct val="100000"/>
              </a:lnSpc>
              <a:spcBef>
                <a:spcPts val="0"/>
              </a:spcBef>
              <a:spcAft>
                <a:spcPts val="0"/>
              </a:spcAft>
              <a:buSzPts val="2300"/>
              <a:buNone/>
              <a:defRPr/>
            </a:lvl1pPr>
          </a:lstStyle>
          <a:p/>
        </p:txBody>
      </p:sp>
      <p:sp>
        <p:nvSpPr>
          <p:cNvPr id="43" name="Google Shape;43;p10"/>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4468" y="654105"/>
            <a:ext cx="9963000" cy="841800"/>
          </a:xfrm>
          <a:prstGeom prst="rect">
            <a:avLst/>
          </a:prstGeom>
          <a:noFill/>
          <a:ln>
            <a:noFill/>
          </a:ln>
        </p:spPr>
        <p:txBody>
          <a:bodyPr anchorCtr="0" anchor="t" bIns="116050" lIns="116050" spcFirstLastPara="1" rIns="116050" wrap="square" tIns="116050">
            <a:noAutofit/>
          </a:bodyPr>
          <a:lstStyle>
            <a:lvl1pPr lvl="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64468" y="1693927"/>
            <a:ext cx="9963000" cy="5021400"/>
          </a:xfrm>
          <a:prstGeom prst="rect">
            <a:avLst/>
          </a:prstGeom>
          <a:noFill/>
          <a:ln>
            <a:noFill/>
          </a:ln>
        </p:spPr>
        <p:txBody>
          <a:bodyPr anchorCtr="0" anchor="t" bIns="116050" lIns="116050" spcFirstLastPara="1" rIns="116050" wrap="square" tIns="116050">
            <a:noAutofit/>
          </a:bodyPr>
          <a:lstStyle>
            <a:lvl1pPr indent="-374650" lvl="0" marL="457200" marR="0" rtl="0" algn="l">
              <a:lnSpc>
                <a:spcPct val="115000"/>
              </a:lnSpc>
              <a:spcBef>
                <a:spcPts val="0"/>
              </a:spcBef>
              <a:spcAft>
                <a:spcPts val="0"/>
              </a:spcAft>
              <a:buClr>
                <a:schemeClr val="dk2"/>
              </a:buClr>
              <a:buSzPts val="2300"/>
              <a:buFont typeface="Arial"/>
              <a:buChar char="●"/>
              <a:defRPr b="0" i="0" sz="2300" u="none" cap="none" strike="noStrike">
                <a:solidFill>
                  <a:schemeClr val="dk2"/>
                </a:solidFill>
                <a:latin typeface="Arial"/>
                <a:ea typeface="Arial"/>
                <a:cs typeface="Arial"/>
                <a:sym typeface="Arial"/>
              </a:defRPr>
            </a:lvl1pPr>
            <a:lvl2pPr indent="-342900" lvl="1" marL="914400" marR="0" rtl="0" algn="l">
              <a:lnSpc>
                <a:spcPct val="115000"/>
              </a:lnSpc>
              <a:spcBef>
                <a:spcPts val="20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2pPr>
            <a:lvl3pPr indent="-342900" lvl="2" marL="1371600" marR="0" rtl="0" algn="l">
              <a:lnSpc>
                <a:spcPct val="115000"/>
              </a:lnSpc>
              <a:spcBef>
                <a:spcPts val="20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3pPr>
            <a:lvl4pPr indent="-342900" lvl="3" marL="1828800" marR="0" rtl="0" algn="l">
              <a:lnSpc>
                <a:spcPct val="115000"/>
              </a:lnSpc>
              <a:spcBef>
                <a:spcPts val="20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115000"/>
              </a:lnSpc>
              <a:spcBef>
                <a:spcPts val="20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115000"/>
              </a:lnSpc>
              <a:spcBef>
                <a:spcPts val="20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6pPr>
            <a:lvl7pPr indent="-342900" lvl="6" marL="3200400" marR="0" rtl="0" algn="l">
              <a:lnSpc>
                <a:spcPct val="115000"/>
              </a:lnSpc>
              <a:spcBef>
                <a:spcPts val="20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7pPr>
            <a:lvl8pPr indent="-342900" lvl="7" marL="3657600" marR="0" rtl="0" algn="l">
              <a:lnSpc>
                <a:spcPct val="115000"/>
              </a:lnSpc>
              <a:spcBef>
                <a:spcPts val="20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8pPr>
            <a:lvl9pPr indent="-342900" lvl="8" marL="4114800" marR="0" rtl="0" algn="l">
              <a:lnSpc>
                <a:spcPct val="115000"/>
              </a:lnSpc>
              <a:spcBef>
                <a:spcPts val="2000"/>
              </a:spcBef>
              <a:spcAft>
                <a:spcPts val="2000"/>
              </a:spcAft>
              <a:buClr>
                <a:schemeClr val="dk2"/>
              </a:buClr>
              <a:buSzPts val="1800"/>
              <a:buFont typeface="Arial"/>
              <a:buChar char="■"/>
              <a:defRPr b="0" i="0" sz="18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4.png"/><Relationship Id="rId12"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image" Target="../media/image1.png"/><Relationship Id="rId9" Type="http://schemas.openxmlformats.org/officeDocument/2006/relationships/image" Target="../media/image7.png"/><Relationship Id="rId5" Type="http://schemas.openxmlformats.org/officeDocument/2006/relationships/image" Target="../media/image21.png"/><Relationship Id="rId6" Type="http://schemas.openxmlformats.org/officeDocument/2006/relationships/image" Target="../media/image11.png"/><Relationship Id="rId7" Type="http://schemas.openxmlformats.org/officeDocument/2006/relationships/image" Target="../media/image15.png"/><Relationship Id="rId8"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5.png"/><Relationship Id="rId9" Type="http://schemas.openxmlformats.org/officeDocument/2006/relationships/image" Target="../media/image3.png"/><Relationship Id="rId5" Type="http://schemas.openxmlformats.org/officeDocument/2006/relationships/image" Target="../media/image13.png"/><Relationship Id="rId6" Type="http://schemas.openxmlformats.org/officeDocument/2006/relationships/image" Target="../media/image7.png"/><Relationship Id="rId7" Type="http://schemas.openxmlformats.org/officeDocument/2006/relationships/image" Target="../media/image4.png"/><Relationship Id="rId8"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7.png"/><Relationship Id="rId11" Type="http://schemas.openxmlformats.org/officeDocument/2006/relationships/image" Target="../media/image3.png"/><Relationship Id="rId10" Type="http://schemas.openxmlformats.org/officeDocument/2006/relationships/image" Target="../media/image8.png"/><Relationship Id="rId9"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15.png"/><Relationship Id="rId7" Type="http://schemas.openxmlformats.org/officeDocument/2006/relationships/image" Target="../media/image13.png"/><Relationship Id="rId8"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2.png"/><Relationship Id="rId11" Type="http://schemas.openxmlformats.org/officeDocument/2006/relationships/image" Target="../media/image8.png"/><Relationship Id="rId10" Type="http://schemas.openxmlformats.org/officeDocument/2006/relationships/image" Target="../media/image4.png"/><Relationship Id="rId12" Type="http://schemas.openxmlformats.org/officeDocument/2006/relationships/image" Target="../media/image3.png"/><Relationship Id="rId9" Type="http://schemas.openxmlformats.org/officeDocument/2006/relationships/image" Target="../media/image7.png"/><Relationship Id="rId5" Type="http://schemas.openxmlformats.org/officeDocument/2006/relationships/image" Target="../media/image21.png"/><Relationship Id="rId6" Type="http://schemas.openxmlformats.org/officeDocument/2006/relationships/image" Target="../media/image11.png"/><Relationship Id="rId7" Type="http://schemas.openxmlformats.org/officeDocument/2006/relationships/image" Target="../media/image15.png"/><Relationship Id="rId8"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1.png"/><Relationship Id="rId4" Type="http://schemas.openxmlformats.org/officeDocument/2006/relationships/image" Target="../media/image17.png"/><Relationship Id="rId11" Type="http://schemas.openxmlformats.org/officeDocument/2006/relationships/image" Target="../media/image3.png"/><Relationship Id="rId10" Type="http://schemas.openxmlformats.org/officeDocument/2006/relationships/image" Target="../media/image8.png"/><Relationship Id="rId9"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15.png"/><Relationship Id="rId7" Type="http://schemas.openxmlformats.org/officeDocument/2006/relationships/image" Target="../media/image13.png"/><Relationship Id="rId8"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23.png"/><Relationship Id="rId11" Type="http://schemas.openxmlformats.org/officeDocument/2006/relationships/image" Target="../media/image3.png"/><Relationship Id="rId10" Type="http://schemas.openxmlformats.org/officeDocument/2006/relationships/image" Target="../media/image8.png"/><Relationship Id="rId9"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15.png"/><Relationship Id="rId7" Type="http://schemas.openxmlformats.org/officeDocument/2006/relationships/image" Target="../media/image13.png"/><Relationship Id="rId8" Type="http://schemas.openxmlformats.org/officeDocument/2006/relationships/image" Target="../media/image7.png"/></Relationships>
</file>

<file path=ppt/slides/_rels/slide7.xml.rels><?xml version="1.0" encoding="UTF-8" standalone="yes"?><Relationships xmlns="http://schemas.openxmlformats.org/package/2006/relationships"><Relationship Id="rId11" Type="http://schemas.openxmlformats.org/officeDocument/2006/relationships/image" Target="../media/image4.png"/><Relationship Id="rId10" Type="http://schemas.openxmlformats.org/officeDocument/2006/relationships/image" Target="../media/image7.png"/><Relationship Id="rId13" Type="http://schemas.openxmlformats.org/officeDocument/2006/relationships/image" Target="../media/image3.png"/><Relationship Id="rId12"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23.png"/><Relationship Id="rId9" Type="http://schemas.openxmlformats.org/officeDocument/2006/relationships/image" Target="../media/image13.png"/><Relationship Id="rId5" Type="http://schemas.openxmlformats.org/officeDocument/2006/relationships/image" Target="../media/image28.png"/><Relationship Id="rId6" Type="http://schemas.openxmlformats.org/officeDocument/2006/relationships/image" Target="../media/image24.png"/><Relationship Id="rId7" Type="http://schemas.openxmlformats.org/officeDocument/2006/relationships/image" Target="../media/image11.png"/><Relationship Id="rId8" Type="http://schemas.openxmlformats.org/officeDocument/2006/relationships/image" Target="../media/image15.png"/></Relationships>
</file>

<file path=ppt/slides/_rels/slide8.xml.rels><?xml version="1.0" encoding="UTF-8" standalone="yes"?><Relationships xmlns="http://schemas.openxmlformats.org/package/2006/relationships"><Relationship Id="rId10"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8.png"/><Relationship Id="rId5" Type="http://schemas.openxmlformats.org/officeDocument/2006/relationships/image" Target="../media/image15.png"/><Relationship Id="rId6" Type="http://schemas.openxmlformats.org/officeDocument/2006/relationships/image" Target="../media/image13.png"/><Relationship Id="rId7" Type="http://schemas.openxmlformats.org/officeDocument/2006/relationships/image" Target="../media/image7.png"/><Relationship Id="rId8" Type="http://schemas.openxmlformats.org/officeDocument/2006/relationships/image" Target="../media/image4.png"/></Relationships>
</file>

<file path=ppt/slides/_rels/slide9.xml.rels><?xml version="1.0" encoding="UTF-8" standalone="yes"?><Relationships xmlns="http://schemas.openxmlformats.org/package/2006/relationships"><Relationship Id="rId11" Type="http://schemas.openxmlformats.org/officeDocument/2006/relationships/image" Target="../media/image3.png"/><Relationship Id="rId10"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4.png"/><Relationship Id="rId4" Type="http://schemas.openxmlformats.org/officeDocument/2006/relationships/image" Target="../media/image21.png"/><Relationship Id="rId9"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15.png"/><Relationship Id="rId7" Type="http://schemas.openxmlformats.org/officeDocument/2006/relationships/image" Target="../media/image13.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680225" y="1612900"/>
            <a:ext cx="8950500" cy="2992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2000"/>
              </a:spcBef>
              <a:spcAft>
                <a:spcPts val="0"/>
              </a:spcAft>
              <a:buClr>
                <a:srgbClr val="000000"/>
              </a:buClr>
              <a:buSzPts val="2400"/>
              <a:buFont typeface="Arial"/>
              <a:buNone/>
            </a:pPr>
            <a:r>
              <a:rPr b="1" i="0" lang="en-GB" sz="2400" u="none" cap="none" strike="noStrike">
                <a:solidFill>
                  <a:srgbClr val="5B5BA5"/>
                </a:solidFill>
                <a:latin typeface="Quicksand"/>
                <a:ea typeface="Quicksand"/>
                <a:cs typeface="Quicksand"/>
                <a:sym typeface="Quicksand"/>
              </a:rPr>
              <a:t>Selecting hardware for a network</a:t>
            </a:r>
            <a:endParaRPr b="1" i="0" sz="2400" u="none" cap="none" strike="noStrike">
              <a:solidFill>
                <a:srgbClr val="5B5BA5"/>
              </a:solidFill>
              <a:latin typeface="Quicksand"/>
              <a:ea typeface="Quicksand"/>
              <a:cs typeface="Quicksand"/>
              <a:sym typeface="Quicksand"/>
            </a:endParaRPr>
          </a:p>
          <a:p>
            <a:pPr indent="0" lvl="0" marL="0" marR="0" rtl="0" algn="l">
              <a:lnSpc>
                <a:spcPct val="115000"/>
              </a:lnSpc>
              <a:spcBef>
                <a:spcPts val="1800"/>
              </a:spcBef>
              <a:spcAft>
                <a:spcPts val="0"/>
              </a:spcAft>
              <a:buClr>
                <a:schemeClr val="dk1"/>
              </a:buClr>
              <a:buSzPts val="1100"/>
              <a:buFont typeface="Arial"/>
              <a:buNone/>
            </a:pPr>
            <a:r>
              <a:rPr b="0" i="0" lang="en-GB" sz="1600" u="none" cap="none" strike="noStrike">
                <a:solidFill>
                  <a:schemeClr val="dk1"/>
                </a:solidFill>
                <a:latin typeface="Quicksand"/>
                <a:ea typeface="Quicksand"/>
                <a:cs typeface="Quicksand"/>
                <a:sym typeface="Quicksand"/>
              </a:rPr>
              <a:t>Introduction</a:t>
            </a:r>
            <a:endParaRPr b="0" i="0" sz="1600" u="none" cap="none" strike="noStrike">
              <a:solidFill>
                <a:schemeClr val="dk1"/>
              </a:solidFill>
              <a:latin typeface="Quicksand"/>
              <a:ea typeface="Quicksand"/>
              <a:cs typeface="Quicksand"/>
              <a:sym typeface="Quicksand"/>
            </a:endParaRPr>
          </a:p>
          <a:p>
            <a:pPr indent="0" lvl="0" marL="0" marR="0" rtl="0" algn="l">
              <a:lnSpc>
                <a:spcPct val="115000"/>
              </a:lnSpc>
              <a:spcBef>
                <a:spcPts val="600"/>
              </a:spcBef>
              <a:spcAft>
                <a:spcPts val="0"/>
              </a:spcAft>
              <a:buClr>
                <a:srgbClr val="000000"/>
              </a:buClr>
              <a:buSzPts val="1100"/>
              <a:buFont typeface="Arial"/>
              <a:buNone/>
            </a:pPr>
            <a:r>
              <a:rPr b="0" i="0" lang="en-GB" sz="1100" u="none" cap="none" strike="noStrike">
                <a:solidFill>
                  <a:schemeClr val="dk1"/>
                </a:solidFill>
                <a:latin typeface="Quicksand"/>
                <a:ea typeface="Quicksand"/>
                <a:cs typeface="Quicksand"/>
                <a:sym typeface="Quicksand"/>
              </a:rPr>
              <a:t>During this activity you will be given several scenarios for differing network needs. You should decide which hardware is required and complete the diagrams by selecting the missing hardware components. The hardware items and descriptions can be seen on the next slide/page. </a:t>
            </a:r>
            <a:endParaRPr b="0" i="0" sz="1100" u="none" cap="none" strike="noStrike">
              <a:solidFill>
                <a:schemeClr val="dk1"/>
              </a:solidFill>
              <a:latin typeface="Quicksand"/>
              <a:ea typeface="Quicksand"/>
              <a:cs typeface="Quicksand"/>
              <a:sym typeface="Quicksand"/>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Quicksand"/>
              <a:ea typeface="Quicksand"/>
              <a:cs typeface="Quicksand"/>
              <a:sym typeface="Quicksand"/>
            </a:endParaRPr>
          </a:p>
          <a:p>
            <a:pPr indent="0" lvl="0" marL="0" marR="0" rtl="0" algn="l">
              <a:lnSpc>
                <a:spcPct val="115000"/>
              </a:lnSpc>
              <a:spcBef>
                <a:spcPts val="0"/>
              </a:spcBef>
              <a:spcAft>
                <a:spcPts val="0"/>
              </a:spcAft>
              <a:buClr>
                <a:srgbClr val="000000"/>
              </a:buClr>
              <a:buSzPts val="1100"/>
              <a:buFont typeface="Arial"/>
              <a:buNone/>
            </a:pPr>
            <a:r>
              <a:rPr b="0" i="0" lang="en-GB" sz="1100" u="none" cap="none" strike="noStrike">
                <a:solidFill>
                  <a:schemeClr val="dk1"/>
                </a:solidFill>
                <a:latin typeface="Quicksand"/>
                <a:ea typeface="Quicksand"/>
                <a:cs typeface="Quicksand"/>
                <a:sym typeface="Quicksand"/>
              </a:rPr>
              <a:t>If you are using this worksheet electronically then copy and paste the relevant hardware into the boxes provided. If you are completing this worksheet on paper then you can write the name of the hardware item in the box.</a:t>
            </a:r>
            <a:endParaRPr b="0" i="0" sz="1100" u="none" cap="none" strike="noStrike">
              <a:solidFill>
                <a:schemeClr val="dk1"/>
              </a:solidFill>
              <a:latin typeface="Quicksand"/>
              <a:ea typeface="Quicksand"/>
              <a:cs typeface="Quicksand"/>
              <a:sym typeface="Quicksand"/>
            </a:endParaRPr>
          </a:p>
          <a:p>
            <a:pPr indent="0" lvl="0" marL="0" marR="0" rtl="0" algn="ctr">
              <a:lnSpc>
                <a:spcPct val="115000"/>
              </a:lnSpc>
              <a:spcBef>
                <a:spcPts val="1800"/>
              </a:spcBef>
              <a:spcAft>
                <a:spcPts val="600"/>
              </a:spcAft>
              <a:buClr>
                <a:schemeClr val="dk1"/>
              </a:buClr>
              <a:buSzPts val="1100"/>
              <a:buFont typeface="Arial"/>
              <a:buNone/>
            </a:pPr>
            <a:r>
              <a:rPr b="1" i="0" lang="en-GB" sz="1100" u="none" cap="none" strike="noStrike">
                <a:solidFill>
                  <a:schemeClr val="dk1"/>
                </a:solidFill>
                <a:latin typeface="Quicksand"/>
                <a:ea typeface="Quicksand"/>
                <a:cs typeface="Quicksand"/>
                <a:sym typeface="Quicksand"/>
              </a:rPr>
              <a:t>Example</a:t>
            </a:r>
            <a:endParaRPr b="1" i="0" sz="1100" u="none" cap="none" strike="noStrike">
              <a:solidFill>
                <a:schemeClr val="dk1"/>
              </a:solidFill>
              <a:latin typeface="Quicksand"/>
              <a:ea typeface="Quicksand"/>
              <a:cs typeface="Quicksand"/>
              <a:sym typeface="Quicksand"/>
            </a:endParaRPr>
          </a:p>
        </p:txBody>
      </p:sp>
      <p:sp>
        <p:nvSpPr>
          <p:cNvPr id="55" name="Google Shape;55;p13"/>
          <p:cNvSpPr/>
          <p:nvPr/>
        </p:nvSpPr>
        <p:spPr>
          <a:xfrm>
            <a:off x="3175357" y="4758425"/>
            <a:ext cx="1638900" cy="1096800"/>
          </a:xfrm>
          <a:prstGeom prst="roundRect">
            <a:avLst>
              <a:gd fmla="val 16667"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3"/>
          <p:cNvSpPr/>
          <p:nvPr/>
        </p:nvSpPr>
        <p:spPr>
          <a:xfrm>
            <a:off x="5496707" y="4758425"/>
            <a:ext cx="1638900" cy="1096800"/>
          </a:xfrm>
          <a:prstGeom prst="roundRect">
            <a:avLst>
              <a:gd fmla="val 16667"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GB" sz="2200" u="none" cap="none" strike="noStrike">
                <a:solidFill>
                  <a:srgbClr val="000000"/>
                </a:solidFill>
                <a:latin typeface="Handlee"/>
                <a:ea typeface="Handlee"/>
                <a:cs typeface="Handlee"/>
                <a:sym typeface="Handlee"/>
              </a:rPr>
              <a:t>WAP</a:t>
            </a:r>
            <a:endParaRPr b="0" i="0" sz="2200" u="none" cap="none" strike="noStrike">
              <a:solidFill>
                <a:srgbClr val="000000"/>
              </a:solidFill>
              <a:latin typeface="Handlee"/>
              <a:ea typeface="Handlee"/>
              <a:cs typeface="Handlee"/>
              <a:sym typeface="Handlee"/>
            </a:endParaRPr>
          </a:p>
        </p:txBody>
      </p:sp>
      <p:pic>
        <p:nvPicPr>
          <p:cNvPr id="57" name="Google Shape;57;p13"/>
          <p:cNvPicPr preferRelativeResize="0"/>
          <p:nvPr/>
        </p:nvPicPr>
        <p:blipFill rotWithShape="1">
          <a:blip r:embed="rId3">
            <a:alphaModFix/>
          </a:blip>
          <a:srcRect b="0" l="0" r="0" t="0"/>
          <a:stretch/>
        </p:blipFill>
        <p:spPr>
          <a:xfrm>
            <a:off x="3336825" y="5033777"/>
            <a:ext cx="1315950" cy="546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2"/>
          <p:cNvSpPr/>
          <p:nvPr/>
        </p:nvSpPr>
        <p:spPr>
          <a:xfrm>
            <a:off x="561950" y="5726025"/>
            <a:ext cx="9509100" cy="1614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2"/>
          <p:cNvSpPr txBox="1"/>
          <p:nvPr/>
        </p:nvSpPr>
        <p:spPr>
          <a:xfrm>
            <a:off x="1229625" y="6785800"/>
            <a:ext cx="633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NIC</a:t>
            </a:r>
            <a:endParaRPr b="0" i="0" sz="1400" u="none" cap="none" strike="noStrike">
              <a:solidFill>
                <a:srgbClr val="000000"/>
              </a:solidFill>
              <a:latin typeface="Quicksand"/>
              <a:ea typeface="Quicksand"/>
              <a:cs typeface="Quicksand"/>
              <a:sym typeface="Quicksand"/>
            </a:endParaRPr>
          </a:p>
        </p:txBody>
      </p:sp>
      <p:sp>
        <p:nvSpPr>
          <p:cNvPr id="304" name="Google Shape;304;p22"/>
          <p:cNvSpPr txBox="1"/>
          <p:nvPr/>
        </p:nvSpPr>
        <p:spPr>
          <a:xfrm>
            <a:off x="2593550"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Switch</a:t>
            </a:r>
            <a:endParaRPr b="0" i="0" sz="1400" u="none" cap="none" strike="noStrike">
              <a:solidFill>
                <a:srgbClr val="000000"/>
              </a:solidFill>
              <a:latin typeface="Quicksand"/>
              <a:ea typeface="Quicksand"/>
              <a:cs typeface="Quicksand"/>
              <a:sym typeface="Quicksand"/>
            </a:endParaRPr>
          </a:p>
        </p:txBody>
      </p:sp>
      <p:sp>
        <p:nvSpPr>
          <p:cNvPr id="305" name="Google Shape;305;p22"/>
          <p:cNvSpPr txBox="1"/>
          <p:nvPr/>
        </p:nvSpPr>
        <p:spPr>
          <a:xfrm>
            <a:off x="3780638"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Bridge</a:t>
            </a:r>
            <a:endParaRPr b="0" i="0" sz="1400" u="none" cap="none" strike="noStrike">
              <a:solidFill>
                <a:srgbClr val="000000"/>
              </a:solidFill>
              <a:latin typeface="Quicksand"/>
              <a:ea typeface="Quicksand"/>
              <a:cs typeface="Quicksand"/>
              <a:sym typeface="Quicksand"/>
            </a:endParaRPr>
          </a:p>
        </p:txBody>
      </p:sp>
      <p:sp>
        <p:nvSpPr>
          <p:cNvPr id="306" name="Google Shape;306;p22"/>
          <p:cNvSpPr txBox="1"/>
          <p:nvPr/>
        </p:nvSpPr>
        <p:spPr>
          <a:xfrm>
            <a:off x="5119500"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Router</a:t>
            </a:r>
            <a:endParaRPr b="0" i="0" sz="1400" u="none" cap="none" strike="noStrike">
              <a:solidFill>
                <a:srgbClr val="000000"/>
              </a:solidFill>
              <a:latin typeface="Quicksand"/>
              <a:ea typeface="Quicksand"/>
              <a:cs typeface="Quicksand"/>
              <a:sym typeface="Quicksand"/>
            </a:endParaRPr>
          </a:p>
        </p:txBody>
      </p:sp>
      <p:sp>
        <p:nvSpPr>
          <p:cNvPr id="307" name="Google Shape;307;p22"/>
          <p:cNvSpPr txBox="1"/>
          <p:nvPr/>
        </p:nvSpPr>
        <p:spPr>
          <a:xfrm>
            <a:off x="6538625"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WAP</a:t>
            </a:r>
            <a:endParaRPr b="0" i="0" sz="1400" u="none" cap="none" strike="noStrike">
              <a:solidFill>
                <a:srgbClr val="000000"/>
              </a:solidFill>
              <a:latin typeface="Quicksand"/>
              <a:ea typeface="Quicksand"/>
              <a:cs typeface="Quicksand"/>
              <a:sym typeface="Quicksand"/>
            </a:endParaRPr>
          </a:p>
        </p:txBody>
      </p:sp>
      <p:sp>
        <p:nvSpPr>
          <p:cNvPr id="308" name="Google Shape;308;p22"/>
          <p:cNvSpPr txBox="1"/>
          <p:nvPr/>
        </p:nvSpPr>
        <p:spPr>
          <a:xfrm>
            <a:off x="7859675"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Hub</a:t>
            </a:r>
            <a:endParaRPr b="0" i="0" sz="1400" u="none" cap="none" strike="noStrike">
              <a:solidFill>
                <a:srgbClr val="000000"/>
              </a:solidFill>
              <a:latin typeface="Quicksand"/>
              <a:ea typeface="Quicksand"/>
              <a:cs typeface="Quicksand"/>
              <a:sym typeface="Quicksand"/>
            </a:endParaRPr>
          </a:p>
        </p:txBody>
      </p:sp>
      <p:sp>
        <p:nvSpPr>
          <p:cNvPr id="309" name="Google Shape;309;p22"/>
          <p:cNvSpPr txBox="1"/>
          <p:nvPr/>
        </p:nvSpPr>
        <p:spPr>
          <a:xfrm>
            <a:off x="9064588"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Server</a:t>
            </a:r>
            <a:endParaRPr b="0" i="0" sz="1400" u="none" cap="none" strike="noStrike">
              <a:solidFill>
                <a:srgbClr val="000000"/>
              </a:solidFill>
              <a:latin typeface="Quicksand"/>
              <a:ea typeface="Quicksand"/>
              <a:cs typeface="Quicksand"/>
              <a:sym typeface="Quicksand"/>
            </a:endParaRPr>
          </a:p>
        </p:txBody>
      </p:sp>
      <p:sp>
        <p:nvSpPr>
          <p:cNvPr id="310" name="Google Shape;310;p22"/>
          <p:cNvSpPr txBox="1"/>
          <p:nvPr/>
        </p:nvSpPr>
        <p:spPr>
          <a:xfrm>
            <a:off x="490275" y="1729075"/>
            <a:ext cx="2364600" cy="1716900"/>
          </a:xfrm>
          <a:prstGeom prst="rect">
            <a:avLst/>
          </a:prstGeom>
          <a:solidFill>
            <a:srgbClr val="EFEFEF"/>
          </a:solidFill>
          <a:ln cap="flat" cmpd="sng" w="9525">
            <a:solidFill>
              <a:srgbClr val="5B5BA5"/>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0" i="0" lang="en-GB" sz="1100" u="none" cap="none" strike="noStrike">
                <a:solidFill>
                  <a:schemeClr val="dk1"/>
                </a:solidFill>
                <a:latin typeface="Quicksand"/>
                <a:ea typeface="Quicksand"/>
                <a:cs typeface="Quicksand"/>
                <a:sym typeface="Quicksand"/>
              </a:rPr>
              <a:t>Create a network for an office that requires wired and wireless connectivity. It will also require access to the internet. The company has four laptops and two tablets. The company wants to share software and files in a centralised location. </a:t>
            </a:r>
            <a:endParaRPr b="0" i="0" sz="1100" u="none" cap="none" strike="noStrike">
              <a:solidFill>
                <a:schemeClr val="dk1"/>
              </a:solidFill>
              <a:latin typeface="Quicksand"/>
              <a:ea typeface="Quicksand"/>
              <a:cs typeface="Quicksand"/>
              <a:sym typeface="Quicksand"/>
            </a:endParaRPr>
          </a:p>
        </p:txBody>
      </p:sp>
      <p:sp>
        <p:nvSpPr>
          <p:cNvPr id="311" name="Google Shape;311;p22"/>
          <p:cNvSpPr txBox="1"/>
          <p:nvPr/>
        </p:nvSpPr>
        <p:spPr>
          <a:xfrm>
            <a:off x="930673" y="5726025"/>
            <a:ext cx="3000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800"/>
              </a:spcBef>
              <a:spcAft>
                <a:spcPts val="600"/>
              </a:spcAft>
              <a:buClr>
                <a:srgbClr val="000000"/>
              </a:buClr>
              <a:buSzPts val="1600"/>
              <a:buFont typeface="Arial"/>
              <a:buNone/>
            </a:pPr>
            <a:r>
              <a:rPr b="0" i="0" lang="en-GB" sz="1600" u="none" cap="none" strike="noStrike">
                <a:solidFill>
                  <a:schemeClr val="dk1"/>
                </a:solidFill>
                <a:latin typeface="Quicksand"/>
                <a:ea typeface="Quicksand"/>
                <a:cs typeface="Quicksand"/>
                <a:sym typeface="Quicksand"/>
              </a:rPr>
              <a:t>Network hardware</a:t>
            </a:r>
            <a:endParaRPr b="0" i="0" sz="1400" u="none" cap="none" strike="noStrike">
              <a:solidFill>
                <a:srgbClr val="000000"/>
              </a:solidFill>
              <a:latin typeface="Arial"/>
              <a:ea typeface="Arial"/>
              <a:cs typeface="Arial"/>
              <a:sym typeface="Arial"/>
            </a:endParaRPr>
          </a:p>
        </p:txBody>
      </p:sp>
      <p:sp>
        <p:nvSpPr>
          <p:cNvPr id="312" name="Google Shape;312;p22"/>
          <p:cNvSpPr/>
          <p:nvPr/>
        </p:nvSpPr>
        <p:spPr>
          <a:xfrm>
            <a:off x="0" y="1036100"/>
            <a:ext cx="2854800" cy="431100"/>
          </a:xfrm>
          <a:prstGeom prst="rect">
            <a:avLst/>
          </a:prstGeom>
          <a:solidFill>
            <a:srgbClr val="5B5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Quicksand"/>
                <a:ea typeface="Quicksand"/>
                <a:cs typeface="Quicksand"/>
                <a:sym typeface="Quicksand"/>
              </a:rPr>
              <a:t>Explorer task</a:t>
            </a:r>
            <a:endParaRPr b="0" i="0" sz="1400" u="none" cap="none" strike="noStrike">
              <a:solidFill>
                <a:schemeClr val="lt1"/>
              </a:solidFill>
              <a:latin typeface="Quicksand"/>
              <a:ea typeface="Quicksand"/>
              <a:cs typeface="Quicksand"/>
              <a:sym typeface="Quicksand"/>
            </a:endParaRPr>
          </a:p>
        </p:txBody>
      </p:sp>
      <p:pic>
        <p:nvPicPr>
          <p:cNvPr id="313" name="Google Shape;313;p22"/>
          <p:cNvPicPr preferRelativeResize="0"/>
          <p:nvPr/>
        </p:nvPicPr>
        <p:blipFill rotWithShape="1">
          <a:blip r:embed="rId3">
            <a:alphaModFix/>
          </a:blip>
          <a:srcRect b="0" l="0" r="0" t="0"/>
          <a:stretch/>
        </p:blipFill>
        <p:spPr>
          <a:xfrm>
            <a:off x="509663" y="4743363"/>
            <a:ext cx="790575" cy="485775"/>
          </a:xfrm>
          <a:prstGeom prst="rect">
            <a:avLst/>
          </a:prstGeom>
          <a:noFill/>
          <a:ln>
            <a:noFill/>
          </a:ln>
        </p:spPr>
      </p:pic>
      <p:pic>
        <p:nvPicPr>
          <p:cNvPr id="314" name="Google Shape;314;p22"/>
          <p:cNvPicPr preferRelativeResize="0"/>
          <p:nvPr/>
        </p:nvPicPr>
        <p:blipFill rotWithShape="1">
          <a:blip r:embed="rId4">
            <a:alphaModFix/>
          </a:blip>
          <a:srcRect b="0" l="0" r="0" t="0"/>
          <a:stretch/>
        </p:blipFill>
        <p:spPr>
          <a:xfrm>
            <a:off x="1535500" y="4743363"/>
            <a:ext cx="809625" cy="609600"/>
          </a:xfrm>
          <a:prstGeom prst="rect">
            <a:avLst/>
          </a:prstGeom>
          <a:noFill/>
          <a:ln>
            <a:noFill/>
          </a:ln>
        </p:spPr>
      </p:pic>
      <p:pic>
        <p:nvPicPr>
          <p:cNvPr id="315" name="Google Shape;315;p22"/>
          <p:cNvPicPr preferRelativeResize="0"/>
          <p:nvPr/>
        </p:nvPicPr>
        <p:blipFill rotWithShape="1">
          <a:blip r:embed="rId5">
            <a:alphaModFix/>
          </a:blip>
          <a:srcRect b="0" l="0" r="0" t="0"/>
          <a:stretch/>
        </p:blipFill>
        <p:spPr>
          <a:xfrm>
            <a:off x="365038" y="3835725"/>
            <a:ext cx="1111325" cy="743200"/>
          </a:xfrm>
          <a:prstGeom prst="rect">
            <a:avLst/>
          </a:prstGeom>
          <a:noFill/>
          <a:ln>
            <a:noFill/>
          </a:ln>
        </p:spPr>
      </p:pic>
      <p:sp>
        <p:nvSpPr>
          <p:cNvPr id="316" name="Google Shape;316;p22"/>
          <p:cNvSpPr txBox="1"/>
          <p:nvPr/>
        </p:nvSpPr>
        <p:spPr>
          <a:xfrm>
            <a:off x="526205" y="4049746"/>
            <a:ext cx="917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Quicksand"/>
                <a:ea typeface="Quicksand"/>
                <a:cs typeface="Quicksand"/>
                <a:sym typeface="Quicksand"/>
              </a:rPr>
              <a:t>Internet</a:t>
            </a:r>
            <a:endParaRPr b="1" i="0" sz="1400" u="none" cap="none" strike="noStrike">
              <a:solidFill>
                <a:srgbClr val="000000"/>
              </a:solidFill>
              <a:latin typeface="Quicksand"/>
              <a:ea typeface="Quicksand"/>
              <a:cs typeface="Quicksand"/>
              <a:sym typeface="Quicksand"/>
            </a:endParaRPr>
          </a:p>
        </p:txBody>
      </p:sp>
      <p:pic>
        <p:nvPicPr>
          <p:cNvPr id="317" name="Google Shape;317;p22"/>
          <p:cNvPicPr preferRelativeResize="0"/>
          <p:nvPr/>
        </p:nvPicPr>
        <p:blipFill rotWithShape="1">
          <a:blip r:embed="rId6">
            <a:alphaModFix/>
          </a:blip>
          <a:srcRect b="0" l="0" r="0" t="0"/>
          <a:stretch/>
        </p:blipFill>
        <p:spPr>
          <a:xfrm>
            <a:off x="3865032" y="6208783"/>
            <a:ext cx="742951" cy="572969"/>
          </a:xfrm>
          <a:prstGeom prst="rect">
            <a:avLst/>
          </a:prstGeom>
          <a:noFill/>
          <a:ln>
            <a:noFill/>
          </a:ln>
        </p:spPr>
      </p:pic>
      <p:pic>
        <p:nvPicPr>
          <p:cNvPr id="318" name="Google Shape;318;p22"/>
          <p:cNvPicPr preferRelativeResize="0"/>
          <p:nvPr/>
        </p:nvPicPr>
        <p:blipFill rotWithShape="1">
          <a:blip r:embed="rId7">
            <a:alphaModFix/>
          </a:blip>
          <a:srcRect b="0" l="0" r="0" t="0"/>
          <a:stretch/>
        </p:blipFill>
        <p:spPr>
          <a:xfrm>
            <a:off x="7984962" y="6218826"/>
            <a:ext cx="695324" cy="552863"/>
          </a:xfrm>
          <a:prstGeom prst="rect">
            <a:avLst/>
          </a:prstGeom>
          <a:noFill/>
          <a:ln>
            <a:noFill/>
          </a:ln>
        </p:spPr>
      </p:pic>
      <p:pic>
        <p:nvPicPr>
          <p:cNvPr id="319" name="Google Shape;319;p22"/>
          <p:cNvPicPr preferRelativeResize="0"/>
          <p:nvPr/>
        </p:nvPicPr>
        <p:blipFill rotWithShape="1">
          <a:blip r:embed="rId8">
            <a:alphaModFix/>
          </a:blip>
          <a:srcRect b="0" l="0" r="0" t="0"/>
          <a:stretch/>
        </p:blipFill>
        <p:spPr>
          <a:xfrm>
            <a:off x="813527" y="6398244"/>
            <a:ext cx="1375949" cy="270291"/>
          </a:xfrm>
          <a:prstGeom prst="rect">
            <a:avLst/>
          </a:prstGeom>
          <a:noFill/>
          <a:ln>
            <a:noFill/>
          </a:ln>
        </p:spPr>
      </p:pic>
      <p:pic>
        <p:nvPicPr>
          <p:cNvPr id="320" name="Google Shape;320;p22"/>
          <p:cNvPicPr preferRelativeResize="0"/>
          <p:nvPr/>
        </p:nvPicPr>
        <p:blipFill rotWithShape="1">
          <a:blip r:embed="rId9">
            <a:alphaModFix/>
          </a:blip>
          <a:srcRect b="0" l="0" r="0" t="0"/>
          <a:stretch/>
        </p:blipFill>
        <p:spPr>
          <a:xfrm>
            <a:off x="5089071" y="6238083"/>
            <a:ext cx="822856" cy="514349"/>
          </a:xfrm>
          <a:prstGeom prst="rect">
            <a:avLst/>
          </a:prstGeom>
          <a:noFill/>
          <a:ln>
            <a:noFill/>
          </a:ln>
        </p:spPr>
      </p:pic>
      <p:pic>
        <p:nvPicPr>
          <p:cNvPr id="321" name="Google Shape;321;p22"/>
          <p:cNvPicPr preferRelativeResize="0"/>
          <p:nvPr/>
        </p:nvPicPr>
        <p:blipFill rotWithShape="1">
          <a:blip r:embed="rId10">
            <a:alphaModFix/>
          </a:blip>
          <a:srcRect b="0" l="0" r="0" t="0"/>
          <a:stretch/>
        </p:blipFill>
        <p:spPr>
          <a:xfrm>
            <a:off x="9296600" y="6128137"/>
            <a:ext cx="465336" cy="734239"/>
          </a:xfrm>
          <a:prstGeom prst="rect">
            <a:avLst/>
          </a:prstGeom>
          <a:noFill/>
          <a:ln>
            <a:noFill/>
          </a:ln>
        </p:spPr>
      </p:pic>
      <p:pic>
        <p:nvPicPr>
          <p:cNvPr id="322" name="Google Shape;322;p22"/>
          <p:cNvPicPr preferRelativeResize="0"/>
          <p:nvPr/>
        </p:nvPicPr>
        <p:blipFill rotWithShape="1">
          <a:blip r:embed="rId11">
            <a:alphaModFix/>
          </a:blip>
          <a:srcRect b="0" l="0" r="0" t="0"/>
          <a:stretch/>
        </p:blipFill>
        <p:spPr>
          <a:xfrm>
            <a:off x="2423488" y="6290501"/>
            <a:ext cx="1156498" cy="514349"/>
          </a:xfrm>
          <a:prstGeom prst="rect">
            <a:avLst/>
          </a:prstGeom>
          <a:noFill/>
          <a:ln>
            <a:noFill/>
          </a:ln>
        </p:spPr>
      </p:pic>
      <p:pic>
        <p:nvPicPr>
          <p:cNvPr id="323" name="Google Shape;323;p22"/>
          <p:cNvPicPr preferRelativeResize="0"/>
          <p:nvPr/>
        </p:nvPicPr>
        <p:blipFill rotWithShape="1">
          <a:blip r:embed="rId12">
            <a:alphaModFix/>
          </a:blip>
          <a:srcRect b="0" l="0" r="0" t="0"/>
          <a:stretch/>
        </p:blipFill>
        <p:spPr>
          <a:xfrm>
            <a:off x="6405275" y="6281809"/>
            <a:ext cx="1028702" cy="42691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graphicFrame>
        <p:nvGraphicFramePr>
          <p:cNvPr id="62" name="Google Shape;62;p14"/>
          <p:cNvGraphicFramePr/>
          <p:nvPr/>
        </p:nvGraphicFramePr>
        <p:xfrm>
          <a:off x="304800" y="1335838"/>
          <a:ext cx="3000000" cy="3000000"/>
        </p:xfrm>
        <a:graphic>
          <a:graphicData uri="http://schemas.openxmlformats.org/drawingml/2006/table">
            <a:tbl>
              <a:tblPr>
                <a:noFill/>
                <a:tableStyleId>{87177BA2-F34D-42E0-99AF-1DBE36552CE6}</a:tableStyleId>
              </a:tblPr>
              <a:tblGrid>
                <a:gridCol w="1997700"/>
                <a:gridCol w="7747225"/>
              </a:tblGrid>
              <a:tr h="12700">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Quicksand"/>
                        <a:ea typeface="Quicksand"/>
                        <a:cs typeface="Quicksand"/>
                        <a:sym typeface="Quicksand"/>
                      </a:endParaRPr>
                    </a:p>
                  </a:txBody>
                  <a:tcPr marT="63500" marB="63500" marR="63500" marL="63500">
                    <a:lnL cap="flat" cmpd="sng" w="12700">
                      <a:solidFill>
                        <a:srgbClr val="B7B7B7">
                          <a:alpha val="0"/>
                        </a:srgbClr>
                      </a:solidFill>
                      <a:prstDash val="solid"/>
                      <a:round/>
                      <a:headEnd len="sm" w="sm" type="none"/>
                      <a:tailEnd len="sm" w="sm" type="none"/>
                    </a:lnL>
                    <a:lnR cap="flat" cmpd="sng" w="12700">
                      <a:solidFill>
                        <a:srgbClr val="B7B7B7">
                          <a:alpha val="0"/>
                        </a:srgbClr>
                      </a:solidFill>
                      <a:prstDash val="solid"/>
                      <a:round/>
                      <a:headEnd len="sm" w="sm" type="none"/>
                      <a:tailEnd len="sm" w="sm" type="none"/>
                    </a:lnR>
                    <a:lnT cap="flat" cmpd="sng" w="12700">
                      <a:solidFill>
                        <a:srgbClr val="B7B7B7">
                          <a:alpha val="0"/>
                        </a:srgbClr>
                      </a:solidFill>
                      <a:prstDash val="solid"/>
                      <a:round/>
                      <a:headEnd len="sm" w="sm" type="none"/>
                      <a:tailEnd len="sm" w="sm" type="none"/>
                    </a:lnT>
                    <a:lnB cap="flat" cmpd="sng" w="12700">
                      <a:solidFill>
                        <a:srgbClr val="B7B7B7">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GB" sz="1100" u="none" cap="none" strike="noStrike">
                          <a:latin typeface="Quicksand"/>
                          <a:ea typeface="Quicksand"/>
                          <a:cs typeface="Quicksand"/>
                          <a:sym typeface="Quicksand"/>
                        </a:rPr>
                        <a:t>Server</a:t>
                      </a:r>
                      <a:endParaRPr b="1" sz="1100" u="none" cap="none" strike="noStrike">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1" sz="1100" u="none" cap="none" strike="noStrike">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Quicksand"/>
                          <a:ea typeface="Quicksand"/>
                          <a:cs typeface="Quicksand"/>
                          <a:sym typeface="Quicksand"/>
                        </a:rPr>
                        <a:t>A centralised device that manages access to resources across a network. The server fulfills requests from the clients on the network.</a:t>
                      </a:r>
                      <a:endParaRPr sz="1100" u="none" cap="none" strike="noStrike">
                        <a:latin typeface="Quicksand"/>
                        <a:ea typeface="Quicksand"/>
                        <a:cs typeface="Quicksand"/>
                        <a:sym typeface="Quicksand"/>
                      </a:endParaRPr>
                    </a:p>
                  </a:txBody>
                  <a:tcPr marT="63500" marB="63500" marR="63500" marL="63500">
                    <a:lnL cap="flat" cmpd="sng" w="12700">
                      <a:solidFill>
                        <a:srgbClr val="B7B7B7">
                          <a:alpha val="0"/>
                        </a:srgbClr>
                      </a:solidFill>
                      <a:prstDash val="solid"/>
                      <a:round/>
                      <a:headEnd len="sm" w="sm" type="none"/>
                      <a:tailEnd len="sm" w="sm" type="none"/>
                    </a:lnL>
                    <a:lnR cap="flat" cmpd="sng" w="12700">
                      <a:solidFill>
                        <a:srgbClr val="B7B7B7">
                          <a:alpha val="0"/>
                        </a:srgbClr>
                      </a:solidFill>
                      <a:prstDash val="solid"/>
                      <a:round/>
                      <a:headEnd len="sm" w="sm" type="none"/>
                      <a:tailEnd len="sm" w="sm" type="none"/>
                    </a:lnR>
                    <a:lnT cap="flat" cmpd="sng" w="12700">
                      <a:solidFill>
                        <a:srgbClr val="B7B7B7">
                          <a:alpha val="0"/>
                        </a:srgbClr>
                      </a:solidFill>
                      <a:prstDash val="solid"/>
                      <a:round/>
                      <a:headEnd len="sm" w="sm" type="none"/>
                      <a:tailEnd len="sm" w="sm" type="none"/>
                    </a:lnT>
                    <a:lnB cap="flat" cmpd="sng" w="12700">
                      <a:solidFill>
                        <a:srgbClr val="B7B7B7">
                          <a:alpha val="0"/>
                        </a:srgbClr>
                      </a:solidFill>
                      <a:prstDash val="solid"/>
                      <a:round/>
                      <a:headEnd len="sm" w="sm" type="none"/>
                      <a:tailEnd len="sm" w="sm" type="none"/>
                    </a:lnB>
                  </a:tcPr>
                </a:tc>
              </a:tr>
              <a:tr h="12700">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Quicksand"/>
                        <a:ea typeface="Quicksand"/>
                        <a:cs typeface="Quicksand"/>
                        <a:sym typeface="Quicksand"/>
                      </a:endParaRPr>
                    </a:p>
                  </a:txBody>
                  <a:tcPr marT="63500" marB="63500" marR="63500" marL="63500">
                    <a:lnL cap="flat" cmpd="sng" w="12700">
                      <a:solidFill>
                        <a:srgbClr val="B7B7B7">
                          <a:alpha val="0"/>
                        </a:srgbClr>
                      </a:solidFill>
                      <a:prstDash val="solid"/>
                      <a:round/>
                      <a:headEnd len="sm" w="sm" type="none"/>
                      <a:tailEnd len="sm" w="sm" type="none"/>
                    </a:lnL>
                    <a:lnR cap="flat" cmpd="sng" w="12700">
                      <a:solidFill>
                        <a:srgbClr val="B7B7B7">
                          <a:alpha val="0"/>
                        </a:srgbClr>
                      </a:solidFill>
                      <a:prstDash val="solid"/>
                      <a:round/>
                      <a:headEnd len="sm" w="sm" type="none"/>
                      <a:tailEnd len="sm" w="sm" type="none"/>
                    </a:lnR>
                    <a:lnT cap="flat" cmpd="sng" w="12700">
                      <a:solidFill>
                        <a:srgbClr val="B7B7B7">
                          <a:alpha val="0"/>
                        </a:srgbClr>
                      </a:solidFill>
                      <a:prstDash val="solid"/>
                      <a:round/>
                      <a:headEnd len="sm" w="sm" type="none"/>
                      <a:tailEnd len="sm" w="sm" type="none"/>
                    </a:lnT>
                    <a:lnB cap="flat" cmpd="sng" w="12700">
                      <a:solidFill>
                        <a:srgbClr val="B7B7B7">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GB" sz="1100" u="none" cap="none" strike="noStrike">
                          <a:latin typeface="Quicksand"/>
                          <a:ea typeface="Quicksand"/>
                          <a:cs typeface="Quicksand"/>
                          <a:sym typeface="Quicksand"/>
                        </a:rPr>
                        <a:t>Hub</a:t>
                      </a:r>
                      <a:endParaRPr b="1" sz="1100" u="none" cap="none" strike="noStrike">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1" sz="1100" u="none" cap="none" strike="noStrike">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Quicksand"/>
                          <a:ea typeface="Quicksand"/>
                          <a:cs typeface="Quicksand"/>
                          <a:sym typeface="Quicksand"/>
                        </a:rPr>
                        <a:t>A hub can be used to connect multiple wired devices together. </a:t>
                      </a:r>
                      <a:endParaRPr sz="1100" u="none" cap="none" strike="noStrike">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Quicksand"/>
                          <a:ea typeface="Quicksand"/>
                          <a:cs typeface="Quicksand"/>
                          <a:sym typeface="Quicksand"/>
                        </a:rPr>
                        <a:t>A hub will take any incoming data and broadcast (copy and send) it to all other devices connected to the hub. </a:t>
                      </a:r>
                      <a:endParaRPr sz="1100" u="none" cap="none" strike="noStrike">
                        <a:latin typeface="Quicksand"/>
                        <a:ea typeface="Quicksand"/>
                        <a:cs typeface="Quicksand"/>
                        <a:sym typeface="Quicksand"/>
                      </a:endParaRPr>
                    </a:p>
                  </a:txBody>
                  <a:tcPr marT="63500" marB="63500" marR="63500" marL="63500">
                    <a:lnL cap="flat" cmpd="sng" w="12700">
                      <a:solidFill>
                        <a:srgbClr val="B7B7B7">
                          <a:alpha val="0"/>
                        </a:srgbClr>
                      </a:solidFill>
                      <a:prstDash val="solid"/>
                      <a:round/>
                      <a:headEnd len="sm" w="sm" type="none"/>
                      <a:tailEnd len="sm" w="sm" type="none"/>
                    </a:lnL>
                    <a:lnR cap="flat" cmpd="sng" w="12700">
                      <a:solidFill>
                        <a:srgbClr val="B7B7B7">
                          <a:alpha val="0"/>
                        </a:srgbClr>
                      </a:solidFill>
                      <a:prstDash val="solid"/>
                      <a:round/>
                      <a:headEnd len="sm" w="sm" type="none"/>
                      <a:tailEnd len="sm" w="sm" type="none"/>
                    </a:lnR>
                    <a:lnT cap="flat" cmpd="sng" w="12700">
                      <a:solidFill>
                        <a:srgbClr val="B7B7B7">
                          <a:alpha val="0"/>
                        </a:srgbClr>
                      </a:solidFill>
                      <a:prstDash val="solid"/>
                      <a:round/>
                      <a:headEnd len="sm" w="sm" type="none"/>
                      <a:tailEnd len="sm" w="sm" type="none"/>
                    </a:lnT>
                    <a:lnB cap="flat" cmpd="sng" w="12700">
                      <a:solidFill>
                        <a:srgbClr val="B7B7B7">
                          <a:alpha val="0"/>
                        </a:srgbClr>
                      </a:solidFill>
                      <a:prstDash val="solid"/>
                      <a:round/>
                      <a:headEnd len="sm" w="sm" type="none"/>
                      <a:tailEnd len="sm" w="sm" type="none"/>
                    </a:lnB>
                  </a:tcPr>
                </a:tc>
              </a:tr>
              <a:tr h="12700">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Quicksand"/>
                        <a:ea typeface="Quicksand"/>
                        <a:cs typeface="Quicksand"/>
                        <a:sym typeface="Quicksand"/>
                      </a:endParaRPr>
                    </a:p>
                  </a:txBody>
                  <a:tcPr marT="63500" marB="63500" marR="63500" marL="63500">
                    <a:lnL cap="flat" cmpd="sng" w="12700">
                      <a:solidFill>
                        <a:srgbClr val="B7B7B7">
                          <a:alpha val="0"/>
                        </a:srgbClr>
                      </a:solidFill>
                      <a:prstDash val="solid"/>
                      <a:round/>
                      <a:headEnd len="sm" w="sm" type="none"/>
                      <a:tailEnd len="sm" w="sm" type="none"/>
                    </a:lnL>
                    <a:lnR cap="flat" cmpd="sng" w="12700">
                      <a:solidFill>
                        <a:srgbClr val="B7B7B7">
                          <a:alpha val="0"/>
                        </a:srgbClr>
                      </a:solidFill>
                      <a:prstDash val="solid"/>
                      <a:round/>
                      <a:headEnd len="sm" w="sm" type="none"/>
                      <a:tailEnd len="sm" w="sm" type="none"/>
                    </a:lnR>
                    <a:lnT cap="flat" cmpd="sng" w="12700">
                      <a:solidFill>
                        <a:srgbClr val="B7B7B7">
                          <a:alpha val="0"/>
                        </a:srgbClr>
                      </a:solidFill>
                      <a:prstDash val="solid"/>
                      <a:round/>
                      <a:headEnd len="sm" w="sm" type="none"/>
                      <a:tailEnd len="sm" w="sm" type="none"/>
                    </a:lnT>
                    <a:lnB cap="flat" cmpd="sng" w="12700">
                      <a:solidFill>
                        <a:srgbClr val="B7B7B7">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GB" sz="1100" u="none" cap="none" strike="noStrike">
                          <a:latin typeface="Quicksand"/>
                          <a:ea typeface="Quicksand"/>
                          <a:cs typeface="Quicksand"/>
                          <a:sym typeface="Quicksand"/>
                        </a:rPr>
                        <a:t>Wireless access point</a:t>
                      </a:r>
                      <a:endParaRPr b="1" sz="1100" u="none" cap="none" strike="noStrike">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1" sz="1100" u="none" cap="none" strike="noStrike">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Quicksand"/>
                          <a:ea typeface="Quicksand"/>
                          <a:cs typeface="Quicksand"/>
                          <a:sym typeface="Quicksand"/>
                        </a:rPr>
                        <a:t>A wireless access point connects to a wired network and provides a wireless network radio signal for wireless devices to connect to. The WAP provides wireless access to the network. It is not the device that provides internet access, that job is for another device.</a:t>
                      </a:r>
                      <a:endParaRPr sz="1100" u="none" cap="none" strike="noStrike">
                        <a:latin typeface="Quicksand"/>
                        <a:ea typeface="Quicksand"/>
                        <a:cs typeface="Quicksand"/>
                        <a:sym typeface="Quicksand"/>
                      </a:endParaRPr>
                    </a:p>
                  </a:txBody>
                  <a:tcPr marT="63500" marB="63500" marR="63500" marL="63500">
                    <a:lnL cap="flat" cmpd="sng" w="12700">
                      <a:solidFill>
                        <a:srgbClr val="B7B7B7">
                          <a:alpha val="0"/>
                        </a:srgbClr>
                      </a:solidFill>
                      <a:prstDash val="solid"/>
                      <a:round/>
                      <a:headEnd len="sm" w="sm" type="none"/>
                      <a:tailEnd len="sm" w="sm" type="none"/>
                    </a:lnL>
                    <a:lnR cap="flat" cmpd="sng" w="12700">
                      <a:solidFill>
                        <a:srgbClr val="B7B7B7">
                          <a:alpha val="0"/>
                        </a:srgbClr>
                      </a:solidFill>
                      <a:prstDash val="solid"/>
                      <a:round/>
                      <a:headEnd len="sm" w="sm" type="none"/>
                      <a:tailEnd len="sm" w="sm" type="none"/>
                    </a:lnR>
                    <a:lnT cap="flat" cmpd="sng" w="12700">
                      <a:solidFill>
                        <a:srgbClr val="B7B7B7">
                          <a:alpha val="0"/>
                        </a:srgbClr>
                      </a:solidFill>
                      <a:prstDash val="solid"/>
                      <a:round/>
                      <a:headEnd len="sm" w="sm" type="none"/>
                      <a:tailEnd len="sm" w="sm" type="none"/>
                    </a:lnT>
                    <a:lnB cap="flat" cmpd="sng" w="12700">
                      <a:solidFill>
                        <a:srgbClr val="B7B7B7">
                          <a:alpha val="0"/>
                        </a:srgbClr>
                      </a:solidFill>
                      <a:prstDash val="solid"/>
                      <a:round/>
                      <a:headEnd len="sm" w="sm" type="none"/>
                      <a:tailEnd len="sm" w="sm" type="none"/>
                    </a:lnB>
                  </a:tcPr>
                </a:tc>
              </a:tr>
              <a:tr h="12700">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Quicksand"/>
                        <a:ea typeface="Quicksand"/>
                        <a:cs typeface="Quicksand"/>
                        <a:sym typeface="Quicksand"/>
                      </a:endParaRPr>
                    </a:p>
                  </a:txBody>
                  <a:tcPr marT="63500" marB="63500" marR="63500" marL="63500">
                    <a:lnL cap="flat" cmpd="sng" w="12700">
                      <a:solidFill>
                        <a:srgbClr val="B7B7B7">
                          <a:alpha val="0"/>
                        </a:srgbClr>
                      </a:solidFill>
                      <a:prstDash val="solid"/>
                      <a:round/>
                      <a:headEnd len="sm" w="sm" type="none"/>
                      <a:tailEnd len="sm" w="sm" type="none"/>
                    </a:lnL>
                    <a:lnR cap="flat" cmpd="sng" w="12700">
                      <a:solidFill>
                        <a:srgbClr val="B7B7B7">
                          <a:alpha val="0"/>
                        </a:srgbClr>
                      </a:solidFill>
                      <a:prstDash val="solid"/>
                      <a:round/>
                      <a:headEnd len="sm" w="sm" type="none"/>
                      <a:tailEnd len="sm" w="sm" type="none"/>
                    </a:lnR>
                    <a:lnT cap="flat" cmpd="sng" w="12700">
                      <a:solidFill>
                        <a:srgbClr val="B7B7B7">
                          <a:alpha val="0"/>
                        </a:srgbClr>
                      </a:solidFill>
                      <a:prstDash val="solid"/>
                      <a:round/>
                      <a:headEnd len="sm" w="sm" type="none"/>
                      <a:tailEnd len="sm" w="sm" type="none"/>
                    </a:lnT>
                    <a:lnB cap="flat" cmpd="sng" w="12700">
                      <a:solidFill>
                        <a:srgbClr val="B7B7B7">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GB" sz="1100" u="none" cap="none" strike="noStrike">
                          <a:latin typeface="Quicksand"/>
                          <a:ea typeface="Quicksand"/>
                          <a:cs typeface="Quicksand"/>
                          <a:sym typeface="Quicksand"/>
                        </a:rPr>
                        <a:t>Router</a:t>
                      </a:r>
                      <a:endParaRPr b="1" sz="1100" u="none" cap="none" strike="noStrike">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1" sz="1100" u="none" cap="none" strike="noStrike">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Quicksand"/>
                          <a:ea typeface="Quicksand"/>
                          <a:cs typeface="Quicksand"/>
                          <a:sym typeface="Quicksand"/>
                        </a:rPr>
                        <a:t>Routers are responsible for moving data from one network to another. A common use for a router is to connect a network to the internet (which is also a network).</a:t>
                      </a:r>
                      <a:endParaRPr sz="1100" u="none" cap="none" strike="noStrike">
                        <a:latin typeface="Quicksand"/>
                        <a:ea typeface="Quicksand"/>
                        <a:cs typeface="Quicksand"/>
                        <a:sym typeface="Quicksand"/>
                      </a:endParaRPr>
                    </a:p>
                  </a:txBody>
                  <a:tcPr marT="63500" marB="63500" marR="63500" marL="63500">
                    <a:lnL cap="flat" cmpd="sng" w="12700">
                      <a:solidFill>
                        <a:srgbClr val="B7B7B7">
                          <a:alpha val="0"/>
                        </a:srgbClr>
                      </a:solidFill>
                      <a:prstDash val="solid"/>
                      <a:round/>
                      <a:headEnd len="sm" w="sm" type="none"/>
                      <a:tailEnd len="sm" w="sm" type="none"/>
                    </a:lnL>
                    <a:lnR cap="flat" cmpd="sng" w="12700">
                      <a:solidFill>
                        <a:srgbClr val="B7B7B7">
                          <a:alpha val="0"/>
                        </a:srgbClr>
                      </a:solidFill>
                      <a:prstDash val="solid"/>
                      <a:round/>
                      <a:headEnd len="sm" w="sm" type="none"/>
                      <a:tailEnd len="sm" w="sm" type="none"/>
                    </a:lnR>
                    <a:lnT cap="flat" cmpd="sng" w="12700">
                      <a:solidFill>
                        <a:srgbClr val="B7B7B7">
                          <a:alpha val="0"/>
                        </a:srgbClr>
                      </a:solidFill>
                      <a:prstDash val="solid"/>
                      <a:round/>
                      <a:headEnd len="sm" w="sm" type="none"/>
                      <a:tailEnd len="sm" w="sm" type="none"/>
                    </a:lnT>
                    <a:lnB cap="flat" cmpd="sng" w="12700">
                      <a:solidFill>
                        <a:srgbClr val="B7B7B7">
                          <a:alpha val="0"/>
                        </a:srgbClr>
                      </a:solidFill>
                      <a:prstDash val="solid"/>
                      <a:round/>
                      <a:headEnd len="sm" w="sm" type="none"/>
                      <a:tailEnd len="sm" w="sm" type="none"/>
                    </a:lnB>
                  </a:tcPr>
                </a:tc>
              </a:tr>
              <a:tr h="12700">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Quicksand"/>
                        <a:ea typeface="Quicksand"/>
                        <a:cs typeface="Quicksand"/>
                        <a:sym typeface="Quicksand"/>
                      </a:endParaRPr>
                    </a:p>
                  </a:txBody>
                  <a:tcPr marT="63500" marB="63500" marR="63500" marL="63500">
                    <a:lnL cap="flat" cmpd="sng" w="12700">
                      <a:solidFill>
                        <a:srgbClr val="B7B7B7">
                          <a:alpha val="0"/>
                        </a:srgbClr>
                      </a:solidFill>
                      <a:prstDash val="solid"/>
                      <a:round/>
                      <a:headEnd len="sm" w="sm" type="none"/>
                      <a:tailEnd len="sm" w="sm" type="none"/>
                    </a:lnL>
                    <a:lnR cap="flat" cmpd="sng" w="12700">
                      <a:solidFill>
                        <a:srgbClr val="B7B7B7">
                          <a:alpha val="0"/>
                        </a:srgbClr>
                      </a:solidFill>
                      <a:prstDash val="solid"/>
                      <a:round/>
                      <a:headEnd len="sm" w="sm" type="none"/>
                      <a:tailEnd len="sm" w="sm" type="none"/>
                    </a:lnR>
                    <a:lnT cap="flat" cmpd="sng" w="12700">
                      <a:solidFill>
                        <a:srgbClr val="B7B7B7">
                          <a:alpha val="0"/>
                        </a:srgbClr>
                      </a:solidFill>
                      <a:prstDash val="solid"/>
                      <a:round/>
                      <a:headEnd len="sm" w="sm" type="none"/>
                      <a:tailEnd len="sm" w="sm" type="none"/>
                    </a:lnT>
                    <a:lnB cap="flat" cmpd="sng" w="12700">
                      <a:solidFill>
                        <a:srgbClr val="B7B7B7">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GB" sz="1100" u="none" cap="none" strike="noStrike">
                          <a:latin typeface="Quicksand"/>
                          <a:ea typeface="Quicksand"/>
                          <a:cs typeface="Quicksand"/>
                          <a:sym typeface="Quicksand"/>
                        </a:rPr>
                        <a:t>Bridge</a:t>
                      </a:r>
                      <a:endParaRPr b="1" sz="1100" u="none" cap="none" strike="noStrike">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1" sz="1100" u="none" cap="none" strike="noStrike">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Quicksand"/>
                          <a:ea typeface="Quicksand"/>
                          <a:cs typeface="Quicksand"/>
                          <a:sym typeface="Quicksand"/>
                        </a:rPr>
                        <a:t>A bridge is used to connect a LAN to another LAN. When a network becomes too large, it can cause lots of traffic as data moves through it. A bridge helps to reduce the traffic by segmenting the network.</a:t>
                      </a:r>
                      <a:endParaRPr sz="1100" u="none" cap="none" strike="noStrike">
                        <a:latin typeface="Quicksand"/>
                        <a:ea typeface="Quicksand"/>
                        <a:cs typeface="Quicksand"/>
                        <a:sym typeface="Quicksand"/>
                      </a:endParaRPr>
                    </a:p>
                  </a:txBody>
                  <a:tcPr marT="63500" marB="63500" marR="63500" marL="63500">
                    <a:lnL cap="flat" cmpd="sng" w="12700">
                      <a:solidFill>
                        <a:srgbClr val="B7B7B7">
                          <a:alpha val="0"/>
                        </a:srgbClr>
                      </a:solidFill>
                      <a:prstDash val="solid"/>
                      <a:round/>
                      <a:headEnd len="sm" w="sm" type="none"/>
                      <a:tailEnd len="sm" w="sm" type="none"/>
                    </a:lnL>
                    <a:lnR cap="flat" cmpd="sng" w="12700">
                      <a:solidFill>
                        <a:srgbClr val="B7B7B7">
                          <a:alpha val="0"/>
                        </a:srgbClr>
                      </a:solidFill>
                      <a:prstDash val="solid"/>
                      <a:round/>
                      <a:headEnd len="sm" w="sm" type="none"/>
                      <a:tailEnd len="sm" w="sm" type="none"/>
                    </a:lnR>
                    <a:lnT cap="flat" cmpd="sng" w="12700">
                      <a:solidFill>
                        <a:srgbClr val="B7B7B7">
                          <a:alpha val="0"/>
                        </a:srgbClr>
                      </a:solidFill>
                      <a:prstDash val="solid"/>
                      <a:round/>
                      <a:headEnd len="sm" w="sm" type="none"/>
                      <a:tailEnd len="sm" w="sm" type="none"/>
                    </a:lnT>
                    <a:lnB cap="flat" cmpd="sng" w="12700">
                      <a:solidFill>
                        <a:srgbClr val="B7B7B7">
                          <a:alpha val="0"/>
                        </a:srgbClr>
                      </a:solidFill>
                      <a:prstDash val="solid"/>
                      <a:round/>
                      <a:headEnd len="sm" w="sm" type="none"/>
                      <a:tailEnd len="sm" w="sm" type="none"/>
                    </a:lnB>
                  </a:tcPr>
                </a:tc>
              </a:tr>
              <a:tr h="12700">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Quicksand"/>
                        <a:ea typeface="Quicksand"/>
                        <a:cs typeface="Quicksand"/>
                        <a:sym typeface="Quicksand"/>
                      </a:endParaRPr>
                    </a:p>
                  </a:txBody>
                  <a:tcPr marT="63500" marB="63500" marR="63500" marL="63500">
                    <a:lnL cap="flat" cmpd="sng" w="12700">
                      <a:solidFill>
                        <a:srgbClr val="B7B7B7">
                          <a:alpha val="0"/>
                        </a:srgbClr>
                      </a:solidFill>
                      <a:prstDash val="solid"/>
                      <a:round/>
                      <a:headEnd len="sm" w="sm" type="none"/>
                      <a:tailEnd len="sm" w="sm" type="none"/>
                    </a:lnL>
                    <a:lnR cap="flat" cmpd="sng" w="12700">
                      <a:solidFill>
                        <a:srgbClr val="B7B7B7">
                          <a:alpha val="0"/>
                        </a:srgbClr>
                      </a:solidFill>
                      <a:prstDash val="solid"/>
                      <a:round/>
                      <a:headEnd len="sm" w="sm" type="none"/>
                      <a:tailEnd len="sm" w="sm" type="none"/>
                    </a:lnR>
                    <a:lnT cap="flat" cmpd="sng" w="12700">
                      <a:solidFill>
                        <a:srgbClr val="B7B7B7">
                          <a:alpha val="0"/>
                        </a:srgbClr>
                      </a:solidFill>
                      <a:prstDash val="solid"/>
                      <a:round/>
                      <a:headEnd len="sm" w="sm" type="none"/>
                      <a:tailEnd len="sm" w="sm" type="none"/>
                    </a:lnT>
                    <a:lnB cap="flat" cmpd="sng" w="12700">
                      <a:solidFill>
                        <a:srgbClr val="B7B7B7">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GB" sz="1100" u="none" cap="none" strike="noStrike">
                          <a:latin typeface="Quicksand"/>
                          <a:ea typeface="Quicksand"/>
                          <a:cs typeface="Quicksand"/>
                          <a:sym typeface="Quicksand"/>
                        </a:rPr>
                        <a:t>Switch</a:t>
                      </a:r>
                      <a:endParaRPr b="1" sz="1100" u="none" cap="none" strike="noStrike">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1" sz="1100" u="none" cap="none" strike="noStrike">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Quicksand"/>
                          <a:ea typeface="Quicksand"/>
                          <a:cs typeface="Quicksand"/>
                          <a:sym typeface="Quicksand"/>
                        </a:rPr>
                        <a:t>A switch is required if there are multiple wired connections on the network. The switch is responsible for connecting data to the correct wired device.</a:t>
                      </a:r>
                      <a:endParaRPr sz="1100" u="none" cap="none" strike="noStrike">
                        <a:latin typeface="Quicksand"/>
                        <a:ea typeface="Quicksand"/>
                        <a:cs typeface="Quicksand"/>
                        <a:sym typeface="Quicksand"/>
                      </a:endParaRPr>
                    </a:p>
                  </a:txBody>
                  <a:tcPr marT="63500" marB="63500" marR="63500" marL="63500">
                    <a:lnL cap="flat" cmpd="sng" w="12700">
                      <a:solidFill>
                        <a:srgbClr val="B7B7B7">
                          <a:alpha val="0"/>
                        </a:srgbClr>
                      </a:solidFill>
                      <a:prstDash val="solid"/>
                      <a:round/>
                      <a:headEnd len="sm" w="sm" type="none"/>
                      <a:tailEnd len="sm" w="sm" type="none"/>
                    </a:lnL>
                    <a:lnR cap="flat" cmpd="sng" w="12700">
                      <a:solidFill>
                        <a:srgbClr val="B7B7B7">
                          <a:alpha val="0"/>
                        </a:srgbClr>
                      </a:solidFill>
                      <a:prstDash val="solid"/>
                      <a:round/>
                      <a:headEnd len="sm" w="sm" type="none"/>
                      <a:tailEnd len="sm" w="sm" type="none"/>
                    </a:lnR>
                    <a:lnT cap="flat" cmpd="sng" w="12700">
                      <a:solidFill>
                        <a:srgbClr val="B7B7B7">
                          <a:alpha val="0"/>
                        </a:srgbClr>
                      </a:solidFill>
                      <a:prstDash val="solid"/>
                      <a:round/>
                      <a:headEnd len="sm" w="sm" type="none"/>
                      <a:tailEnd len="sm" w="sm" type="none"/>
                    </a:lnT>
                    <a:lnB cap="flat" cmpd="sng" w="12700">
                      <a:solidFill>
                        <a:srgbClr val="B7B7B7">
                          <a:alpha val="0"/>
                        </a:srgbClr>
                      </a:solidFill>
                      <a:prstDash val="solid"/>
                      <a:round/>
                      <a:headEnd len="sm" w="sm" type="none"/>
                      <a:tailEnd len="sm" w="sm" type="none"/>
                    </a:lnB>
                  </a:tcPr>
                </a:tc>
              </a:tr>
              <a:tr h="12700">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Quicksand"/>
                        <a:ea typeface="Quicksand"/>
                        <a:cs typeface="Quicksand"/>
                        <a:sym typeface="Quicksand"/>
                      </a:endParaRPr>
                    </a:p>
                  </a:txBody>
                  <a:tcPr marT="63500" marB="63500" marR="63500" marL="63500">
                    <a:lnL cap="flat" cmpd="sng" w="12700">
                      <a:solidFill>
                        <a:srgbClr val="B7B7B7">
                          <a:alpha val="0"/>
                        </a:srgbClr>
                      </a:solidFill>
                      <a:prstDash val="solid"/>
                      <a:round/>
                      <a:headEnd len="sm" w="sm" type="none"/>
                      <a:tailEnd len="sm" w="sm" type="none"/>
                    </a:lnL>
                    <a:lnR cap="flat" cmpd="sng" w="12700">
                      <a:solidFill>
                        <a:srgbClr val="B7B7B7">
                          <a:alpha val="0"/>
                        </a:srgbClr>
                      </a:solidFill>
                      <a:prstDash val="solid"/>
                      <a:round/>
                      <a:headEnd len="sm" w="sm" type="none"/>
                      <a:tailEnd len="sm" w="sm" type="none"/>
                    </a:lnR>
                    <a:lnT cap="flat" cmpd="sng" w="12700">
                      <a:solidFill>
                        <a:srgbClr val="B7B7B7">
                          <a:alpha val="0"/>
                        </a:srgbClr>
                      </a:solidFill>
                      <a:prstDash val="solid"/>
                      <a:round/>
                      <a:headEnd len="sm" w="sm" type="none"/>
                      <a:tailEnd len="sm" w="sm" type="none"/>
                    </a:lnT>
                    <a:lnB cap="flat" cmpd="sng" w="12700">
                      <a:solidFill>
                        <a:srgbClr val="B7B7B7">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GB" sz="1100" u="none" cap="none" strike="noStrike">
                          <a:latin typeface="Quicksand"/>
                          <a:ea typeface="Quicksand"/>
                          <a:cs typeface="Quicksand"/>
                          <a:sym typeface="Quicksand"/>
                        </a:rPr>
                        <a:t>Network interface card (NIC)</a:t>
                      </a:r>
                      <a:endParaRPr b="1" sz="1100" u="none" cap="none" strike="noStrike">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1" sz="1100" u="none" cap="none" strike="noStrike">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Quicksand"/>
                          <a:ea typeface="Quicksand"/>
                          <a:cs typeface="Quicksand"/>
                          <a:sym typeface="Quicksand"/>
                        </a:rPr>
                        <a:t>A network interface card (NIC) enables a wired network connection between a computer and another networked device.</a:t>
                      </a:r>
                      <a:endParaRPr sz="1100" u="none" cap="none" strike="noStrike">
                        <a:latin typeface="Quicksand"/>
                        <a:ea typeface="Quicksand"/>
                        <a:cs typeface="Quicksand"/>
                        <a:sym typeface="Quicksand"/>
                      </a:endParaRPr>
                    </a:p>
                  </a:txBody>
                  <a:tcPr marT="63500" marB="63500" marR="63500" marL="63500">
                    <a:lnL cap="flat" cmpd="sng" w="12700">
                      <a:solidFill>
                        <a:srgbClr val="B7B7B7">
                          <a:alpha val="0"/>
                        </a:srgbClr>
                      </a:solidFill>
                      <a:prstDash val="solid"/>
                      <a:round/>
                      <a:headEnd len="sm" w="sm" type="none"/>
                      <a:tailEnd len="sm" w="sm" type="none"/>
                    </a:lnL>
                    <a:lnR cap="flat" cmpd="sng" w="12700">
                      <a:solidFill>
                        <a:srgbClr val="B7B7B7">
                          <a:alpha val="0"/>
                        </a:srgbClr>
                      </a:solidFill>
                      <a:prstDash val="solid"/>
                      <a:round/>
                      <a:headEnd len="sm" w="sm" type="none"/>
                      <a:tailEnd len="sm" w="sm" type="none"/>
                    </a:lnR>
                    <a:lnT cap="flat" cmpd="sng" w="12700">
                      <a:solidFill>
                        <a:srgbClr val="B7B7B7">
                          <a:alpha val="0"/>
                        </a:srgbClr>
                      </a:solidFill>
                      <a:prstDash val="solid"/>
                      <a:round/>
                      <a:headEnd len="sm" w="sm" type="none"/>
                      <a:tailEnd len="sm" w="sm" type="none"/>
                    </a:lnT>
                    <a:lnB cap="flat" cmpd="sng" w="12700">
                      <a:solidFill>
                        <a:srgbClr val="B7B7B7">
                          <a:alpha val="0"/>
                        </a:srgbClr>
                      </a:solidFill>
                      <a:prstDash val="solid"/>
                      <a:round/>
                      <a:headEnd len="sm" w="sm" type="none"/>
                      <a:tailEnd len="sm" w="sm" type="none"/>
                    </a:lnB>
                  </a:tcPr>
                </a:tc>
              </a:tr>
            </a:tbl>
          </a:graphicData>
        </a:graphic>
      </p:graphicFrame>
      <p:sp>
        <p:nvSpPr>
          <p:cNvPr id="63" name="Google Shape;63;p14"/>
          <p:cNvSpPr txBox="1"/>
          <p:nvPr/>
        </p:nvSpPr>
        <p:spPr>
          <a:xfrm>
            <a:off x="2262002" y="833197"/>
            <a:ext cx="55059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800"/>
              </a:spcBef>
              <a:spcAft>
                <a:spcPts val="600"/>
              </a:spcAft>
              <a:buClr>
                <a:srgbClr val="000000"/>
              </a:buClr>
              <a:buSzPts val="1600"/>
              <a:buFont typeface="Arial"/>
              <a:buNone/>
            </a:pPr>
            <a:r>
              <a:rPr b="0" i="0" lang="en-GB" sz="1600" u="none" cap="none" strike="noStrike">
                <a:solidFill>
                  <a:schemeClr val="dk1"/>
                </a:solidFill>
                <a:latin typeface="Quicksand"/>
                <a:ea typeface="Quicksand"/>
                <a:cs typeface="Quicksand"/>
                <a:sym typeface="Quicksand"/>
              </a:rPr>
              <a:t>Network hardware descriptions</a:t>
            </a:r>
            <a:endParaRPr b="0" i="0" sz="1400" u="none" cap="none" strike="noStrike">
              <a:solidFill>
                <a:srgbClr val="000000"/>
              </a:solidFill>
              <a:latin typeface="Arial"/>
              <a:ea typeface="Arial"/>
              <a:cs typeface="Arial"/>
              <a:sym typeface="Arial"/>
            </a:endParaRPr>
          </a:p>
        </p:txBody>
      </p:sp>
      <p:pic>
        <p:nvPicPr>
          <p:cNvPr id="64" name="Google Shape;64;p14"/>
          <p:cNvPicPr preferRelativeResize="0"/>
          <p:nvPr/>
        </p:nvPicPr>
        <p:blipFill rotWithShape="1">
          <a:blip r:embed="rId3">
            <a:alphaModFix/>
          </a:blip>
          <a:srcRect b="0" l="0" r="0" t="0"/>
          <a:stretch/>
        </p:blipFill>
        <p:spPr>
          <a:xfrm>
            <a:off x="1014032" y="5010646"/>
            <a:ext cx="742951" cy="572969"/>
          </a:xfrm>
          <a:prstGeom prst="rect">
            <a:avLst/>
          </a:prstGeom>
          <a:noFill/>
          <a:ln>
            <a:noFill/>
          </a:ln>
        </p:spPr>
      </p:pic>
      <p:pic>
        <p:nvPicPr>
          <p:cNvPr id="65" name="Google Shape;65;p14"/>
          <p:cNvPicPr preferRelativeResize="0"/>
          <p:nvPr/>
        </p:nvPicPr>
        <p:blipFill rotWithShape="1">
          <a:blip r:embed="rId4">
            <a:alphaModFix/>
          </a:blip>
          <a:srcRect b="0" l="0" r="0" t="0"/>
          <a:stretch/>
        </p:blipFill>
        <p:spPr>
          <a:xfrm>
            <a:off x="979600" y="2248451"/>
            <a:ext cx="695324" cy="552863"/>
          </a:xfrm>
          <a:prstGeom prst="rect">
            <a:avLst/>
          </a:prstGeom>
          <a:noFill/>
          <a:ln>
            <a:noFill/>
          </a:ln>
        </p:spPr>
      </p:pic>
      <p:pic>
        <p:nvPicPr>
          <p:cNvPr id="66" name="Google Shape;66;p14"/>
          <p:cNvPicPr preferRelativeResize="0"/>
          <p:nvPr/>
        </p:nvPicPr>
        <p:blipFill rotWithShape="1">
          <a:blip r:embed="rId5">
            <a:alphaModFix/>
          </a:blip>
          <a:srcRect b="0" l="0" r="0" t="0"/>
          <a:stretch/>
        </p:blipFill>
        <p:spPr>
          <a:xfrm>
            <a:off x="697527" y="6835781"/>
            <a:ext cx="1375949" cy="270291"/>
          </a:xfrm>
          <a:prstGeom prst="rect">
            <a:avLst/>
          </a:prstGeom>
          <a:noFill/>
          <a:ln>
            <a:noFill/>
          </a:ln>
        </p:spPr>
      </p:pic>
      <p:pic>
        <p:nvPicPr>
          <p:cNvPr id="67" name="Google Shape;67;p14"/>
          <p:cNvPicPr preferRelativeResize="0"/>
          <p:nvPr/>
        </p:nvPicPr>
        <p:blipFill rotWithShape="1">
          <a:blip r:embed="rId6">
            <a:alphaModFix/>
          </a:blip>
          <a:srcRect b="0" l="0" r="0" t="0"/>
          <a:stretch/>
        </p:blipFill>
        <p:spPr>
          <a:xfrm>
            <a:off x="974083" y="4207871"/>
            <a:ext cx="822856" cy="514349"/>
          </a:xfrm>
          <a:prstGeom prst="rect">
            <a:avLst/>
          </a:prstGeom>
          <a:noFill/>
          <a:ln>
            <a:noFill/>
          </a:ln>
        </p:spPr>
      </p:pic>
      <p:pic>
        <p:nvPicPr>
          <p:cNvPr id="68" name="Google Shape;68;p14"/>
          <p:cNvPicPr preferRelativeResize="0"/>
          <p:nvPr/>
        </p:nvPicPr>
        <p:blipFill rotWithShape="1">
          <a:blip r:embed="rId7">
            <a:alphaModFix/>
          </a:blip>
          <a:srcRect b="0" l="0" r="0" t="0"/>
          <a:stretch/>
        </p:blipFill>
        <p:spPr>
          <a:xfrm>
            <a:off x="1152850" y="1264300"/>
            <a:ext cx="465336" cy="734239"/>
          </a:xfrm>
          <a:prstGeom prst="rect">
            <a:avLst/>
          </a:prstGeom>
          <a:noFill/>
          <a:ln>
            <a:noFill/>
          </a:ln>
        </p:spPr>
      </p:pic>
      <p:pic>
        <p:nvPicPr>
          <p:cNvPr id="69" name="Google Shape;69;p14"/>
          <p:cNvPicPr preferRelativeResize="0"/>
          <p:nvPr/>
        </p:nvPicPr>
        <p:blipFill rotWithShape="1">
          <a:blip r:embed="rId8">
            <a:alphaModFix/>
          </a:blip>
          <a:srcRect b="0" l="0" r="0" t="0"/>
          <a:stretch/>
        </p:blipFill>
        <p:spPr>
          <a:xfrm>
            <a:off x="807263" y="5861101"/>
            <a:ext cx="1156498" cy="514349"/>
          </a:xfrm>
          <a:prstGeom prst="rect">
            <a:avLst/>
          </a:prstGeom>
          <a:noFill/>
          <a:ln>
            <a:noFill/>
          </a:ln>
        </p:spPr>
      </p:pic>
      <p:pic>
        <p:nvPicPr>
          <p:cNvPr id="70" name="Google Shape;70;p14"/>
          <p:cNvPicPr preferRelativeResize="0"/>
          <p:nvPr/>
        </p:nvPicPr>
        <p:blipFill rotWithShape="1">
          <a:blip r:embed="rId9">
            <a:alphaModFix/>
          </a:blip>
          <a:srcRect b="0" l="0" r="0" t="0"/>
          <a:stretch/>
        </p:blipFill>
        <p:spPr>
          <a:xfrm>
            <a:off x="955800" y="3291147"/>
            <a:ext cx="1028702" cy="42691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p:nvPr/>
        </p:nvSpPr>
        <p:spPr>
          <a:xfrm>
            <a:off x="6608363" y="2225863"/>
            <a:ext cx="1047300" cy="609600"/>
          </a:xfrm>
          <a:prstGeom prst="roundRect">
            <a:avLst>
              <a:gd fmla="val 16667"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5"/>
          <p:cNvSpPr/>
          <p:nvPr/>
        </p:nvSpPr>
        <p:spPr>
          <a:xfrm>
            <a:off x="561950" y="5726025"/>
            <a:ext cx="9509100" cy="1614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5"/>
          <p:cNvSpPr txBox="1"/>
          <p:nvPr/>
        </p:nvSpPr>
        <p:spPr>
          <a:xfrm>
            <a:off x="1229625" y="6785800"/>
            <a:ext cx="633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NIC</a:t>
            </a:r>
            <a:endParaRPr b="0" i="0" sz="1400" u="none" cap="none" strike="noStrike">
              <a:solidFill>
                <a:srgbClr val="000000"/>
              </a:solidFill>
              <a:latin typeface="Quicksand"/>
              <a:ea typeface="Quicksand"/>
              <a:cs typeface="Quicksand"/>
              <a:sym typeface="Quicksand"/>
            </a:endParaRPr>
          </a:p>
        </p:txBody>
      </p:sp>
      <p:sp>
        <p:nvSpPr>
          <p:cNvPr id="78" name="Google Shape;78;p15"/>
          <p:cNvSpPr txBox="1"/>
          <p:nvPr/>
        </p:nvSpPr>
        <p:spPr>
          <a:xfrm>
            <a:off x="2593550"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Switch</a:t>
            </a:r>
            <a:endParaRPr b="0" i="0" sz="1400" u="none" cap="none" strike="noStrike">
              <a:solidFill>
                <a:srgbClr val="000000"/>
              </a:solidFill>
              <a:latin typeface="Quicksand"/>
              <a:ea typeface="Quicksand"/>
              <a:cs typeface="Quicksand"/>
              <a:sym typeface="Quicksand"/>
            </a:endParaRPr>
          </a:p>
        </p:txBody>
      </p:sp>
      <p:sp>
        <p:nvSpPr>
          <p:cNvPr id="79" name="Google Shape;79;p15"/>
          <p:cNvSpPr txBox="1"/>
          <p:nvPr/>
        </p:nvSpPr>
        <p:spPr>
          <a:xfrm>
            <a:off x="3780638"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Bridge</a:t>
            </a:r>
            <a:endParaRPr b="0" i="0" sz="1400" u="none" cap="none" strike="noStrike">
              <a:solidFill>
                <a:srgbClr val="000000"/>
              </a:solidFill>
              <a:latin typeface="Quicksand"/>
              <a:ea typeface="Quicksand"/>
              <a:cs typeface="Quicksand"/>
              <a:sym typeface="Quicksand"/>
            </a:endParaRPr>
          </a:p>
        </p:txBody>
      </p:sp>
      <p:sp>
        <p:nvSpPr>
          <p:cNvPr id="80" name="Google Shape;80;p15"/>
          <p:cNvSpPr txBox="1"/>
          <p:nvPr/>
        </p:nvSpPr>
        <p:spPr>
          <a:xfrm>
            <a:off x="5119500"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Router</a:t>
            </a:r>
            <a:endParaRPr b="0" i="0" sz="1400" u="none" cap="none" strike="noStrike">
              <a:solidFill>
                <a:srgbClr val="000000"/>
              </a:solidFill>
              <a:latin typeface="Quicksand"/>
              <a:ea typeface="Quicksand"/>
              <a:cs typeface="Quicksand"/>
              <a:sym typeface="Quicksand"/>
            </a:endParaRPr>
          </a:p>
        </p:txBody>
      </p:sp>
      <p:sp>
        <p:nvSpPr>
          <p:cNvPr id="81" name="Google Shape;81;p15"/>
          <p:cNvSpPr txBox="1"/>
          <p:nvPr/>
        </p:nvSpPr>
        <p:spPr>
          <a:xfrm>
            <a:off x="6538625"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WAP</a:t>
            </a:r>
            <a:endParaRPr b="0" i="0" sz="1400" u="none" cap="none" strike="noStrike">
              <a:solidFill>
                <a:srgbClr val="000000"/>
              </a:solidFill>
              <a:latin typeface="Quicksand"/>
              <a:ea typeface="Quicksand"/>
              <a:cs typeface="Quicksand"/>
              <a:sym typeface="Quicksand"/>
            </a:endParaRPr>
          </a:p>
        </p:txBody>
      </p:sp>
      <p:sp>
        <p:nvSpPr>
          <p:cNvPr id="82" name="Google Shape;82;p15"/>
          <p:cNvSpPr txBox="1"/>
          <p:nvPr/>
        </p:nvSpPr>
        <p:spPr>
          <a:xfrm>
            <a:off x="7859675"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Hub</a:t>
            </a:r>
            <a:endParaRPr b="0" i="0" sz="1400" u="none" cap="none" strike="noStrike">
              <a:solidFill>
                <a:srgbClr val="000000"/>
              </a:solidFill>
              <a:latin typeface="Quicksand"/>
              <a:ea typeface="Quicksand"/>
              <a:cs typeface="Quicksand"/>
              <a:sym typeface="Quicksand"/>
            </a:endParaRPr>
          </a:p>
        </p:txBody>
      </p:sp>
      <p:sp>
        <p:nvSpPr>
          <p:cNvPr id="83" name="Google Shape;83;p15"/>
          <p:cNvSpPr txBox="1"/>
          <p:nvPr/>
        </p:nvSpPr>
        <p:spPr>
          <a:xfrm>
            <a:off x="9064588"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Server</a:t>
            </a:r>
            <a:endParaRPr b="0" i="0" sz="1400" u="none" cap="none" strike="noStrike">
              <a:solidFill>
                <a:srgbClr val="000000"/>
              </a:solidFill>
              <a:latin typeface="Quicksand"/>
              <a:ea typeface="Quicksand"/>
              <a:cs typeface="Quicksand"/>
              <a:sym typeface="Quicksand"/>
            </a:endParaRPr>
          </a:p>
        </p:txBody>
      </p:sp>
      <p:sp>
        <p:nvSpPr>
          <p:cNvPr id="84" name="Google Shape;84;p15"/>
          <p:cNvSpPr txBox="1"/>
          <p:nvPr/>
        </p:nvSpPr>
        <p:spPr>
          <a:xfrm>
            <a:off x="490275" y="1729075"/>
            <a:ext cx="2364600" cy="2885400"/>
          </a:xfrm>
          <a:prstGeom prst="rect">
            <a:avLst/>
          </a:prstGeom>
          <a:solidFill>
            <a:srgbClr val="EFEFEF"/>
          </a:solidFill>
          <a:ln cap="flat" cmpd="sng" w="9525">
            <a:solidFill>
              <a:srgbClr val="5B5BA5"/>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0" i="0" lang="en-GB" sz="1100" u="none" cap="none" strike="noStrike">
                <a:solidFill>
                  <a:schemeClr val="dk1"/>
                </a:solidFill>
                <a:latin typeface="Quicksand"/>
                <a:ea typeface="Quicksand"/>
                <a:cs typeface="Quicksand"/>
                <a:sym typeface="Quicksand"/>
              </a:rPr>
              <a:t>A student wants to test their networking skills and set up a wired network using three old devices. They have a laptop and two PCs that they wish to connect together. Each device already has a network interface card. They will not require internet access and they aren’t too worried about security risks because the network will only be used by them. Add the network hardware item that you think is missing from the diagram.</a:t>
            </a:r>
            <a:endParaRPr b="0" i="0" sz="1100" u="none" cap="none" strike="noStrike">
              <a:solidFill>
                <a:schemeClr val="dk1"/>
              </a:solidFill>
              <a:latin typeface="Quicksand"/>
              <a:ea typeface="Quicksand"/>
              <a:cs typeface="Quicksand"/>
              <a:sym typeface="Quicksand"/>
            </a:endParaRPr>
          </a:p>
        </p:txBody>
      </p:sp>
      <p:pic>
        <p:nvPicPr>
          <p:cNvPr id="85" name="Google Shape;85;p15"/>
          <p:cNvPicPr preferRelativeResize="0"/>
          <p:nvPr/>
        </p:nvPicPr>
        <p:blipFill rotWithShape="1">
          <a:blip r:embed="rId3">
            <a:alphaModFix/>
          </a:blip>
          <a:srcRect b="0" l="0" r="0" t="0"/>
          <a:stretch/>
        </p:blipFill>
        <p:spPr>
          <a:xfrm>
            <a:off x="5056613" y="3696813"/>
            <a:ext cx="809625" cy="609600"/>
          </a:xfrm>
          <a:prstGeom prst="rect">
            <a:avLst/>
          </a:prstGeom>
          <a:noFill/>
          <a:ln>
            <a:noFill/>
          </a:ln>
        </p:spPr>
      </p:pic>
      <p:pic>
        <p:nvPicPr>
          <p:cNvPr id="86" name="Google Shape;86;p15"/>
          <p:cNvPicPr preferRelativeResize="0"/>
          <p:nvPr/>
        </p:nvPicPr>
        <p:blipFill rotWithShape="1">
          <a:blip r:embed="rId4">
            <a:alphaModFix/>
          </a:blip>
          <a:srcRect b="0" l="0" r="0" t="0"/>
          <a:stretch/>
        </p:blipFill>
        <p:spPr>
          <a:xfrm>
            <a:off x="8397838" y="3701563"/>
            <a:ext cx="666750" cy="600075"/>
          </a:xfrm>
          <a:prstGeom prst="rect">
            <a:avLst/>
          </a:prstGeom>
          <a:noFill/>
          <a:ln>
            <a:noFill/>
          </a:ln>
        </p:spPr>
      </p:pic>
      <p:pic>
        <p:nvPicPr>
          <p:cNvPr id="87" name="Google Shape;87;p15"/>
          <p:cNvPicPr preferRelativeResize="0"/>
          <p:nvPr/>
        </p:nvPicPr>
        <p:blipFill rotWithShape="1">
          <a:blip r:embed="rId4">
            <a:alphaModFix/>
          </a:blip>
          <a:srcRect b="0" l="0" r="0" t="0"/>
          <a:stretch/>
        </p:blipFill>
        <p:spPr>
          <a:xfrm>
            <a:off x="6798650" y="3701563"/>
            <a:ext cx="666750" cy="600075"/>
          </a:xfrm>
          <a:prstGeom prst="rect">
            <a:avLst/>
          </a:prstGeom>
          <a:noFill/>
          <a:ln>
            <a:noFill/>
          </a:ln>
        </p:spPr>
      </p:pic>
      <p:cxnSp>
        <p:nvCxnSpPr>
          <p:cNvPr id="88" name="Google Shape;88;p15"/>
          <p:cNvCxnSpPr>
            <a:stCxn id="75" idx="2"/>
            <a:endCxn id="85" idx="0"/>
          </p:cNvCxnSpPr>
          <p:nvPr/>
        </p:nvCxnSpPr>
        <p:spPr>
          <a:xfrm flipH="1">
            <a:off x="5461313" y="2835463"/>
            <a:ext cx="1670700" cy="861300"/>
          </a:xfrm>
          <a:prstGeom prst="straightConnector1">
            <a:avLst/>
          </a:prstGeom>
          <a:noFill/>
          <a:ln cap="flat" cmpd="sng" w="9525">
            <a:solidFill>
              <a:srgbClr val="000000"/>
            </a:solidFill>
            <a:prstDash val="solid"/>
            <a:round/>
            <a:headEnd len="sm" w="sm" type="none"/>
            <a:tailEnd len="sm" w="sm" type="none"/>
          </a:ln>
        </p:spPr>
      </p:cxnSp>
      <p:cxnSp>
        <p:nvCxnSpPr>
          <p:cNvPr id="89" name="Google Shape;89;p15"/>
          <p:cNvCxnSpPr>
            <a:stCxn id="75" idx="2"/>
            <a:endCxn id="87" idx="0"/>
          </p:cNvCxnSpPr>
          <p:nvPr/>
        </p:nvCxnSpPr>
        <p:spPr>
          <a:xfrm>
            <a:off x="7132013" y="2835463"/>
            <a:ext cx="0" cy="866100"/>
          </a:xfrm>
          <a:prstGeom prst="straightConnector1">
            <a:avLst/>
          </a:prstGeom>
          <a:noFill/>
          <a:ln cap="flat" cmpd="sng" w="9525">
            <a:solidFill>
              <a:srgbClr val="000000"/>
            </a:solidFill>
            <a:prstDash val="solid"/>
            <a:round/>
            <a:headEnd len="sm" w="sm" type="none"/>
            <a:tailEnd len="sm" w="sm" type="none"/>
          </a:ln>
        </p:spPr>
      </p:cxnSp>
      <p:cxnSp>
        <p:nvCxnSpPr>
          <p:cNvPr id="90" name="Google Shape;90;p15"/>
          <p:cNvCxnSpPr>
            <a:stCxn id="75" idx="2"/>
            <a:endCxn id="86" idx="0"/>
          </p:cNvCxnSpPr>
          <p:nvPr/>
        </p:nvCxnSpPr>
        <p:spPr>
          <a:xfrm>
            <a:off x="7132013" y="2835463"/>
            <a:ext cx="1599300" cy="866100"/>
          </a:xfrm>
          <a:prstGeom prst="straightConnector1">
            <a:avLst/>
          </a:prstGeom>
          <a:noFill/>
          <a:ln cap="flat" cmpd="sng" w="9525">
            <a:solidFill>
              <a:srgbClr val="000000"/>
            </a:solidFill>
            <a:prstDash val="solid"/>
            <a:round/>
            <a:headEnd len="sm" w="sm" type="none"/>
            <a:tailEnd len="sm" w="sm" type="none"/>
          </a:ln>
        </p:spPr>
      </p:cxnSp>
      <p:sp>
        <p:nvSpPr>
          <p:cNvPr id="91" name="Google Shape;91;p15"/>
          <p:cNvSpPr txBox="1"/>
          <p:nvPr/>
        </p:nvSpPr>
        <p:spPr>
          <a:xfrm>
            <a:off x="930673" y="5726025"/>
            <a:ext cx="3000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800"/>
              </a:spcBef>
              <a:spcAft>
                <a:spcPts val="600"/>
              </a:spcAft>
              <a:buClr>
                <a:srgbClr val="000000"/>
              </a:buClr>
              <a:buSzPts val="1600"/>
              <a:buFont typeface="Arial"/>
              <a:buNone/>
            </a:pPr>
            <a:r>
              <a:rPr b="0" i="0" lang="en-GB" sz="1600" u="none" cap="none" strike="noStrike">
                <a:solidFill>
                  <a:schemeClr val="dk1"/>
                </a:solidFill>
                <a:latin typeface="Quicksand"/>
                <a:ea typeface="Quicksand"/>
                <a:cs typeface="Quicksand"/>
                <a:sym typeface="Quicksand"/>
              </a:rPr>
              <a:t>Network hardware</a:t>
            </a:r>
            <a:endParaRPr b="0" i="0" sz="1400" u="none" cap="none" strike="noStrike">
              <a:solidFill>
                <a:srgbClr val="000000"/>
              </a:solidFill>
              <a:latin typeface="Arial"/>
              <a:ea typeface="Arial"/>
              <a:cs typeface="Arial"/>
              <a:sym typeface="Arial"/>
            </a:endParaRPr>
          </a:p>
        </p:txBody>
      </p:sp>
      <p:sp>
        <p:nvSpPr>
          <p:cNvPr id="92" name="Google Shape;92;p15"/>
          <p:cNvSpPr/>
          <p:nvPr/>
        </p:nvSpPr>
        <p:spPr>
          <a:xfrm>
            <a:off x="0" y="1036100"/>
            <a:ext cx="2854800" cy="431100"/>
          </a:xfrm>
          <a:prstGeom prst="rect">
            <a:avLst/>
          </a:prstGeom>
          <a:solidFill>
            <a:srgbClr val="5B5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Quicksand"/>
                <a:ea typeface="Quicksand"/>
                <a:cs typeface="Quicksand"/>
                <a:sym typeface="Quicksand"/>
              </a:rPr>
              <a:t>Scenario 1</a:t>
            </a:r>
            <a:endParaRPr b="0" i="0" sz="1400" u="none" cap="none" strike="noStrike">
              <a:solidFill>
                <a:schemeClr val="lt1"/>
              </a:solidFill>
              <a:latin typeface="Quicksand"/>
              <a:ea typeface="Quicksand"/>
              <a:cs typeface="Quicksand"/>
              <a:sym typeface="Quicksand"/>
            </a:endParaRPr>
          </a:p>
        </p:txBody>
      </p:sp>
      <p:pic>
        <p:nvPicPr>
          <p:cNvPr id="93" name="Google Shape;93;p15"/>
          <p:cNvPicPr preferRelativeResize="0"/>
          <p:nvPr/>
        </p:nvPicPr>
        <p:blipFill rotWithShape="1">
          <a:blip r:embed="rId5">
            <a:alphaModFix/>
          </a:blip>
          <a:srcRect b="0" l="0" r="0" t="0"/>
          <a:stretch/>
        </p:blipFill>
        <p:spPr>
          <a:xfrm>
            <a:off x="3865032" y="6208783"/>
            <a:ext cx="742951" cy="572969"/>
          </a:xfrm>
          <a:prstGeom prst="rect">
            <a:avLst/>
          </a:prstGeom>
          <a:noFill/>
          <a:ln>
            <a:noFill/>
          </a:ln>
        </p:spPr>
      </p:pic>
      <p:pic>
        <p:nvPicPr>
          <p:cNvPr id="94" name="Google Shape;94;p15"/>
          <p:cNvPicPr preferRelativeResize="0"/>
          <p:nvPr/>
        </p:nvPicPr>
        <p:blipFill rotWithShape="1">
          <a:blip r:embed="rId6">
            <a:alphaModFix/>
          </a:blip>
          <a:srcRect b="0" l="0" r="0" t="0"/>
          <a:stretch/>
        </p:blipFill>
        <p:spPr>
          <a:xfrm>
            <a:off x="7984962" y="6218826"/>
            <a:ext cx="695324" cy="552863"/>
          </a:xfrm>
          <a:prstGeom prst="rect">
            <a:avLst/>
          </a:prstGeom>
          <a:noFill/>
          <a:ln>
            <a:noFill/>
          </a:ln>
        </p:spPr>
      </p:pic>
      <p:pic>
        <p:nvPicPr>
          <p:cNvPr id="95" name="Google Shape;95;p15"/>
          <p:cNvPicPr preferRelativeResize="0"/>
          <p:nvPr/>
        </p:nvPicPr>
        <p:blipFill rotWithShape="1">
          <a:blip r:embed="rId7">
            <a:alphaModFix/>
          </a:blip>
          <a:srcRect b="0" l="0" r="0" t="0"/>
          <a:stretch/>
        </p:blipFill>
        <p:spPr>
          <a:xfrm>
            <a:off x="813527" y="6398244"/>
            <a:ext cx="1375949" cy="270291"/>
          </a:xfrm>
          <a:prstGeom prst="rect">
            <a:avLst/>
          </a:prstGeom>
          <a:noFill/>
          <a:ln>
            <a:noFill/>
          </a:ln>
        </p:spPr>
      </p:pic>
      <p:pic>
        <p:nvPicPr>
          <p:cNvPr id="96" name="Google Shape;96;p15"/>
          <p:cNvPicPr preferRelativeResize="0"/>
          <p:nvPr/>
        </p:nvPicPr>
        <p:blipFill rotWithShape="1">
          <a:blip r:embed="rId8">
            <a:alphaModFix/>
          </a:blip>
          <a:srcRect b="0" l="0" r="0" t="0"/>
          <a:stretch/>
        </p:blipFill>
        <p:spPr>
          <a:xfrm>
            <a:off x="5089071" y="6238083"/>
            <a:ext cx="822856" cy="514349"/>
          </a:xfrm>
          <a:prstGeom prst="rect">
            <a:avLst/>
          </a:prstGeom>
          <a:noFill/>
          <a:ln>
            <a:noFill/>
          </a:ln>
        </p:spPr>
      </p:pic>
      <p:pic>
        <p:nvPicPr>
          <p:cNvPr id="97" name="Google Shape;97;p15"/>
          <p:cNvPicPr preferRelativeResize="0"/>
          <p:nvPr/>
        </p:nvPicPr>
        <p:blipFill rotWithShape="1">
          <a:blip r:embed="rId9">
            <a:alphaModFix/>
          </a:blip>
          <a:srcRect b="0" l="0" r="0" t="0"/>
          <a:stretch/>
        </p:blipFill>
        <p:spPr>
          <a:xfrm>
            <a:off x="9296600" y="6128137"/>
            <a:ext cx="465336" cy="734239"/>
          </a:xfrm>
          <a:prstGeom prst="rect">
            <a:avLst/>
          </a:prstGeom>
          <a:noFill/>
          <a:ln>
            <a:noFill/>
          </a:ln>
        </p:spPr>
      </p:pic>
      <p:pic>
        <p:nvPicPr>
          <p:cNvPr id="98" name="Google Shape;98;p15"/>
          <p:cNvPicPr preferRelativeResize="0"/>
          <p:nvPr/>
        </p:nvPicPr>
        <p:blipFill rotWithShape="1">
          <a:blip r:embed="rId10">
            <a:alphaModFix/>
          </a:blip>
          <a:srcRect b="0" l="0" r="0" t="0"/>
          <a:stretch/>
        </p:blipFill>
        <p:spPr>
          <a:xfrm>
            <a:off x="2423488" y="6290501"/>
            <a:ext cx="1156498" cy="514349"/>
          </a:xfrm>
          <a:prstGeom prst="rect">
            <a:avLst/>
          </a:prstGeom>
          <a:noFill/>
          <a:ln>
            <a:noFill/>
          </a:ln>
        </p:spPr>
      </p:pic>
      <p:pic>
        <p:nvPicPr>
          <p:cNvPr id="99" name="Google Shape;99;p15"/>
          <p:cNvPicPr preferRelativeResize="0"/>
          <p:nvPr/>
        </p:nvPicPr>
        <p:blipFill rotWithShape="1">
          <a:blip r:embed="rId11">
            <a:alphaModFix/>
          </a:blip>
          <a:srcRect b="0" l="0" r="0" t="0"/>
          <a:stretch/>
        </p:blipFill>
        <p:spPr>
          <a:xfrm>
            <a:off x="6405275" y="6281809"/>
            <a:ext cx="1028702" cy="42691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p:nvPr/>
        </p:nvSpPr>
        <p:spPr>
          <a:xfrm>
            <a:off x="6624438" y="2118863"/>
            <a:ext cx="1047300" cy="609600"/>
          </a:xfrm>
          <a:prstGeom prst="roundRect">
            <a:avLst>
              <a:gd fmla="val 16667"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6"/>
          <p:cNvSpPr/>
          <p:nvPr/>
        </p:nvSpPr>
        <p:spPr>
          <a:xfrm>
            <a:off x="561950" y="5726025"/>
            <a:ext cx="9509100" cy="1614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6"/>
          <p:cNvSpPr txBox="1"/>
          <p:nvPr/>
        </p:nvSpPr>
        <p:spPr>
          <a:xfrm>
            <a:off x="1229625" y="6785800"/>
            <a:ext cx="633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NIC</a:t>
            </a:r>
            <a:endParaRPr b="0" i="0" sz="1400" u="none" cap="none" strike="noStrike">
              <a:solidFill>
                <a:srgbClr val="000000"/>
              </a:solidFill>
              <a:latin typeface="Quicksand"/>
              <a:ea typeface="Quicksand"/>
              <a:cs typeface="Quicksand"/>
              <a:sym typeface="Quicksand"/>
            </a:endParaRPr>
          </a:p>
        </p:txBody>
      </p:sp>
      <p:sp>
        <p:nvSpPr>
          <p:cNvPr id="107" name="Google Shape;107;p16"/>
          <p:cNvSpPr txBox="1"/>
          <p:nvPr/>
        </p:nvSpPr>
        <p:spPr>
          <a:xfrm>
            <a:off x="2593550"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Switch</a:t>
            </a:r>
            <a:endParaRPr b="0" i="0" sz="1400" u="none" cap="none" strike="noStrike">
              <a:solidFill>
                <a:srgbClr val="000000"/>
              </a:solidFill>
              <a:latin typeface="Quicksand"/>
              <a:ea typeface="Quicksand"/>
              <a:cs typeface="Quicksand"/>
              <a:sym typeface="Quicksand"/>
            </a:endParaRPr>
          </a:p>
        </p:txBody>
      </p:sp>
      <p:sp>
        <p:nvSpPr>
          <p:cNvPr id="108" name="Google Shape;108;p16"/>
          <p:cNvSpPr txBox="1"/>
          <p:nvPr/>
        </p:nvSpPr>
        <p:spPr>
          <a:xfrm>
            <a:off x="3780638"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Bridge</a:t>
            </a:r>
            <a:endParaRPr b="0" i="0" sz="1400" u="none" cap="none" strike="noStrike">
              <a:solidFill>
                <a:srgbClr val="000000"/>
              </a:solidFill>
              <a:latin typeface="Quicksand"/>
              <a:ea typeface="Quicksand"/>
              <a:cs typeface="Quicksand"/>
              <a:sym typeface="Quicksand"/>
            </a:endParaRPr>
          </a:p>
        </p:txBody>
      </p:sp>
      <p:sp>
        <p:nvSpPr>
          <p:cNvPr id="109" name="Google Shape;109;p16"/>
          <p:cNvSpPr txBox="1"/>
          <p:nvPr/>
        </p:nvSpPr>
        <p:spPr>
          <a:xfrm>
            <a:off x="5119500"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Router</a:t>
            </a:r>
            <a:endParaRPr b="0" i="0" sz="1400" u="none" cap="none" strike="noStrike">
              <a:solidFill>
                <a:srgbClr val="000000"/>
              </a:solidFill>
              <a:latin typeface="Quicksand"/>
              <a:ea typeface="Quicksand"/>
              <a:cs typeface="Quicksand"/>
              <a:sym typeface="Quicksand"/>
            </a:endParaRPr>
          </a:p>
        </p:txBody>
      </p:sp>
      <p:sp>
        <p:nvSpPr>
          <p:cNvPr id="110" name="Google Shape;110;p16"/>
          <p:cNvSpPr txBox="1"/>
          <p:nvPr/>
        </p:nvSpPr>
        <p:spPr>
          <a:xfrm>
            <a:off x="6538625"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WAP</a:t>
            </a:r>
            <a:endParaRPr b="0" i="0" sz="1400" u="none" cap="none" strike="noStrike">
              <a:solidFill>
                <a:srgbClr val="000000"/>
              </a:solidFill>
              <a:latin typeface="Quicksand"/>
              <a:ea typeface="Quicksand"/>
              <a:cs typeface="Quicksand"/>
              <a:sym typeface="Quicksand"/>
            </a:endParaRPr>
          </a:p>
        </p:txBody>
      </p:sp>
      <p:sp>
        <p:nvSpPr>
          <p:cNvPr id="111" name="Google Shape;111;p16"/>
          <p:cNvSpPr txBox="1"/>
          <p:nvPr/>
        </p:nvSpPr>
        <p:spPr>
          <a:xfrm>
            <a:off x="7859675"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Hub</a:t>
            </a:r>
            <a:endParaRPr b="0" i="0" sz="1400" u="none" cap="none" strike="noStrike">
              <a:solidFill>
                <a:srgbClr val="000000"/>
              </a:solidFill>
              <a:latin typeface="Quicksand"/>
              <a:ea typeface="Quicksand"/>
              <a:cs typeface="Quicksand"/>
              <a:sym typeface="Quicksand"/>
            </a:endParaRPr>
          </a:p>
        </p:txBody>
      </p:sp>
      <p:sp>
        <p:nvSpPr>
          <p:cNvPr id="112" name="Google Shape;112;p16"/>
          <p:cNvSpPr txBox="1"/>
          <p:nvPr/>
        </p:nvSpPr>
        <p:spPr>
          <a:xfrm>
            <a:off x="9064588"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Server</a:t>
            </a:r>
            <a:endParaRPr b="0" i="0" sz="1400" u="none" cap="none" strike="noStrike">
              <a:solidFill>
                <a:srgbClr val="000000"/>
              </a:solidFill>
              <a:latin typeface="Quicksand"/>
              <a:ea typeface="Quicksand"/>
              <a:cs typeface="Quicksand"/>
              <a:sym typeface="Quicksand"/>
            </a:endParaRPr>
          </a:p>
        </p:txBody>
      </p:sp>
      <p:sp>
        <p:nvSpPr>
          <p:cNvPr id="113" name="Google Shape;113;p16"/>
          <p:cNvSpPr txBox="1"/>
          <p:nvPr/>
        </p:nvSpPr>
        <p:spPr>
          <a:xfrm>
            <a:off x="490275" y="1729075"/>
            <a:ext cx="2364600" cy="1522200"/>
          </a:xfrm>
          <a:prstGeom prst="rect">
            <a:avLst/>
          </a:prstGeom>
          <a:solidFill>
            <a:srgbClr val="EFEFEF"/>
          </a:solidFill>
          <a:ln cap="flat" cmpd="sng" w="9525">
            <a:solidFill>
              <a:srgbClr val="5B5BA5"/>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0" i="0" lang="en-GB" sz="1100" u="none" cap="none" strike="noStrike">
                <a:solidFill>
                  <a:schemeClr val="dk1"/>
                </a:solidFill>
                <a:latin typeface="Quicksand"/>
                <a:ea typeface="Quicksand"/>
                <a:cs typeface="Quicksand"/>
                <a:sym typeface="Quicksand"/>
              </a:rPr>
              <a:t>A wireless network has been started. Currently, the laptops are connected wirelessly but they do not have a way to access the internet. Add the device that will allow the network to connect to the internet. </a:t>
            </a:r>
            <a:endParaRPr b="0" i="0" sz="1100" u="none" cap="none" strike="noStrike">
              <a:solidFill>
                <a:schemeClr val="dk1"/>
              </a:solidFill>
              <a:latin typeface="Quicksand"/>
              <a:ea typeface="Quicksand"/>
              <a:cs typeface="Quicksand"/>
              <a:sym typeface="Quicksand"/>
            </a:endParaRPr>
          </a:p>
        </p:txBody>
      </p:sp>
      <p:pic>
        <p:nvPicPr>
          <p:cNvPr id="114" name="Google Shape;114;p16"/>
          <p:cNvPicPr preferRelativeResize="0"/>
          <p:nvPr/>
        </p:nvPicPr>
        <p:blipFill rotWithShape="1">
          <a:blip r:embed="rId3">
            <a:alphaModFix/>
          </a:blip>
          <a:srcRect b="0" l="0" r="0" t="0"/>
          <a:stretch/>
        </p:blipFill>
        <p:spPr>
          <a:xfrm>
            <a:off x="5062350" y="4084038"/>
            <a:ext cx="809625" cy="609600"/>
          </a:xfrm>
          <a:prstGeom prst="rect">
            <a:avLst/>
          </a:prstGeom>
          <a:noFill/>
          <a:ln>
            <a:noFill/>
          </a:ln>
        </p:spPr>
      </p:pic>
      <p:sp>
        <p:nvSpPr>
          <p:cNvPr id="115" name="Google Shape;115;p16"/>
          <p:cNvSpPr txBox="1"/>
          <p:nvPr/>
        </p:nvSpPr>
        <p:spPr>
          <a:xfrm>
            <a:off x="930673" y="5726025"/>
            <a:ext cx="3000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800"/>
              </a:spcBef>
              <a:spcAft>
                <a:spcPts val="600"/>
              </a:spcAft>
              <a:buClr>
                <a:srgbClr val="000000"/>
              </a:buClr>
              <a:buSzPts val="1600"/>
              <a:buFont typeface="Arial"/>
              <a:buNone/>
            </a:pPr>
            <a:r>
              <a:rPr b="0" i="0" lang="en-GB" sz="1600" u="none" cap="none" strike="noStrike">
                <a:solidFill>
                  <a:schemeClr val="dk1"/>
                </a:solidFill>
                <a:latin typeface="Quicksand"/>
                <a:ea typeface="Quicksand"/>
                <a:cs typeface="Quicksand"/>
                <a:sym typeface="Quicksand"/>
              </a:rPr>
              <a:t>Network hardware</a:t>
            </a:r>
            <a:endParaRPr b="0" i="0" sz="1400" u="none" cap="none" strike="noStrike">
              <a:solidFill>
                <a:srgbClr val="000000"/>
              </a:solidFill>
              <a:latin typeface="Arial"/>
              <a:ea typeface="Arial"/>
              <a:cs typeface="Arial"/>
              <a:sym typeface="Arial"/>
            </a:endParaRPr>
          </a:p>
        </p:txBody>
      </p:sp>
      <p:sp>
        <p:nvSpPr>
          <p:cNvPr id="116" name="Google Shape;116;p16"/>
          <p:cNvSpPr/>
          <p:nvPr/>
        </p:nvSpPr>
        <p:spPr>
          <a:xfrm>
            <a:off x="0" y="1036100"/>
            <a:ext cx="2854800" cy="431100"/>
          </a:xfrm>
          <a:prstGeom prst="rect">
            <a:avLst/>
          </a:prstGeom>
          <a:solidFill>
            <a:srgbClr val="5B5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Quicksand"/>
                <a:ea typeface="Quicksand"/>
                <a:cs typeface="Quicksand"/>
                <a:sym typeface="Quicksand"/>
              </a:rPr>
              <a:t>Scenario 2</a:t>
            </a:r>
            <a:endParaRPr b="0" i="0" sz="1400" u="none" cap="none" strike="noStrike">
              <a:solidFill>
                <a:schemeClr val="lt1"/>
              </a:solidFill>
              <a:latin typeface="Quicksand"/>
              <a:ea typeface="Quicksand"/>
              <a:cs typeface="Quicksand"/>
              <a:sym typeface="Quicksand"/>
            </a:endParaRPr>
          </a:p>
        </p:txBody>
      </p:sp>
      <p:pic>
        <p:nvPicPr>
          <p:cNvPr id="117" name="Google Shape;117;p16"/>
          <p:cNvPicPr preferRelativeResize="0"/>
          <p:nvPr/>
        </p:nvPicPr>
        <p:blipFill rotWithShape="1">
          <a:blip r:embed="rId3">
            <a:alphaModFix/>
          </a:blip>
          <a:srcRect b="0" l="0" r="0" t="0"/>
          <a:stretch/>
        </p:blipFill>
        <p:spPr>
          <a:xfrm>
            <a:off x="8020613" y="4030488"/>
            <a:ext cx="809625" cy="609600"/>
          </a:xfrm>
          <a:prstGeom prst="rect">
            <a:avLst/>
          </a:prstGeom>
          <a:noFill/>
          <a:ln>
            <a:noFill/>
          </a:ln>
        </p:spPr>
      </p:pic>
      <p:pic>
        <p:nvPicPr>
          <p:cNvPr id="118" name="Google Shape;118;p16"/>
          <p:cNvPicPr preferRelativeResize="0"/>
          <p:nvPr/>
        </p:nvPicPr>
        <p:blipFill rotWithShape="1">
          <a:blip r:embed="rId4">
            <a:alphaModFix/>
          </a:blip>
          <a:srcRect b="0" l="0" r="0" t="0"/>
          <a:stretch/>
        </p:blipFill>
        <p:spPr>
          <a:xfrm>
            <a:off x="6765449" y="3197050"/>
            <a:ext cx="762000" cy="409575"/>
          </a:xfrm>
          <a:prstGeom prst="rect">
            <a:avLst/>
          </a:prstGeom>
          <a:noFill/>
          <a:ln>
            <a:noFill/>
          </a:ln>
        </p:spPr>
      </p:pic>
      <p:pic>
        <p:nvPicPr>
          <p:cNvPr id="119" name="Google Shape;119;p16"/>
          <p:cNvPicPr preferRelativeResize="0"/>
          <p:nvPr/>
        </p:nvPicPr>
        <p:blipFill rotWithShape="1">
          <a:blip r:embed="rId5">
            <a:alphaModFix/>
          </a:blip>
          <a:srcRect b="0" l="0" r="0" t="0"/>
          <a:stretch/>
        </p:blipFill>
        <p:spPr>
          <a:xfrm>
            <a:off x="6592438" y="1036088"/>
            <a:ext cx="1111325" cy="743200"/>
          </a:xfrm>
          <a:prstGeom prst="rect">
            <a:avLst/>
          </a:prstGeom>
          <a:noFill/>
          <a:ln>
            <a:noFill/>
          </a:ln>
        </p:spPr>
      </p:pic>
      <p:sp>
        <p:nvSpPr>
          <p:cNvPr id="120" name="Google Shape;120;p16"/>
          <p:cNvSpPr txBox="1"/>
          <p:nvPr/>
        </p:nvSpPr>
        <p:spPr>
          <a:xfrm>
            <a:off x="6753605" y="1250108"/>
            <a:ext cx="917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Quicksand"/>
                <a:ea typeface="Quicksand"/>
                <a:cs typeface="Quicksand"/>
                <a:sym typeface="Quicksand"/>
              </a:rPr>
              <a:t>Internet</a:t>
            </a:r>
            <a:endParaRPr b="1" i="0" sz="1400" u="none" cap="none" strike="noStrike">
              <a:solidFill>
                <a:srgbClr val="000000"/>
              </a:solidFill>
              <a:latin typeface="Quicksand"/>
              <a:ea typeface="Quicksand"/>
              <a:cs typeface="Quicksand"/>
              <a:sym typeface="Quicksand"/>
            </a:endParaRPr>
          </a:p>
        </p:txBody>
      </p:sp>
      <p:cxnSp>
        <p:nvCxnSpPr>
          <p:cNvPr id="121" name="Google Shape;121;p16"/>
          <p:cNvCxnSpPr>
            <a:stCxn id="119" idx="2"/>
            <a:endCxn id="104" idx="0"/>
          </p:cNvCxnSpPr>
          <p:nvPr/>
        </p:nvCxnSpPr>
        <p:spPr>
          <a:xfrm>
            <a:off x="7148101" y="1779288"/>
            <a:ext cx="0" cy="339600"/>
          </a:xfrm>
          <a:prstGeom prst="straightConnector1">
            <a:avLst/>
          </a:prstGeom>
          <a:noFill/>
          <a:ln cap="flat" cmpd="sng" w="9525">
            <a:solidFill>
              <a:schemeClr val="dk2"/>
            </a:solidFill>
            <a:prstDash val="solid"/>
            <a:round/>
            <a:headEnd len="sm" w="sm" type="none"/>
            <a:tailEnd len="sm" w="sm" type="none"/>
          </a:ln>
        </p:spPr>
      </p:cxnSp>
      <p:cxnSp>
        <p:nvCxnSpPr>
          <p:cNvPr id="122" name="Google Shape;122;p16"/>
          <p:cNvCxnSpPr>
            <a:stCxn id="104" idx="2"/>
            <a:endCxn id="118" idx="0"/>
          </p:cNvCxnSpPr>
          <p:nvPr/>
        </p:nvCxnSpPr>
        <p:spPr>
          <a:xfrm flipH="1">
            <a:off x="7146588" y="2728463"/>
            <a:ext cx="1500" cy="468600"/>
          </a:xfrm>
          <a:prstGeom prst="straightConnector1">
            <a:avLst/>
          </a:prstGeom>
          <a:noFill/>
          <a:ln cap="flat" cmpd="sng" w="9525">
            <a:solidFill>
              <a:schemeClr val="dk2"/>
            </a:solidFill>
            <a:prstDash val="solid"/>
            <a:round/>
            <a:headEnd len="sm" w="sm" type="none"/>
            <a:tailEnd len="sm" w="sm" type="none"/>
          </a:ln>
        </p:spPr>
      </p:cxnSp>
      <p:cxnSp>
        <p:nvCxnSpPr>
          <p:cNvPr id="123" name="Google Shape;123;p16"/>
          <p:cNvCxnSpPr>
            <a:stCxn id="114" idx="3"/>
            <a:endCxn id="118" idx="2"/>
          </p:cNvCxnSpPr>
          <p:nvPr/>
        </p:nvCxnSpPr>
        <p:spPr>
          <a:xfrm flipH="1" rot="10800000">
            <a:off x="5871975" y="3606738"/>
            <a:ext cx="1274400" cy="782100"/>
          </a:xfrm>
          <a:prstGeom prst="straightConnector1">
            <a:avLst/>
          </a:prstGeom>
          <a:noFill/>
          <a:ln cap="flat" cmpd="sng" w="9525">
            <a:solidFill>
              <a:schemeClr val="dk2"/>
            </a:solidFill>
            <a:prstDash val="dash"/>
            <a:round/>
            <a:headEnd len="sm" w="sm" type="none"/>
            <a:tailEnd len="sm" w="sm" type="none"/>
          </a:ln>
        </p:spPr>
      </p:cxnSp>
      <p:cxnSp>
        <p:nvCxnSpPr>
          <p:cNvPr id="124" name="Google Shape;124;p16"/>
          <p:cNvCxnSpPr>
            <a:stCxn id="117" idx="1"/>
            <a:endCxn id="118" idx="2"/>
          </p:cNvCxnSpPr>
          <p:nvPr/>
        </p:nvCxnSpPr>
        <p:spPr>
          <a:xfrm rot="10800000">
            <a:off x="7146413" y="3606588"/>
            <a:ext cx="874200" cy="728700"/>
          </a:xfrm>
          <a:prstGeom prst="straightConnector1">
            <a:avLst/>
          </a:prstGeom>
          <a:noFill/>
          <a:ln cap="flat" cmpd="sng" w="9525">
            <a:solidFill>
              <a:schemeClr val="dk2"/>
            </a:solidFill>
            <a:prstDash val="dash"/>
            <a:round/>
            <a:headEnd len="sm" w="sm" type="none"/>
            <a:tailEnd len="sm" w="sm" type="none"/>
          </a:ln>
        </p:spPr>
      </p:cxnSp>
      <p:pic>
        <p:nvPicPr>
          <p:cNvPr id="125" name="Google Shape;125;p16"/>
          <p:cNvPicPr preferRelativeResize="0"/>
          <p:nvPr/>
        </p:nvPicPr>
        <p:blipFill rotWithShape="1">
          <a:blip r:embed="rId6">
            <a:alphaModFix/>
          </a:blip>
          <a:srcRect b="0" l="0" r="0" t="0"/>
          <a:stretch/>
        </p:blipFill>
        <p:spPr>
          <a:xfrm>
            <a:off x="3865032" y="6208783"/>
            <a:ext cx="742951" cy="572969"/>
          </a:xfrm>
          <a:prstGeom prst="rect">
            <a:avLst/>
          </a:prstGeom>
          <a:noFill/>
          <a:ln>
            <a:noFill/>
          </a:ln>
        </p:spPr>
      </p:pic>
      <p:pic>
        <p:nvPicPr>
          <p:cNvPr id="126" name="Google Shape;126;p16"/>
          <p:cNvPicPr preferRelativeResize="0"/>
          <p:nvPr/>
        </p:nvPicPr>
        <p:blipFill rotWithShape="1">
          <a:blip r:embed="rId7">
            <a:alphaModFix/>
          </a:blip>
          <a:srcRect b="0" l="0" r="0" t="0"/>
          <a:stretch/>
        </p:blipFill>
        <p:spPr>
          <a:xfrm>
            <a:off x="7984962" y="6218826"/>
            <a:ext cx="695324" cy="552863"/>
          </a:xfrm>
          <a:prstGeom prst="rect">
            <a:avLst/>
          </a:prstGeom>
          <a:noFill/>
          <a:ln>
            <a:noFill/>
          </a:ln>
        </p:spPr>
      </p:pic>
      <p:pic>
        <p:nvPicPr>
          <p:cNvPr id="127" name="Google Shape;127;p16"/>
          <p:cNvPicPr preferRelativeResize="0"/>
          <p:nvPr/>
        </p:nvPicPr>
        <p:blipFill rotWithShape="1">
          <a:blip r:embed="rId8">
            <a:alphaModFix/>
          </a:blip>
          <a:srcRect b="0" l="0" r="0" t="0"/>
          <a:stretch/>
        </p:blipFill>
        <p:spPr>
          <a:xfrm>
            <a:off x="813527" y="6398244"/>
            <a:ext cx="1375949" cy="270291"/>
          </a:xfrm>
          <a:prstGeom prst="rect">
            <a:avLst/>
          </a:prstGeom>
          <a:noFill/>
          <a:ln>
            <a:noFill/>
          </a:ln>
        </p:spPr>
      </p:pic>
      <p:pic>
        <p:nvPicPr>
          <p:cNvPr id="128" name="Google Shape;128;p16"/>
          <p:cNvPicPr preferRelativeResize="0"/>
          <p:nvPr/>
        </p:nvPicPr>
        <p:blipFill rotWithShape="1">
          <a:blip r:embed="rId9">
            <a:alphaModFix/>
          </a:blip>
          <a:srcRect b="0" l="0" r="0" t="0"/>
          <a:stretch/>
        </p:blipFill>
        <p:spPr>
          <a:xfrm>
            <a:off x="5089071" y="6238083"/>
            <a:ext cx="822856" cy="514349"/>
          </a:xfrm>
          <a:prstGeom prst="rect">
            <a:avLst/>
          </a:prstGeom>
          <a:noFill/>
          <a:ln>
            <a:noFill/>
          </a:ln>
        </p:spPr>
      </p:pic>
      <p:pic>
        <p:nvPicPr>
          <p:cNvPr id="129" name="Google Shape;129;p16"/>
          <p:cNvPicPr preferRelativeResize="0"/>
          <p:nvPr/>
        </p:nvPicPr>
        <p:blipFill rotWithShape="1">
          <a:blip r:embed="rId10">
            <a:alphaModFix/>
          </a:blip>
          <a:srcRect b="0" l="0" r="0" t="0"/>
          <a:stretch/>
        </p:blipFill>
        <p:spPr>
          <a:xfrm>
            <a:off x="9296600" y="6128137"/>
            <a:ext cx="465336" cy="734239"/>
          </a:xfrm>
          <a:prstGeom prst="rect">
            <a:avLst/>
          </a:prstGeom>
          <a:noFill/>
          <a:ln>
            <a:noFill/>
          </a:ln>
        </p:spPr>
      </p:pic>
      <p:pic>
        <p:nvPicPr>
          <p:cNvPr id="130" name="Google Shape;130;p16"/>
          <p:cNvPicPr preferRelativeResize="0"/>
          <p:nvPr/>
        </p:nvPicPr>
        <p:blipFill rotWithShape="1">
          <a:blip r:embed="rId11">
            <a:alphaModFix/>
          </a:blip>
          <a:srcRect b="0" l="0" r="0" t="0"/>
          <a:stretch/>
        </p:blipFill>
        <p:spPr>
          <a:xfrm>
            <a:off x="2423488" y="6290501"/>
            <a:ext cx="1156498" cy="514349"/>
          </a:xfrm>
          <a:prstGeom prst="rect">
            <a:avLst/>
          </a:prstGeom>
          <a:noFill/>
          <a:ln>
            <a:noFill/>
          </a:ln>
        </p:spPr>
      </p:pic>
      <p:pic>
        <p:nvPicPr>
          <p:cNvPr id="131" name="Google Shape;131;p16"/>
          <p:cNvPicPr preferRelativeResize="0"/>
          <p:nvPr/>
        </p:nvPicPr>
        <p:blipFill rotWithShape="1">
          <a:blip r:embed="rId12">
            <a:alphaModFix/>
          </a:blip>
          <a:srcRect b="0" l="0" r="0" t="0"/>
          <a:stretch/>
        </p:blipFill>
        <p:spPr>
          <a:xfrm>
            <a:off x="6405275" y="6281809"/>
            <a:ext cx="1028702" cy="42691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p:nvPr/>
        </p:nvSpPr>
        <p:spPr>
          <a:xfrm>
            <a:off x="5723225" y="2554088"/>
            <a:ext cx="1047300" cy="609600"/>
          </a:xfrm>
          <a:prstGeom prst="roundRect">
            <a:avLst>
              <a:gd fmla="val 16667"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7"/>
          <p:cNvSpPr/>
          <p:nvPr/>
        </p:nvSpPr>
        <p:spPr>
          <a:xfrm>
            <a:off x="5723225" y="1669813"/>
            <a:ext cx="1047300" cy="609600"/>
          </a:xfrm>
          <a:prstGeom prst="roundRect">
            <a:avLst>
              <a:gd fmla="val 16667"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7"/>
          <p:cNvSpPr/>
          <p:nvPr/>
        </p:nvSpPr>
        <p:spPr>
          <a:xfrm>
            <a:off x="561950" y="5726025"/>
            <a:ext cx="9509100" cy="1614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7"/>
          <p:cNvSpPr txBox="1"/>
          <p:nvPr/>
        </p:nvSpPr>
        <p:spPr>
          <a:xfrm>
            <a:off x="1229625" y="6785800"/>
            <a:ext cx="633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NIC</a:t>
            </a:r>
            <a:endParaRPr b="0" i="0" sz="1400" u="none" cap="none" strike="noStrike">
              <a:solidFill>
                <a:srgbClr val="000000"/>
              </a:solidFill>
              <a:latin typeface="Quicksand"/>
              <a:ea typeface="Quicksand"/>
              <a:cs typeface="Quicksand"/>
              <a:sym typeface="Quicksand"/>
            </a:endParaRPr>
          </a:p>
        </p:txBody>
      </p:sp>
      <p:sp>
        <p:nvSpPr>
          <p:cNvPr id="140" name="Google Shape;140;p17"/>
          <p:cNvSpPr txBox="1"/>
          <p:nvPr/>
        </p:nvSpPr>
        <p:spPr>
          <a:xfrm>
            <a:off x="2593550"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Switch</a:t>
            </a:r>
            <a:endParaRPr b="0" i="0" sz="1400" u="none" cap="none" strike="noStrike">
              <a:solidFill>
                <a:srgbClr val="000000"/>
              </a:solidFill>
              <a:latin typeface="Quicksand"/>
              <a:ea typeface="Quicksand"/>
              <a:cs typeface="Quicksand"/>
              <a:sym typeface="Quicksand"/>
            </a:endParaRPr>
          </a:p>
        </p:txBody>
      </p:sp>
      <p:sp>
        <p:nvSpPr>
          <p:cNvPr id="141" name="Google Shape;141;p17"/>
          <p:cNvSpPr txBox="1"/>
          <p:nvPr/>
        </p:nvSpPr>
        <p:spPr>
          <a:xfrm>
            <a:off x="3780638"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Bridge</a:t>
            </a:r>
            <a:endParaRPr b="0" i="0" sz="1400" u="none" cap="none" strike="noStrike">
              <a:solidFill>
                <a:srgbClr val="000000"/>
              </a:solidFill>
              <a:latin typeface="Quicksand"/>
              <a:ea typeface="Quicksand"/>
              <a:cs typeface="Quicksand"/>
              <a:sym typeface="Quicksand"/>
            </a:endParaRPr>
          </a:p>
        </p:txBody>
      </p:sp>
      <p:sp>
        <p:nvSpPr>
          <p:cNvPr id="142" name="Google Shape;142;p17"/>
          <p:cNvSpPr txBox="1"/>
          <p:nvPr/>
        </p:nvSpPr>
        <p:spPr>
          <a:xfrm>
            <a:off x="5119500"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Router</a:t>
            </a:r>
            <a:endParaRPr b="0" i="0" sz="1400" u="none" cap="none" strike="noStrike">
              <a:solidFill>
                <a:srgbClr val="000000"/>
              </a:solidFill>
              <a:latin typeface="Quicksand"/>
              <a:ea typeface="Quicksand"/>
              <a:cs typeface="Quicksand"/>
              <a:sym typeface="Quicksand"/>
            </a:endParaRPr>
          </a:p>
        </p:txBody>
      </p:sp>
      <p:sp>
        <p:nvSpPr>
          <p:cNvPr id="143" name="Google Shape;143;p17"/>
          <p:cNvSpPr txBox="1"/>
          <p:nvPr/>
        </p:nvSpPr>
        <p:spPr>
          <a:xfrm>
            <a:off x="6538625"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WAP</a:t>
            </a:r>
            <a:endParaRPr b="0" i="0" sz="1400" u="none" cap="none" strike="noStrike">
              <a:solidFill>
                <a:srgbClr val="000000"/>
              </a:solidFill>
              <a:latin typeface="Quicksand"/>
              <a:ea typeface="Quicksand"/>
              <a:cs typeface="Quicksand"/>
              <a:sym typeface="Quicksand"/>
            </a:endParaRPr>
          </a:p>
        </p:txBody>
      </p:sp>
      <p:sp>
        <p:nvSpPr>
          <p:cNvPr id="144" name="Google Shape;144;p17"/>
          <p:cNvSpPr txBox="1"/>
          <p:nvPr/>
        </p:nvSpPr>
        <p:spPr>
          <a:xfrm>
            <a:off x="7859675"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Hub</a:t>
            </a:r>
            <a:endParaRPr b="0" i="0" sz="1400" u="none" cap="none" strike="noStrike">
              <a:solidFill>
                <a:srgbClr val="000000"/>
              </a:solidFill>
              <a:latin typeface="Quicksand"/>
              <a:ea typeface="Quicksand"/>
              <a:cs typeface="Quicksand"/>
              <a:sym typeface="Quicksand"/>
            </a:endParaRPr>
          </a:p>
        </p:txBody>
      </p:sp>
      <p:sp>
        <p:nvSpPr>
          <p:cNvPr id="145" name="Google Shape;145;p17"/>
          <p:cNvSpPr txBox="1"/>
          <p:nvPr/>
        </p:nvSpPr>
        <p:spPr>
          <a:xfrm>
            <a:off x="9064588"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Server</a:t>
            </a:r>
            <a:endParaRPr b="0" i="0" sz="1400" u="none" cap="none" strike="noStrike">
              <a:solidFill>
                <a:srgbClr val="000000"/>
              </a:solidFill>
              <a:latin typeface="Quicksand"/>
              <a:ea typeface="Quicksand"/>
              <a:cs typeface="Quicksand"/>
              <a:sym typeface="Quicksand"/>
            </a:endParaRPr>
          </a:p>
        </p:txBody>
      </p:sp>
      <p:sp>
        <p:nvSpPr>
          <p:cNvPr id="146" name="Google Shape;146;p17"/>
          <p:cNvSpPr txBox="1"/>
          <p:nvPr/>
        </p:nvSpPr>
        <p:spPr>
          <a:xfrm>
            <a:off x="490275" y="1729075"/>
            <a:ext cx="2364600" cy="1716900"/>
          </a:xfrm>
          <a:prstGeom prst="rect">
            <a:avLst/>
          </a:prstGeom>
          <a:solidFill>
            <a:srgbClr val="EFEFEF"/>
          </a:solidFill>
          <a:ln cap="flat" cmpd="sng" w="9525">
            <a:solidFill>
              <a:srgbClr val="5B5BA5"/>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0" i="0" lang="en-GB" sz="1100" u="none" cap="none" strike="noStrike">
                <a:solidFill>
                  <a:schemeClr val="dk1"/>
                </a:solidFill>
                <a:latin typeface="Quicksand"/>
                <a:ea typeface="Quicksand"/>
                <a:cs typeface="Quicksand"/>
                <a:sym typeface="Quicksand"/>
              </a:rPr>
              <a:t>A network of four PCs is required for a small office. The network will use a wired connection and communication needs to be secure. The company also requires internet access. Complete the diagram to add in this missing hardware. </a:t>
            </a:r>
            <a:endParaRPr b="0" i="0" sz="1100" u="none" cap="none" strike="noStrike">
              <a:solidFill>
                <a:schemeClr val="dk1"/>
              </a:solidFill>
              <a:latin typeface="Quicksand"/>
              <a:ea typeface="Quicksand"/>
              <a:cs typeface="Quicksand"/>
              <a:sym typeface="Quicksand"/>
            </a:endParaRPr>
          </a:p>
        </p:txBody>
      </p:sp>
      <p:sp>
        <p:nvSpPr>
          <p:cNvPr id="147" name="Google Shape;147;p17"/>
          <p:cNvSpPr txBox="1"/>
          <p:nvPr/>
        </p:nvSpPr>
        <p:spPr>
          <a:xfrm>
            <a:off x="930673" y="5726025"/>
            <a:ext cx="3000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800"/>
              </a:spcBef>
              <a:spcAft>
                <a:spcPts val="600"/>
              </a:spcAft>
              <a:buClr>
                <a:srgbClr val="000000"/>
              </a:buClr>
              <a:buSzPts val="1600"/>
              <a:buFont typeface="Arial"/>
              <a:buNone/>
            </a:pPr>
            <a:r>
              <a:rPr b="0" i="0" lang="en-GB" sz="1600" u="none" cap="none" strike="noStrike">
                <a:solidFill>
                  <a:schemeClr val="dk1"/>
                </a:solidFill>
                <a:latin typeface="Quicksand"/>
                <a:ea typeface="Quicksand"/>
                <a:cs typeface="Quicksand"/>
                <a:sym typeface="Quicksand"/>
              </a:rPr>
              <a:t>Network hardware</a:t>
            </a:r>
            <a:endParaRPr b="0" i="0" sz="1400" u="none" cap="none" strike="noStrike">
              <a:solidFill>
                <a:srgbClr val="000000"/>
              </a:solidFill>
              <a:latin typeface="Arial"/>
              <a:ea typeface="Arial"/>
              <a:cs typeface="Arial"/>
              <a:sym typeface="Arial"/>
            </a:endParaRPr>
          </a:p>
        </p:txBody>
      </p:sp>
      <p:sp>
        <p:nvSpPr>
          <p:cNvPr id="148" name="Google Shape;148;p17"/>
          <p:cNvSpPr/>
          <p:nvPr/>
        </p:nvSpPr>
        <p:spPr>
          <a:xfrm>
            <a:off x="0" y="1036100"/>
            <a:ext cx="2854800" cy="431100"/>
          </a:xfrm>
          <a:prstGeom prst="rect">
            <a:avLst/>
          </a:prstGeom>
          <a:solidFill>
            <a:srgbClr val="5B5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Quicksand"/>
                <a:ea typeface="Quicksand"/>
                <a:cs typeface="Quicksand"/>
                <a:sym typeface="Quicksand"/>
              </a:rPr>
              <a:t>Scenario 3</a:t>
            </a:r>
            <a:endParaRPr b="0" i="0" sz="1400" u="none" cap="none" strike="noStrike">
              <a:solidFill>
                <a:schemeClr val="lt1"/>
              </a:solidFill>
              <a:latin typeface="Quicksand"/>
              <a:ea typeface="Quicksand"/>
              <a:cs typeface="Quicksand"/>
              <a:sym typeface="Quicksand"/>
            </a:endParaRPr>
          </a:p>
        </p:txBody>
      </p:sp>
      <p:pic>
        <p:nvPicPr>
          <p:cNvPr id="149" name="Google Shape;149;p17"/>
          <p:cNvPicPr preferRelativeResize="0"/>
          <p:nvPr/>
        </p:nvPicPr>
        <p:blipFill rotWithShape="1">
          <a:blip r:embed="rId3">
            <a:alphaModFix/>
          </a:blip>
          <a:srcRect b="0" l="0" r="0" t="0"/>
          <a:stretch/>
        </p:blipFill>
        <p:spPr>
          <a:xfrm>
            <a:off x="7255638" y="1036088"/>
            <a:ext cx="1111325" cy="743200"/>
          </a:xfrm>
          <a:prstGeom prst="rect">
            <a:avLst/>
          </a:prstGeom>
          <a:noFill/>
          <a:ln>
            <a:noFill/>
          </a:ln>
        </p:spPr>
      </p:pic>
      <p:sp>
        <p:nvSpPr>
          <p:cNvPr id="150" name="Google Shape;150;p17"/>
          <p:cNvSpPr txBox="1"/>
          <p:nvPr/>
        </p:nvSpPr>
        <p:spPr>
          <a:xfrm>
            <a:off x="7416805" y="1250108"/>
            <a:ext cx="917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Quicksand"/>
                <a:ea typeface="Quicksand"/>
                <a:cs typeface="Quicksand"/>
                <a:sym typeface="Quicksand"/>
              </a:rPr>
              <a:t>Internet</a:t>
            </a:r>
            <a:endParaRPr b="1" i="0" sz="1400" u="none" cap="none" strike="noStrike">
              <a:solidFill>
                <a:srgbClr val="000000"/>
              </a:solidFill>
              <a:latin typeface="Quicksand"/>
              <a:ea typeface="Quicksand"/>
              <a:cs typeface="Quicksand"/>
              <a:sym typeface="Quicksand"/>
            </a:endParaRPr>
          </a:p>
        </p:txBody>
      </p:sp>
      <p:pic>
        <p:nvPicPr>
          <p:cNvPr id="151" name="Google Shape;151;p17"/>
          <p:cNvPicPr preferRelativeResize="0"/>
          <p:nvPr/>
        </p:nvPicPr>
        <p:blipFill rotWithShape="1">
          <a:blip r:embed="rId4">
            <a:alphaModFix/>
          </a:blip>
          <a:srcRect b="0" l="0" r="0" t="0"/>
          <a:stretch/>
        </p:blipFill>
        <p:spPr>
          <a:xfrm>
            <a:off x="4103100" y="3658363"/>
            <a:ext cx="666750" cy="600075"/>
          </a:xfrm>
          <a:prstGeom prst="rect">
            <a:avLst/>
          </a:prstGeom>
          <a:noFill/>
          <a:ln>
            <a:noFill/>
          </a:ln>
        </p:spPr>
      </p:pic>
      <p:pic>
        <p:nvPicPr>
          <p:cNvPr id="152" name="Google Shape;152;p17"/>
          <p:cNvPicPr preferRelativeResize="0"/>
          <p:nvPr/>
        </p:nvPicPr>
        <p:blipFill rotWithShape="1">
          <a:blip r:embed="rId4">
            <a:alphaModFix/>
          </a:blip>
          <a:srcRect b="0" l="0" r="0" t="0"/>
          <a:stretch/>
        </p:blipFill>
        <p:spPr>
          <a:xfrm>
            <a:off x="5346000" y="3658363"/>
            <a:ext cx="666750" cy="600075"/>
          </a:xfrm>
          <a:prstGeom prst="rect">
            <a:avLst/>
          </a:prstGeom>
          <a:noFill/>
          <a:ln>
            <a:noFill/>
          </a:ln>
        </p:spPr>
      </p:pic>
      <p:pic>
        <p:nvPicPr>
          <p:cNvPr id="153" name="Google Shape;153;p17"/>
          <p:cNvPicPr preferRelativeResize="0"/>
          <p:nvPr/>
        </p:nvPicPr>
        <p:blipFill rotWithShape="1">
          <a:blip r:embed="rId4">
            <a:alphaModFix/>
          </a:blip>
          <a:srcRect b="0" l="0" r="0" t="0"/>
          <a:stretch/>
        </p:blipFill>
        <p:spPr>
          <a:xfrm>
            <a:off x="6588900" y="3660663"/>
            <a:ext cx="666750" cy="600075"/>
          </a:xfrm>
          <a:prstGeom prst="rect">
            <a:avLst/>
          </a:prstGeom>
          <a:noFill/>
          <a:ln>
            <a:noFill/>
          </a:ln>
        </p:spPr>
      </p:pic>
      <p:pic>
        <p:nvPicPr>
          <p:cNvPr id="154" name="Google Shape;154;p17"/>
          <p:cNvPicPr preferRelativeResize="0"/>
          <p:nvPr/>
        </p:nvPicPr>
        <p:blipFill rotWithShape="1">
          <a:blip r:embed="rId4">
            <a:alphaModFix/>
          </a:blip>
          <a:srcRect b="0" l="0" r="0" t="0"/>
          <a:stretch/>
        </p:blipFill>
        <p:spPr>
          <a:xfrm>
            <a:off x="7831800" y="3660663"/>
            <a:ext cx="666750" cy="600075"/>
          </a:xfrm>
          <a:prstGeom prst="rect">
            <a:avLst/>
          </a:prstGeom>
          <a:noFill/>
          <a:ln>
            <a:noFill/>
          </a:ln>
        </p:spPr>
      </p:pic>
      <p:cxnSp>
        <p:nvCxnSpPr>
          <p:cNvPr id="155" name="Google Shape;155;p17"/>
          <p:cNvCxnSpPr>
            <a:stCxn id="136" idx="2"/>
            <a:endCxn id="151" idx="0"/>
          </p:cNvCxnSpPr>
          <p:nvPr/>
        </p:nvCxnSpPr>
        <p:spPr>
          <a:xfrm flipH="1">
            <a:off x="4436375" y="3163688"/>
            <a:ext cx="1810500" cy="494700"/>
          </a:xfrm>
          <a:prstGeom prst="straightConnector1">
            <a:avLst/>
          </a:prstGeom>
          <a:noFill/>
          <a:ln cap="flat" cmpd="sng" w="9525">
            <a:solidFill>
              <a:schemeClr val="dk2"/>
            </a:solidFill>
            <a:prstDash val="solid"/>
            <a:round/>
            <a:headEnd len="sm" w="sm" type="none"/>
            <a:tailEnd len="sm" w="sm" type="none"/>
          </a:ln>
        </p:spPr>
      </p:cxnSp>
      <p:cxnSp>
        <p:nvCxnSpPr>
          <p:cNvPr id="156" name="Google Shape;156;p17"/>
          <p:cNvCxnSpPr>
            <a:stCxn id="136" idx="2"/>
            <a:endCxn id="152" idx="0"/>
          </p:cNvCxnSpPr>
          <p:nvPr/>
        </p:nvCxnSpPr>
        <p:spPr>
          <a:xfrm flipH="1">
            <a:off x="5679275" y="3163688"/>
            <a:ext cx="567600" cy="494700"/>
          </a:xfrm>
          <a:prstGeom prst="straightConnector1">
            <a:avLst/>
          </a:prstGeom>
          <a:noFill/>
          <a:ln cap="flat" cmpd="sng" w="9525">
            <a:solidFill>
              <a:schemeClr val="dk2"/>
            </a:solidFill>
            <a:prstDash val="solid"/>
            <a:round/>
            <a:headEnd len="sm" w="sm" type="none"/>
            <a:tailEnd len="sm" w="sm" type="none"/>
          </a:ln>
        </p:spPr>
      </p:cxnSp>
      <p:cxnSp>
        <p:nvCxnSpPr>
          <p:cNvPr id="157" name="Google Shape;157;p17"/>
          <p:cNvCxnSpPr>
            <a:stCxn id="136" idx="2"/>
            <a:endCxn id="153" idx="0"/>
          </p:cNvCxnSpPr>
          <p:nvPr/>
        </p:nvCxnSpPr>
        <p:spPr>
          <a:xfrm>
            <a:off x="6246875" y="3163688"/>
            <a:ext cx="675300" cy="497100"/>
          </a:xfrm>
          <a:prstGeom prst="straightConnector1">
            <a:avLst/>
          </a:prstGeom>
          <a:noFill/>
          <a:ln cap="flat" cmpd="sng" w="9525">
            <a:solidFill>
              <a:schemeClr val="dk2"/>
            </a:solidFill>
            <a:prstDash val="solid"/>
            <a:round/>
            <a:headEnd len="sm" w="sm" type="none"/>
            <a:tailEnd len="sm" w="sm" type="none"/>
          </a:ln>
        </p:spPr>
      </p:cxnSp>
      <p:cxnSp>
        <p:nvCxnSpPr>
          <p:cNvPr id="158" name="Google Shape;158;p17"/>
          <p:cNvCxnSpPr>
            <a:stCxn id="136" idx="2"/>
            <a:endCxn id="154" idx="0"/>
          </p:cNvCxnSpPr>
          <p:nvPr/>
        </p:nvCxnSpPr>
        <p:spPr>
          <a:xfrm>
            <a:off x="6246875" y="3163688"/>
            <a:ext cx="1918200" cy="497100"/>
          </a:xfrm>
          <a:prstGeom prst="straightConnector1">
            <a:avLst/>
          </a:prstGeom>
          <a:noFill/>
          <a:ln cap="flat" cmpd="sng" w="9525">
            <a:solidFill>
              <a:schemeClr val="dk2"/>
            </a:solidFill>
            <a:prstDash val="solid"/>
            <a:round/>
            <a:headEnd len="sm" w="sm" type="none"/>
            <a:tailEnd len="sm" w="sm" type="none"/>
          </a:ln>
        </p:spPr>
      </p:cxnSp>
      <p:cxnSp>
        <p:nvCxnSpPr>
          <p:cNvPr id="159" name="Google Shape;159;p17"/>
          <p:cNvCxnSpPr>
            <a:stCxn id="137" idx="2"/>
            <a:endCxn id="136" idx="0"/>
          </p:cNvCxnSpPr>
          <p:nvPr/>
        </p:nvCxnSpPr>
        <p:spPr>
          <a:xfrm>
            <a:off x="6246875" y="2279413"/>
            <a:ext cx="0" cy="274800"/>
          </a:xfrm>
          <a:prstGeom prst="straightConnector1">
            <a:avLst/>
          </a:prstGeom>
          <a:noFill/>
          <a:ln cap="flat" cmpd="sng" w="9525">
            <a:solidFill>
              <a:schemeClr val="dk2"/>
            </a:solidFill>
            <a:prstDash val="solid"/>
            <a:round/>
            <a:headEnd len="sm" w="sm" type="none"/>
            <a:tailEnd len="sm" w="sm" type="none"/>
          </a:ln>
        </p:spPr>
      </p:cxnSp>
      <p:cxnSp>
        <p:nvCxnSpPr>
          <p:cNvPr id="160" name="Google Shape;160;p17"/>
          <p:cNvCxnSpPr>
            <a:stCxn id="137" idx="3"/>
          </p:cNvCxnSpPr>
          <p:nvPr/>
        </p:nvCxnSpPr>
        <p:spPr>
          <a:xfrm flipH="1" rot="10800000">
            <a:off x="6770525" y="1651213"/>
            <a:ext cx="584100" cy="323400"/>
          </a:xfrm>
          <a:prstGeom prst="straightConnector1">
            <a:avLst/>
          </a:prstGeom>
          <a:noFill/>
          <a:ln cap="flat" cmpd="sng" w="9525">
            <a:solidFill>
              <a:schemeClr val="dk2"/>
            </a:solidFill>
            <a:prstDash val="solid"/>
            <a:round/>
            <a:headEnd len="sm" w="sm" type="none"/>
            <a:tailEnd len="sm" w="sm" type="none"/>
          </a:ln>
        </p:spPr>
      </p:cxnSp>
      <p:pic>
        <p:nvPicPr>
          <p:cNvPr id="161" name="Google Shape;161;p17"/>
          <p:cNvPicPr preferRelativeResize="0"/>
          <p:nvPr/>
        </p:nvPicPr>
        <p:blipFill rotWithShape="1">
          <a:blip r:embed="rId5">
            <a:alphaModFix/>
          </a:blip>
          <a:srcRect b="0" l="0" r="0" t="0"/>
          <a:stretch/>
        </p:blipFill>
        <p:spPr>
          <a:xfrm>
            <a:off x="3865032" y="6208783"/>
            <a:ext cx="742951" cy="572969"/>
          </a:xfrm>
          <a:prstGeom prst="rect">
            <a:avLst/>
          </a:prstGeom>
          <a:noFill/>
          <a:ln>
            <a:noFill/>
          </a:ln>
        </p:spPr>
      </p:pic>
      <p:pic>
        <p:nvPicPr>
          <p:cNvPr id="162" name="Google Shape;162;p17"/>
          <p:cNvPicPr preferRelativeResize="0"/>
          <p:nvPr/>
        </p:nvPicPr>
        <p:blipFill rotWithShape="1">
          <a:blip r:embed="rId6">
            <a:alphaModFix/>
          </a:blip>
          <a:srcRect b="0" l="0" r="0" t="0"/>
          <a:stretch/>
        </p:blipFill>
        <p:spPr>
          <a:xfrm>
            <a:off x="7984962" y="6218826"/>
            <a:ext cx="695324" cy="552863"/>
          </a:xfrm>
          <a:prstGeom prst="rect">
            <a:avLst/>
          </a:prstGeom>
          <a:noFill/>
          <a:ln>
            <a:noFill/>
          </a:ln>
        </p:spPr>
      </p:pic>
      <p:pic>
        <p:nvPicPr>
          <p:cNvPr id="163" name="Google Shape;163;p17"/>
          <p:cNvPicPr preferRelativeResize="0"/>
          <p:nvPr/>
        </p:nvPicPr>
        <p:blipFill rotWithShape="1">
          <a:blip r:embed="rId7">
            <a:alphaModFix/>
          </a:blip>
          <a:srcRect b="0" l="0" r="0" t="0"/>
          <a:stretch/>
        </p:blipFill>
        <p:spPr>
          <a:xfrm>
            <a:off x="813527" y="6398244"/>
            <a:ext cx="1375949" cy="270291"/>
          </a:xfrm>
          <a:prstGeom prst="rect">
            <a:avLst/>
          </a:prstGeom>
          <a:noFill/>
          <a:ln>
            <a:noFill/>
          </a:ln>
        </p:spPr>
      </p:pic>
      <p:pic>
        <p:nvPicPr>
          <p:cNvPr id="164" name="Google Shape;164;p17"/>
          <p:cNvPicPr preferRelativeResize="0"/>
          <p:nvPr/>
        </p:nvPicPr>
        <p:blipFill rotWithShape="1">
          <a:blip r:embed="rId8">
            <a:alphaModFix/>
          </a:blip>
          <a:srcRect b="0" l="0" r="0" t="0"/>
          <a:stretch/>
        </p:blipFill>
        <p:spPr>
          <a:xfrm>
            <a:off x="5089071" y="6238083"/>
            <a:ext cx="822856" cy="514349"/>
          </a:xfrm>
          <a:prstGeom prst="rect">
            <a:avLst/>
          </a:prstGeom>
          <a:noFill/>
          <a:ln>
            <a:noFill/>
          </a:ln>
        </p:spPr>
      </p:pic>
      <p:pic>
        <p:nvPicPr>
          <p:cNvPr id="165" name="Google Shape;165;p17"/>
          <p:cNvPicPr preferRelativeResize="0"/>
          <p:nvPr/>
        </p:nvPicPr>
        <p:blipFill rotWithShape="1">
          <a:blip r:embed="rId9">
            <a:alphaModFix/>
          </a:blip>
          <a:srcRect b="0" l="0" r="0" t="0"/>
          <a:stretch/>
        </p:blipFill>
        <p:spPr>
          <a:xfrm>
            <a:off x="9296600" y="6128137"/>
            <a:ext cx="465336" cy="734239"/>
          </a:xfrm>
          <a:prstGeom prst="rect">
            <a:avLst/>
          </a:prstGeom>
          <a:noFill/>
          <a:ln>
            <a:noFill/>
          </a:ln>
        </p:spPr>
      </p:pic>
      <p:pic>
        <p:nvPicPr>
          <p:cNvPr id="166" name="Google Shape;166;p17"/>
          <p:cNvPicPr preferRelativeResize="0"/>
          <p:nvPr/>
        </p:nvPicPr>
        <p:blipFill rotWithShape="1">
          <a:blip r:embed="rId10">
            <a:alphaModFix/>
          </a:blip>
          <a:srcRect b="0" l="0" r="0" t="0"/>
          <a:stretch/>
        </p:blipFill>
        <p:spPr>
          <a:xfrm>
            <a:off x="2423488" y="6290501"/>
            <a:ext cx="1156498" cy="514349"/>
          </a:xfrm>
          <a:prstGeom prst="rect">
            <a:avLst/>
          </a:prstGeom>
          <a:noFill/>
          <a:ln>
            <a:noFill/>
          </a:ln>
        </p:spPr>
      </p:pic>
      <p:pic>
        <p:nvPicPr>
          <p:cNvPr id="167" name="Google Shape;167;p17"/>
          <p:cNvPicPr preferRelativeResize="0"/>
          <p:nvPr/>
        </p:nvPicPr>
        <p:blipFill rotWithShape="1">
          <a:blip r:embed="rId11">
            <a:alphaModFix/>
          </a:blip>
          <a:srcRect b="0" l="0" r="0" t="0"/>
          <a:stretch/>
        </p:blipFill>
        <p:spPr>
          <a:xfrm>
            <a:off x="6405275" y="6281809"/>
            <a:ext cx="1028702" cy="42691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p:nvPr/>
        </p:nvSpPr>
        <p:spPr>
          <a:xfrm>
            <a:off x="6165925" y="2623988"/>
            <a:ext cx="1047300" cy="609600"/>
          </a:xfrm>
          <a:prstGeom prst="roundRect">
            <a:avLst>
              <a:gd fmla="val 16667"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8"/>
          <p:cNvSpPr/>
          <p:nvPr/>
        </p:nvSpPr>
        <p:spPr>
          <a:xfrm>
            <a:off x="561950" y="5726025"/>
            <a:ext cx="9509100" cy="1614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8"/>
          <p:cNvSpPr txBox="1"/>
          <p:nvPr/>
        </p:nvSpPr>
        <p:spPr>
          <a:xfrm>
            <a:off x="1229625" y="6785800"/>
            <a:ext cx="633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NIC</a:t>
            </a:r>
            <a:endParaRPr b="0" i="0" sz="1400" u="none" cap="none" strike="noStrike">
              <a:solidFill>
                <a:srgbClr val="000000"/>
              </a:solidFill>
              <a:latin typeface="Quicksand"/>
              <a:ea typeface="Quicksand"/>
              <a:cs typeface="Quicksand"/>
              <a:sym typeface="Quicksand"/>
            </a:endParaRPr>
          </a:p>
        </p:txBody>
      </p:sp>
      <p:sp>
        <p:nvSpPr>
          <p:cNvPr id="175" name="Google Shape;175;p18"/>
          <p:cNvSpPr txBox="1"/>
          <p:nvPr/>
        </p:nvSpPr>
        <p:spPr>
          <a:xfrm>
            <a:off x="2593550"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Switch</a:t>
            </a:r>
            <a:endParaRPr b="0" i="0" sz="1400" u="none" cap="none" strike="noStrike">
              <a:solidFill>
                <a:srgbClr val="000000"/>
              </a:solidFill>
              <a:latin typeface="Quicksand"/>
              <a:ea typeface="Quicksand"/>
              <a:cs typeface="Quicksand"/>
              <a:sym typeface="Quicksand"/>
            </a:endParaRPr>
          </a:p>
        </p:txBody>
      </p:sp>
      <p:sp>
        <p:nvSpPr>
          <p:cNvPr id="176" name="Google Shape;176;p18"/>
          <p:cNvSpPr txBox="1"/>
          <p:nvPr/>
        </p:nvSpPr>
        <p:spPr>
          <a:xfrm>
            <a:off x="3780638"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Bridge</a:t>
            </a:r>
            <a:endParaRPr b="0" i="0" sz="1400" u="none" cap="none" strike="noStrike">
              <a:solidFill>
                <a:srgbClr val="000000"/>
              </a:solidFill>
              <a:latin typeface="Quicksand"/>
              <a:ea typeface="Quicksand"/>
              <a:cs typeface="Quicksand"/>
              <a:sym typeface="Quicksand"/>
            </a:endParaRPr>
          </a:p>
        </p:txBody>
      </p:sp>
      <p:sp>
        <p:nvSpPr>
          <p:cNvPr id="177" name="Google Shape;177;p18"/>
          <p:cNvSpPr txBox="1"/>
          <p:nvPr/>
        </p:nvSpPr>
        <p:spPr>
          <a:xfrm>
            <a:off x="5119500"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Router</a:t>
            </a:r>
            <a:endParaRPr b="0" i="0" sz="1400" u="none" cap="none" strike="noStrike">
              <a:solidFill>
                <a:srgbClr val="000000"/>
              </a:solidFill>
              <a:latin typeface="Quicksand"/>
              <a:ea typeface="Quicksand"/>
              <a:cs typeface="Quicksand"/>
              <a:sym typeface="Quicksand"/>
            </a:endParaRPr>
          </a:p>
        </p:txBody>
      </p:sp>
      <p:sp>
        <p:nvSpPr>
          <p:cNvPr id="178" name="Google Shape;178;p18"/>
          <p:cNvSpPr txBox="1"/>
          <p:nvPr/>
        </p:nvSpPr>
        <p:spPr>
          <a:xfrm>
            <a:off x="6538625"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WAP</a:t>
            </a:r>
            <a:endParaRPr b="0" i="0" sz="1400" u="none" cap="none" strike="noStrike">
              <a:solidFill>
                <a:srgbClr val="000000"/>
              </a:solidFill>
              <a:latin typeface="Quicksand"/>
              <a:ea typeface="Quicksand"/>
              <a:cs typeface="Quicksand"/>
              <a:sym typeface="Quicksand"/>
            </a:endParaRPr>
          </a:p>
        </p:txBody>
      </p:sp>
      <p:sp>
        <p:nvSpPr>
          <p:cNvPr id="179" name="Google Shape;179;p18"/>
          <p:cNvSpPr txBox="1"/>
          <p:nvPr/>
        </p:nvSpPr>
        <p:spPr>
          <a:xfrm>
            <a:off x="7859675"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Hub</a:t>
            </a:r>
            <a:endParaRPr b="0" i="0" sz="1400" u="none" cap="none" strike="noStrike">
              <a:solidFill>
                <a:srgbClr val="000000"/>
              </a:solidFill>
              <a:latin typeface="Quicksand"/>
              <a:ea typeface="Quicksand"/>
              <a:cs typeface="Quicksand"/>
              <a:sym typeface="Quicksand"/>
            </a:endParaRPr>
          </a:p>
        </p:txBody>
      </p:sp>
      <p:sp>
        <p:nvSpPr>
          <p:cNvPr id="180" name="Google Shape;180;p18"/>
          <p:cNvSpPr txBox="1"/>
          <p:nvPr/>
        </p:nvSpPr>
        <p:spPr>
          <a:xfrm>
            <a:off x="9064588"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Server</a:t>
            </a:r>
            <a:endParaRPr b="0" i="0" sz="1400" u="none" cap="none" strike="noStrike">
              <a:solidFill>
                <a:srgbClr val="000000"/>
              </a:solidFill>
              <a:latin typeface="Quicksand"/>
              <a:ea typeface="Quicksand"/>
              <a:cs typeface="Quicksand"/>
              <a:sym typeface="Quicksand"/>
            </a:endParaRPr>
          </a:p>
        </p:txBody>
      </p:sp>
      <p:sp>
        <p:nvSpPr>
          <p:cNvPr id="181" name="Google Shape;181;p18"/>
          <p:cNvSpPr txBox="1"/>
          <p:nvPr/>
        </p:nvSpPr>
        <p:spPr>
          <a:xfrm>
            <a:off x="490275" y="1729075"/>
            <a:ext cx="2364600" cy="1911600"/>
          </a:xfrm>
          <a:prstGeom prst="rect">
            <a:avLst/>
          </a:prstGeom>
          <a:solidFill>
            <a:srgbClr val="EFEFEF"/>
          </a:solidFill>
          <a:ln cap="flat" cmpd="sng" w="9525">
            <a:solidFill>
              <a:srgbClr val="5B5BA5"/>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0" i="0" lang="en-GB" sz="1100" u="none" cap="none" strike="noStrike">
                <a:solidFill>
                  <a:schemeClr val="dk1"/>
                </a:solidFill>
                <a:latin typeface="Quicksand"/>
                <a:ea typeface="Quicksand"/>
                <a:cs typeface="Quicksand"/>
                <a:sym typeface="Quicksand"/>
              </a:rPr>
              <a:t>A car sales company has eight employees: four work in sales and four work on MOTs and repairs. They have two separate LANs but they wish to be able to send confidential files between the two LANs when needed. What hardware device is missing from their network?</a:t>
            </a:r>
            <a:endParaRPr b="0" i="0" sz="1100" u="none" cap="none" strike="noStrike">
              <a:solidFill>
                <a:schemeClr val="dk1"/>
              </a:solidFill>
              <a:latin typeface="Quicksand"/>
              <a:ea typeface="Quicksand"/>
              <a:cs typeface="Quicksand"/>
              <a:sym typeface="Quicksand"/>
            </a:endParaRPr>
          </a:p>
        </p:txBody>
      </p:sp>
      <p:sp>
        <p:nvSpPr>
          <p:cNvPr id="182" name="Google Shape;182;p18"/>
          <p:cNvSpPr txBox="1"/>
          <p:nvPr/>
        </p:nvSpPr>
        <p:spPr>
          <a:xfrm>
            <a:off x="930673" y="5726025"/>
            <a:ext cx="3000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800"/>
              </a:spcBef>
              <a:spcAft>
                <a:spcPts val="600"/>
              </a:spcAft>
              <a:buClr>
                <a:srgbClr val="000000"/>
              </a:buClr>
              <a:buSzPts val="1600"/>
              <a:buFont typeface="Arial"/>
              <a:buNone/>
            </a:pPr>
            <a:r>
              <a:rPr b="0" i="0" lang="en-GB" sz="1600" u="none" cap="none" strike="noStrike">
                <a:solidFill>
                  <a:schemeClr val="dk1"/>
                </a:solidFill>
                <a:latin typeface="Quicksand"/>
                <a:ea typeface="Quicksand"/>
                <a:cs typeface="Quicksand"/>
                <a:sym typeface="Quicksand"/>
              </a:rPr>
              <a:t>Network hardware</a:t>
            </a:r>
            <a:endParaRPr b="0" i="0" sz="1400" u="none" cap="none" strike="noStrike">
              <a:solidFill>
                <a:srgbClr val="000000"/>
              </a:solidFill>
              <a:latin typeface="Arial"/>
              <a:ea typeface="Arial"/>
              <a:cs typeface="Arial"/>
              <a:sym typeface="Arial"/>
            </a:endParaRPr>
          </a:p>
        </p:txBody>
      </p:sp>
      <p:sp>
        <p:nvSpPr>
          <p:cNvPr id="183" name="Google Shape;183;p18"/>
          <p:cNvSpPr/>
          <p:nvPr/>
        </p:nvSpPr>
        <p:spPr>
          <a:xfrm>
            <a:off x="0" y="1036100"/>
            <a:ext cx="2854800" cy="431100"/>
          </a:xfrm>
          <a:prstGeom prst="rect">
            <a:avLst/>
          </a:prstGeom>
          <a:solidFill>
            <a:srgbClr val="5B5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Quicksand"/>
                <a:ea typeface="Quicksand"/>
                <a:cs typeface="Quicksand"/>
                <a:sym typeface="Quicksand"/>
              </a:rPr>
              <a:t>Scenario 4</a:t>
            </a:r>
            <a:endParaRPr b="0" i="0" sz="1400" u="none" cap="none" strike="noStrike">
              <a:solidFill>
                <a:schemeClr val="lt1"/>
              </a:solidFill>
              <a:latin typeface="Quicksand"/>
              <a:ea typeface="Quicksand"/>
              <a:cs typeface="Quicksand"/>
              <a:sym typeface="Quicksand"/>
            </a:endParaRPr>
          </a:p>
        </p:txBody>
      </p:sp>
      <p:pic>
        <p:nvPicPr>
          <p:cNvPr id="184" name="Google Shape;184;p18"/>
          <p:cNvPicPr preferRelativeResize="0"/>
          <p:nvPr/>
        </p:nvPicPr>
        <p:blipFill rotWithShape="1">
          <a:blip r:embed="rId3">
            <a:alphaModFix/>
          </a:blip>
          <a:srcRect b="0" l="0" r="0" t="0"/>
          <a:stretch/>
        </p:blipFill>
        <p:spPr>
          <a:xfrm>
            <a:off x="3522950" y="1729063"/>
            <a:ext cx="666750" cy="600075"/>
          </a:xfrm>
          <a:prstGeom prst="rect">
            <a:avLst/>
          </a:prstGeom>
          <a:noFill/>
          <a:ln>
            <a:noFill/>
          </a:ln>
        </p:spPr>
      </p:pic>
      <p:pic>
        <p:nvPicPr>
          <p:cNvPr id="185" name="Google Shape;185;p18"/>
          <p:cNvPicPr preferRelativeResize="0"/>
          <p:nvPr/>
        </p:nvPicPr>
        <p:blipFill rotWithShape="1">
          <a:blip r:embed="rId3">
            <a:alphaModFix/>
          </a:blip>
          <a:srcRect b="0" l="0" r="0" t="0"/>
          <a:stretch/>
        </p:blipFill>
        <p:spPr>
          <a:xfrm>
            <a:off x="4801525" y="1729063"/>
            <a:ext cx="666750" cy="600075"/>
          </a:xfrm>
          <a:prstGeom prst="rect">
            <a:avLst/>
          </a:prstGeom>
          <a:noFill/>
          <a:ln>
            <a:noFill/>
          </a:ln>
        </p:spPr>
      </p:pic>
      <p:pic>
        <p:nvPicPr>
          <p:cNvPr id="186" name="Google Shape;186;p18"/>
          <p:cNvPicPr preferRelativeResize="0"/>
          <p:nvPr/>
        </p:nvPicPr>
        <p:blipFill rotWithShape="1">
          <a:blip r:embed="rId3">
            <a:alphaModFix/>
          </a:blip>
          <a:srcRect b="0" l="0" r="0" t="0"/>
          <a:stretch/>
        </p:blipFill>
        <p:spPr>
          <a:xfrm>
            <a:off x="3496925" y="3555813"/>
            <a:ext cx="666750" cy="600075"/>
          </a:xfrm>
          <a:prstGeom prst="rect">
            <a:avLst/>
          </a:prstGeom>
          <a:noFill/>
          <a:ln>
            <a:noFill/>
          </a:ln>
        </p:spPr>
      </p:pic>
      <p:pic>
        <p:nvPicPr>
          <p:cNvPr id="187" name="Google Shape;187;p18"/>
          <p:cNvPicPr preferRelativeResize="0"/>
          <p:nvPr/>
        </p:nvPicPr>
        <p:blipFill rotWithShape="1">
          <a:blip r:embed="rId3">
            <a:alphaModFix/>
          </a:blip>
          <a:srcRect b="0" l="0" r="0" t="0"/>
          <a:stretch/>
        </p:blipFill>
        <p:spPr>
          <a:xfrm>
            <a:off x="4803625" y="3528413"/>
            <a:ext cx="666750" cy="600075"/>
          </a:xfrm>
          <a:prstGeom prst="rect">
            <a:avLst/>
          </a:prstGeom>
          <a:noFill/>
          <a:ln>
            <a:noFill/>
          </a:ln>
        </p:spPr>
      </p:pic>
      <p:pic>
        <p:nvPicPr>
          <p:cNvPr id="188" name="Google Shape;188;p18"/>
          <p:cNvPicPr preferRelativeResize="0"/>
          <p:nvPr/>
        </p:nvPicPr>
        <p:blipFill rotWithShape="1">
          <a:blip r:embed="rId4">
            <a:alphaModFix/>
          </a:blip>
          <a:srcRect b="0" l="0" r="0" t="0"/>
          <a:stretch/>
        </p:blipFill>
        <p:spPr>
          <a:xfrm>
            <a:off x="4103238" y="2695425"/>
            <a:ext cx="742950" cy="466725"/>
          </a:xfrm>
          <a:prstGeom prst="rect">
            <a:avLst/>
          </a:prstGeom>
          <a:noFill/>
          <a:ln>
            <a:noFill/>
          </a:ln>
        </p:spPr>
      </p:pic>
      <p:pic>
        <p:nvPicPr>
          <p:cNvPr id="189" name="Google Shape;189;p18"/>
          <p:cNvPicPr preferRelativeResize="0"/>
          <p:nvPr/>
        </p:nvPicPr>
        <p:blipFill rotWithShape="1">
          <a:blip r:embed="rId3">
            <a:alphaModFix/>
          </a:blip>
          <a:srcRect b="0" l="0" r="0" t="0"/>
          <a:stretch/>
        </p:blipFill>
        <p:spPr>
          <a:xfrm>
            <a:off x="7939550" y="1715375"/>
            <a:ext cx="666750" cy="600075"/>
          </a:xfrm>
          <a:prstGeom prst="rect">
            <a:avLst/>
          </a:prstGeom>
          <a:noFill/>
          <a:ln>
            <a:noFill/>
          </a:ln>
        </p:spPr>
      </p:pic>
      <p:pic>
        <p:nvPicPr>
          <p:cNvPr id="190" name="Google Shape;190;p18"/>
          <p:cNvPicPr preferRelativeResize="0"/>
          <p:nvPr/>
        </p:nvPicPr>
        <p:blipFill rotWithShape="1">
          <a:blip r:embed="rId3">
            <a:alphaModFix/>
          </a:blip>
          <a:srcRect b="0" l="0" r="0" t="0"/>
          <a:stretch/>
        </p:blipFill>
        <p:spPr>
          <a:xfrm>
            <a:off x="9218125" y="1715375"/>
            <a:ext cx="666750" cy="600075"/>
          </a:xfrm>
          <a:prstGeom prst="rect">
            <a:avLst/>
          </a:prstGeom>
          <a:noFill/>
          <a:ln>
            <a:noFill/>
          </a:ln>
        </p:spPr>
      </p:pic>
      <p:pic>
        <p:nvPicPr>
          <p:cNvPr id="191" name="Google Shape;191;p18"/>
          <p:cNvPicPr preferRelativeResize="0"/>
          <p:nvPr/>
        </p:nvPicPr>
        <p:blipFill rotWithShape="1">
          <a:blip r:embed="rId3">
            <a:alphaModFix/>
          </a:blip>
          <a:srcRect b="0" l="0" r="0" t="0"/>
          <a:stretch/>
        </p:blipFill>
        <p:spPr>
          <a:xfrm>
            <a:off x="7913525" y="3542125"/>
            <a:ext cx="666750" cy="600075"/>
          </a:xfrm>
          <a:prstGeom prst="rect">
            <a:avLst/>
          </a:prstGeom>
          <a:noFill/>
          <a:ln>
            <a:noFill/>
          </a:ln>
        </p:spPr>
      </p:pic>
      <p:pic>
        <p:nvPicPr>
          <p:cNvPr id="192" name="Google Shape;192;p18"/>
          <p:cNvPicPr preferRelativeResize="0"/>
          <p:nvPr/>
        </p:nvPicPr>
        <p:blipFill rotWithShape="1">
          <a:blip r:embed="rId3">
            <a:alphaModFix/>
          </a:blip>
          <a:srcRect b="0" l="0" r="0" t="0"/>
          <a:stretch/>
        </p:blipFill>
        <p:spPr>
          <a:xfrm>
            <a:off x="9220225" y="3514725"/>
            <a:ext cx="666750" cy="600075"/>
          </a:xfrm>
          <a:prstGeom prst="rect">
            <a:avLst/>
          </a:prstGeom>
          <a:noFill/>
          <a:ln>
            <a:noFill/>
          </a:ln>
        </p:spPr>
      </p:pic>
      <p:pic>
        <p:nvPicPr>
          <p:cNvPr id="193" name="Google Shape;193;p18"/>
          <p:cNvPicPr preferRelativeResize="0"/>
          <p:nvPr/>
        </p:nvPicPr>
        <p:blipFill rotWithShape="1">
          <a:blip r:embed="rId4">
            <a:alphaModFix/>
          </a:blip>
          <a:srcRect b="0" l="0" r="0" t="0"/>
          <a:stretch/>
        </p:blipFill>
        <p:spPr>
          <a:xfrm>
            <a:off x="8519838" y="2681738"/>
            <a:ext cx="742950" cy="466725"/>
          </a:xfrm>
          <a:prstGeom prst="rect">
            <a:avLst/>
          </a:prstGeom>
          <a:noFill/>
          <a:ln>
            <a:noFill/>
          </a:ln>
        </p:spPr>
      </p:pic>
      <p:cxnSp>
        <p:nvCxnSpPr>
          <p:cNvPr id="194" name="Google Shape;194;p18"/>
          <p:cNvCxnSpPr>
            <a:stCxn id="184" idx="2"/>
            <a:endCxn id="188" idx="0"/>
          </p:cNvCxnSpPr>
          <p:nvPr/>
        </p:nvCxnSpPr>
        <p:spPr>
          <a:xfrm>
            <a:off x="3856325" y="2329138"/>
            <a:ext cx="618300" cy="366300"/>
          </a:xfrm>
          <a:prstGeom prst="straightConnector1">
            <a:avLst/>
          </a:prstGeom>
          <a:noFill/>
          <a:ln cap="flat" cmpd="sng" w="9525">
            <a:solidFill>
              <a:schemeClr val="dk2"/>
            </a:solidFill>
            <a:prstDash val="solid"/>
            <a:round/>
            <a:headEnd len="sm" w="sm" type="none"/>
            <a:tailEnd len="sm" w="sm" type="none"/>
          </a:ln>
        </p:spPr>
      </p:cxnSp>
      <p:cxnSp>
        <p:nvCxnSpPr>
          <p:cNvPr id="195" name="Google Shape;195;p18"/>
          <p:cNvCxnSpPr>
            <a:stCxn id="188" idx="0"/>
            <a:endCxn id="185" idx="2"/>
          </p:cNvCxnSpPr>
          <p:nvPr/>
        </p:nvCxnSpPr>
        <p:spPr>
          <a:xfrm flipH="1" rot="10800000">
            <a:off x="4474713" y="2329125"/>
            <a:ext cx="660300" cy="366300"/>
          </a:xfrm>
          <a:prstGeom prst="straightConnector1">
            <a:avLst/>
          </a:prstGeom>
          <a:noFill/>
          <a:ln cap="flat" cmpd="sng" w="9525">
            <a:solidFill>
              <a:schemeClr val="dk2"/>
            </a:solidFill>
            <a:prstDash val="solid"/>
            <a:round/>
            <a:headEnd len="sm" w="sm" type="none"/>
            <a:tailEnd len="sm" w="sm" type="none"/>
          </a:ln>
        </p:spPr>
      </p:cxnSp>
      <p:cxnSp>
        <p:nvCxnSpPr>
          <p:cNvPr id="196" name="Google Shape;196;p18"/>
          <p:cNvCxnSpPr>
            <a:stCxn id="188" idx="2"/>
            <a:endCxn id="186" idx="0"/>
          </p:cNvCxnSpPr>
          <p:nvPr/>
        </p:nvCxnSpPr>
        <p:spPr>
          <a:xfrm flipH="1">
            <a:off x="3830313" y="3162150"/>
            <a:ext cx="644400" cy="393600"/>
          </a:xfrm>
          <a:prstGeom prst="straightConnector1">
            <a:avLst/>
          </a:prstGeom>
          <a:noFill/>
          <a:ln cap="flat" cmpd="sng" w="9525">
            <a:solidFill>
              <a:schemeClr val="dk2"/>
            </a:solidFill>
            <a:prstDash val="solid"/>
            <a:round/>
            <a:headEnd len="sm" w="sm" type="none"/>
            <a:tailEnd len="sm" w="sm" type="none"/>
          </a:ln>
        </p:spPr>
      </p:cxnSp>
      <p:cxnSp>
        <p:nvCxnSpPr>
          <p:cNvPr id="197" name="Google Shape;197;p18"/>
          <p:cNvCxnSpPr>
            <a:stCxn id="188" idx="2"/>
            <a:endCxn id="187" idx="0"/>
          </p:cNvCxnSpPr>
          <p:nvPr/>
        </p:nvCxnSpPr>
        <p:spPr>
          <a:xfrm>
            <a:off x="4474713" y="3162150"/>
            <a:ext cx="662400" cy="366300"/>
          </a:xfrm>
          <a:prstGeom prst="straightConnector1">
            <a:avLst/>
          </a:prstGeom>
          <a:noFill/>
          <a:ln cap="flat" cmpd="sng" w="9525">
            <a:solidFill>
              <a:schemeClr val="dk2"/>
            </a:solidFill>
            <a:prstDash val="solid"/>
            <a:round/>
            <a:headEnd len="sm" w="sm" type="none"/>
            <a:tailEnd len="sm" w="sm" type="none"/>
          </a:ln>
        </p:spPr>
      </p:cxnSp>
      <p:cxnSp>
        <p:nvCxnSpPr>
          <p:cNvPr id="198" name="Google Shape;198;p18"/>
          <p:cNvCxnSpPr>
            <a:stCxn id="189" idx="2"/>
            <a:endCxn id="193" idx="0"/>
          </p:cNvCxnSpPr>
          <p:nvPr/>
        </p:nvCxnSpPr>
        <p:spPr>
          <a:xfrm>
            <a:off x="8272925" y="2315450"/>
            <a:ext cx="618300" cy="366300"/>
          </a:xfrm>
          <a:prstGeom prst="straightConnector1">
            <a:avLst/>
          </a:prstGeom>
          <a:noFill/>
          <a:ln cap="flat" cmpd="sng" w="9525">
            <a:solidFill>
              <a:schemeClr val="dk2"/>
            </a:solidFill>
            <a:prstDash val="solid"/>
            <a:round/>
            <a:headEnd len="sm" w="sm" type="none"/>
            <a:tailEnd len="sm" w="sm" type="none"/>
          </a:ln>
        </p:spPr>
      </p:cxnSp>
      <p:cxnSp>
        <p:nvCxnSpPr>
          <p:cNvPr id="199" name="Google Shape;199;p18"/>
          <p:cNvCxnSpPr>
            <a:stCxn id="193" idx="0"/>
            <a:endCxn id="190" idx="2"/>
          </p:cNvCxnSpPr>
          <p:nvPr/>
        </p:nvCxnSpPr>
        <p:spPr>
          <a:xfrm flipH="1" rot="10800000">
            <a:off x="8891313" y="2315438"/>
            <a:ext cx="660300" cy="366300"/>
          </a:xfrm>
          <a:prstGeom prst="straightConnector1">
            <a:avLst/>
          </a:prstGeom>
          <a:noFill/>
          <a:ln cap="flat" cmpd="sng" w="9525">
            <a:solidFill>
              <a:schemeClr val="dk2"/>
            </a:solidFill>
            <a:prstDash val="solid"/>
            <a:round/>
            <a:headEnd len="sm" w="sm" type="none"/>
            <a:tailEnd len="sm" w="sm" type="none"/>
          </a:ln>
        </p:spPr>
      </p:cxnSp>
      <p:cxnSp>
        <p:nvCxnSpPr>
          <p:cNvPr id="200" name="Google Shape;200;p18"/>
          <p:cNvCxnSpPr>
            <a:stCxn id="193" idx="2"/>
            <a:endCxn id="191" idx="0"/>
          </p:cNvCxnSpPr>
          <p:nvPr/>
        </p:nvCxnSpPr>
        <p:spPr>
          <a:xfrm flipH="1">
            <a:off x="8246913" y="3148463"/>
            <a:ext cx="644400" cy="393600"/>
          </a:xfrm>
          <a:prstGeom prst="straightConnector1">
            <a:avLst/>
          </a:prstGeom>
          <a:noFill/>
          <a:ln cap="flat" cmpd="sng" w="9525">
            <a:solidFill>
              <a:schemeClr val="dk2"/>
            </a:solidFill>
            <a:prstDash val="solid"/>
            <a:round/>
            <a:headEnd len="sm" w="sm" type="none"/>
            <a:tailEnd len="sm" w="sm" type="none"/>
          </a:ln>
        </p:spPr>
      </p:cxnSp>
      <p:cxnSp>
        <p:nvCxnSpPr>
          <p:cNvPr id="201" name="Google Shape;201;p18"/>
          <p:cNvCxnSpPr>
            <a:stCxn id="193" idx="2"/>
            <a:endCxn id="192" idx="0"/>
          </p:cNvCxnSpPr>
          <p:nvPr/>
        </p:nvCxnSpPr>
        <p:spPr>
          <a:xfrm>
            <a:off x="8891313" y="3148463"/>
            <a:ext cx="662400" cy="366300"/>
          </a:xfrm>
          <a:prstGeom prst="straightConnector1">
            <a:avLst/>
          </a:prstGeom>
          <a:noFill/>
          <a:ln cap="flat" cmpd="sng" w="9525">
            <a:solidFill>
              <a:schemeClr val="dk2"/>
            </a:solidFill>
            <a:prstDash val="solid"/>
            <a:round/>
            <a:headEnd len="sm" w="sm" type="none"/>
            <a:tailEnd len="sm" w="sm" type="none"/>
          </a:ln>
        </p:spPr>
      </p:cxnSp>
      <p:cxnSp>
        <p:nvCxnSpPr>
          <p:cNvPr id="202" name="Google Shape;202;p18"/>
          <p:cNvCxnSpPr>
            <a:stCxn id="188" idx="3"/>
            <a:endCxn id="172" idx="1"/>
          </p:cNvCxnSpPr>
          <p:nvPr/>
        </p:nvCxnSpPr>
        <p:spPr>
          <a:xfrm>
            <a:off x="4846188" y="2928788"/>
            <a:ext cx="1319700" cy="0"/>
          </a:xfrm>
          <a:prstGeom prst="straightConnector1">
            <a:avLst/>
          </a:prstGeom>
          <a:noFill/>
          <a:ln cap="flat" cmpd="sng" w="9525">
            <a:solidFill>
              <a:schemeClr val="dk2"/>
            </a:solidFill>
            <a:prstDash val="solid"/>
            <a:round/>
            <a:headEnd len="sm" w="sm" type="none"/>
            <a:tailEnd len="sm" w="sm" type="none"/>
          </a:ln>
        </p:spPr>
      </p:cxnSp>
      <p:cxnSp>
        <p:nvCxnSpPr>
          <p:cNvPr id="203" name="Google Shape;203;p18"/>
          <p:cNvCxnSpPr>
            <a:stCxn id="172" idx="3"/>
            <a:endCxn id="193" idx="1"/>
          </p:cNvCxnSpPr>
          <p:nvPr/>
        </p:nvCxnSpPr>
        <p:spPr>
          <a:xfrm flipH="1" rot="10800000">
            <a:off x="7213225" y="2914988"/>
            <a:ext cx="1306500" cy="13800"/>
          </a:xfrm>
          <a:prstGeom prst="straightConnector1">
            <a:avLst/>
          </a:prstGeom>
          <a:noFill/>
          <a:ln cap="flat" cmpd="sng" w="9525">
            <a:solidFill>
              <a:schemeClr val="dk2"/>
            </a:solidFill>
            <a:prstDash val="solid"/>
            <a:round/>
            <a:headEnd len="sm" w="sm" type="none"/>
            <a:tailEnd len="sm" w="sm" type="none"/>
          </a:ln>
        </p:spPr>
      </p:cxnSp>
      <p:pic>
        <p:nvPicPr>
          <p:cNvPr id="204" name="Google Shape;204;p18"/>
          <p:cNvPicPr preferRelativeResize="0"/>
          <p:nvPr/>
        </p:nvPicPr>
        <p:blipFill rotWithShape="1">
          <a:blip r:embed="rId5">
            <a:alphaModFix/>
          </a:blip>
          <a:srcRect b="0" l="0" r="0" t="0"/>
          <a:stretch/>
        </p:blipFill>
        <p:spPr>
          <a:xfrm>
            <a:off x="3865032" y="6208783"/>
            <a:ext cx="742951" cy="572969"/>
          </a:xfrm>
          <a:prstGeom prst="rect">
            <a:avLst/>
          </a:prstGeom>
          <a:noFill/>
          <a:ln>
            <a:noFill/>
          </a:ln>
        </p:spPr>
      </p:pic>
      <p:pic>
        <p:nvPicPr>
          <p:cNvPr id="205" name="Google Shape;205;p18"/>
          <p:cNvPicPr preferRelativeResize="0"/>
          <p:nvPr/>
        </p:nvPicPr>
        <p:blipFill rotWithShape="1">
          <a:blip r:embed="rId6">
            <a:alphaModFix/>
          </a:blip>
          <a:srcRect b="0" l="0" r="0" t="0"/>
          <a:stretch/>
        </p:blipFill>
        <p:spPr>
          <a:xfrm>
            <a:off x="7984962" y="6218826"/>
            <a:ext cx="695324" cy="552863"/>
          </a:xfrm>
          <a:prstGeom prst="rect">
            <a:avLst/>
          </a:prstGeom>
          <a:noFill/>
          <a:ln>
            <a:noFill/>
          </a:ln>
        </p:spPr>
      </p:pic>
      <p:pic>
        <p:nvPicPr>
          <p:cNvPr id="206" name="Google Shape;206;p18"/>
          <p:cNvPicPr preferRelativeResize="0"/>
          <p:nvPr/>
        </p:nvPicPr>
        <p:blipFill rotWithShape="1">
          <a:blip r:embed="rId7">
            <a:alphaModFix/>
          </a:blip>
          <a:srcRect b="0" l="0" r="0" t="0"/>
          <a:stretch/>
        </p:blipFill>
        <p:spPr>
          <a:xfrm>
            <a:off x="813527" y="6398244"/>
            <a:ext cx="1375949" cy="270291"/>
          </a:xfrm>
          <a:prstGeom prst="rect">
            <a:avLst/>
          </a:prstGeom>
          <a:noFill/>
          <a:ln>
            <a:noFill/>
          </a:ln>
        </p:spPr>
      </p:pic>
      <p:pic>
        <p:nvPicPr>
          <p:cNvPr id="207" name="Google Shape;207;p18"/>
          <p:cNvPicPr preferRelativeResize="0"/>
          <p:nvPr/>
        </p:nvPicPr>
        <p:blipFill rotWithShape="1">
          <a:blip r:embed="rId8">
            <a:alphaModFix/>
          </a:blip>
          <a:srcRect b="0" l="0" r="0" t="0"/>
          <a:stretch/>
        </p:blipFill>
        <p:spPr>
          <a:xfrm>
            <a:off x="5089071" y="6238083"/>
            <a:ext cx="822856" cy="514349"/>
          </a:xfrm>
          <a:prstGeom prst="rect">
            <a:avLst/>
          </a:prstGeom>
          <a:noFill/>
          <a:ln>
            <a:noFill/>
          </a:ln>
        </p:spPr>
      </p:pic>
      <p:pic>
        <p:nvPicPr>
          <p:cNvPr id="208" name="Google Shape;208;p18"/>
          <p:cNvPicPr preferRelativeResize="0"/>
          <p:nvPr/>
        </p:nvPicPr>
        <p:blipFill rotWithShape="1">
          <a:blip r:embed="rId9">
            <a:alphaModFix/>
          </a:blip>
          <a:srcRect b="0" l="0" r="0" t="0"/>
          <a:stretch/>
        </p:blipFill>
        <p:spPr>
          <a:xfrm>
            <a:off x="9296600" y="6128137"/>
            <a:ext cx="465336" cy="734239"/>
          </a:xfrm>
          <a:prstGeom prst="rect">
            <a:avLst/>
          </a:prstGeom>
          <a:noFill/>
          <a:ln>
            <a:noFill/>
          </a:ln>
        </p:spPr>
      </p:pic>
      <p:pic>
        <p:nvPicPr>
          <p:cNvPr id="209" name="Google Shape;209;p18"/>
          <p:cNvPicPr preferRelativeResize="0"/>
          <p:nvPr/>
        </p:nvPicPr>
        <p:blipFill rotWithShape="1">
          <a:blip r:embed="rId10">
            <a:alphaModFix/>
          </a:blip>
          <a:srcRect b="0" l="0" r="0" t="0"/>
          <a:stretch/>
        </p:blipFill>
        <p:spPr>
          <a:xfrm>
            <a:off x="2423488" y="6290501"/>
            <a:ext cx="1156498" cy="514349"/>
          </a:xfrm>
          <a:prstGeom prst="rect">
            <a:avLst/>
          </a:prstGeom>
          <a:noFill/>
          <a:ln>
            <a:noFill/>
          </a:ln>
        </p:spPr>
      </p:pic>
      <p:pic>
        <p:nvPicPr>
          <p:cNvPr id="210" name="Google Shape;210;p18"/>
          <p:cNvPicPr preferRelativeResize="0"/>
          <p:nvPr/>
        </p:nvPicPr>
        <p:blipFill rotWithShape="1">
          <a:blip r:embed="rId11">
            <a:alphaModFix/>
          </a:blip>
          <a:srcRect b="0" l="0" r="0" t="0"/>
          <a:stretch/>
        </p:blipFill>
        <p:spPr>
          <a:xfrm>
            <a:off x="6405275" y="6281809"/>
            <a:ext cx="1028702" cy="42691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9"/>
          <p:cNvSpPr/>
          <p:nvPr/>
        </p:nvSpPr>
        <p:spPr>
          <a:xfrm>
            <a:off x="7416275" y="2610288"/>
            <a:ext cx="1047300" cy="609600"/>
          </a:xfrm>
          <a:prstGeom prst="roundRect">
            <a:avLst>
              <a:gd fmla="val 16667"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9"/>
          <p:cNvSpPr/>
          <p:nvPr/>
        </p:nvSpPr>
        <p:spPr>
          <a:xfrm>
            <a:off x="561950" y="5726025"/>
            <a:ext cx="9509100" cy="1614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9"/>
          <p:cNvSpPr txBox="1"/>
          <p:nvPr/>
        </p:nvSpPr>
        <p:spPr>
          <a:xfrm>
            <a:off x="1229625" y="6785800"/>
            <a:ext cx="633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NIC</a:t>
            </a:r>
            <a:endParaRPr b="0" i="0" sz="1400" u="none" cap="none" strike="noStrike">
              <a:solidFill>
                <a:srgbClr val="000000"/>
              </a:solidFill>
              <a:latin typeface="Quicksand"/>
              <a:ea typeface="Quicksand"/>
              <a:cs typeface="Quicksand"/>
              <a:sym typeface="Quicksand"/>
            </a:endParaRPr>
          </a:p>
        </p:txBody>
      </p:sp>
      <p:sp>
        <p:nvSpPr>
          <p:cNvPr id="218" name="Google Shape;218;p19"/>
          <p:cNvSpPr txBox="1"/>
          <p:nvPr/>
        </p:nvSpPr>
        <p:spPr>
          <a:xfrm>
            <a:off x="2593550"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Switch</a:t>
            </a:r>
            <a:endParaRPr b="0" i="0" sz="1400" u="none" cap="none" strike="noStrike">
              <a:solidFill>
                <a:srgbClr val="000000"/>
              </a:solidFill>
              <a:latin typeface="Quicksand"/>
              <a:ea typeface="Quicksand"/>
              <a:cs typeface="Quicksand"/>
              <a:sym typeface="Quicksand"/>
            </a:endParaRPr>
          </a:p>
        </p:txBody>
      </p:sp>
      <p:sp>
        <p:nvSpPr>
          <p:cNvPr id="219" name="Google Shape;219;p19"/>
          <p:cNvSpPr txBox="1"/>
          <p:nvPr/>
        </p:nvSpPr>
        <p:spPr>
          <a:xfrm>
            <a:off x="3780638"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Bridge</a:t>
            </a:r>
            <a:endParaRPr b="0" i="0" sz="1400" u="none" cap="none" strike="noStrike">
              <a:solidFill>
                <a:srgbClr val="000000"/>
              </a:solidFill>
              <a:latin typeface="Quicksand"/>
              <a:ea typeface="Quicksand"/>
              <a:cs typeface="Quicksand"/>
              <a:sym typeface="Quicksand"/>
            </a:endParaRPr>
          </a:p>
        </p:txBody>
      </p:sp>
      <p:sp>
        <p:nvSpPr>
          <p:cNvPr id="220" name="Google Shape;220;p19"/>
          <p:cNvSpPr txBox="1"/>
          <p:nvPr/>
        </p:nvSpPr>
        <p:spPr>
          <a:xfrm>
            <a:off x="5119500"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Router</a:t>
            </a:r>
            <a:endParaRPr b="0" i="0" sz="1400" u="none" cap="none" strike="noStrike">
              <a:solidFill>
                <a:srgbClr val="000000"/>
              </a:solidFill>
              <a:latin typeface="Quicksand"/>
              <a:ea typeface="Quicksand"/>
              <a:cs typeface="Quicksand"/>
              <a:sym typeface="Quicksand"/>
            </a:endParaRPr>
          </a:p>
        </p:txBody>
      </p:sp>
      <p:sp>
        <p:nvSpPr>
          <p:cNvPr id="221" name="Google Shape;221;p19"/>
          <p:cNvSpPr txBox="1"/>
          <p:nvPr/>
        </p:nvSpPr>
        <p:spPr>
          <a:xfrm>
            <a:off x="6538625"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WAP</a:t>
            </a:r>
            <a:endParaRPr b="0" i="0" sz="1400" u="none" cap="none" strike="noStrike">
              <a:solidFill>
                <a:srgbClr val="000000"/>
              </a:solidFill>
              <a:latin typeface="Quicksand"/>
              <a:ea typeface="Quicksand"/>
              <a:cs typeface="Quicksand"/>
              <a:sym typeface="Quicksand"/>
            </a:endParaRPr>
          </a:p>
        </p:txBody>
      </p:sp>
      <p:sp>
        <p:nvSpPr>
          <p:cNvPr id="222" name="Google Shape;222;p19"/>
          <p:cNvSpPr txBox="1"/>
          <p:nvPr/>
        </p:nvSpPr>
        <p:spPr>
          <a:xfrm>
            <a:off x="7859675"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Hub</a:t>
            </a:r>
            <a:endParaRPr b="0" i="0" sz="1400" u="none" cap="none" strike="noStrike">
              <a:solidFill>
                <a:srgbClr val="000000"/>
              </a:solidFill>
              <a:latin typeface="Quicksand"/>
              <a:ea typeface="Quicksand"/>
              <a:cs typeface="Quicksand"/>
              <a:sym typeface="Quicksand"/>
            </a:endParaRPr>
          </a:p>
        </p:txBody>
      </p:sp>
      <p:sp>
        <p:nvSpPr>
          <p:cNvPr id="223" name="Google Shape;223;p19"/>
          <p:cNvSpPr txBox="1"/>
          <p:nvPr/>
        </p:nvSpPr>
        <p:spPr>
          <a:xfrm>
            <a:off x="9064588"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Server</a:t>
            </a:r>
            <a:endParaRPr b="0" i="0" sz="1400" u="none" cap="none" strike="noStrike">
              <a:solidFill>
                <a:srgbClr val="000000"/>
              </a:solidFill>
              <a:latin typeface="Quicksand"/>
              <a:ea typeface="Quicksand"/>
              <a:cs typeface="Quicksand"/>
              <a:sym typeface="Quicksand"/>
            </a:endParaRPr>
          </a:p>
        </p:txBody>
      </p:sp>
      <p:sp>
        <p:nvSpPr>
          <p:cNvPr id="224" name="Google Shape;224;p19"/>
          <p:cNvSpPr txBox="1"/>
          <p:nvPr/>
        </p:nvSpPr>
        <p:spPr>
          <a:xfrm>
            <a:off x="490275" y="1729075"/>
            <a:ext cx="2364600" cy="1716900"/>
          </a:xfrm>
          <a:prstGeom prst="rect">
            <a:avLst/>
          </a:prstGeom>
          <a:solidFill>
            <a:srgbClr val="EFEFEF"/>
          </a:solidFill>
          <a:ln cap="flat" cmpd="sng" w="9525">
            <a:solidFill>
              <a:srgbClr val="5B5BA5"/>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0" i="0" lang="en-GB" sz="1100" u="none" cap="none" strike="noStrike">
                <a:solidFill>
                  <a:schemeClr val="dk1"/>
                </a:solidFill>
                <a:latin typeface="Quicksand"/>
                <a:ea typeface="Quicksand"/>
                <a:cs typeface="Quicksand"/>
                <a:sym typeface="Quicksand"/>
              </a:rPr>
              <a:t>A doctors surgery has been using a wired network for many years. They now want to add in wireless capabilities to allow doctors to use tablets whilst working in different parts of the building. What hardware is missing from this network?</a:t>
            </a:r>
            <a:endParaRPr b="0" i="0" sz="1100" u="none" cap="none" strike="noStrike">
              <a:solidFill>
                <a:schemeClr val="dk1"/>
              </a:solidFill>
              <a:latin typeface="Quicksand"/>
              <a:ea typeface="Quicksand"/>
              <a:cs typeface="Quicksand"/>
              <a:sym typeface="Quicksand"/>
            </a:endParaRPr>
          </a:p>
        </p:txBody>
      </p:sp>
      <p:sp>
        <p:nvSpPr>
          <p:cNvPr id="225" name="Google Shape;225;p19"/>
          <p:cNvSpPr txBox="1"/>
          <p:nvPr/>
        </p:nvSpPr>
        <p:spPr>
          <a:xfrm>
            <a:off x="930673" y="5726025"/>
            <a:ext cx="3000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800"/>
              </a:spcBef>
              <a:spcAft>
                <a:spcPts val="600"/>
              </a:spcAft>
              <a:buClr>
                <a:srgbClr val="000000"/>
              </a:buClr>
              <a:buSzPts val="1600"/>
              <a:buFont typeface="Arial"/>
              <a:buNone/>
            </a:pPr>
            <a:r>
              <a:rPr b="0" i="0" lang="en-GB" sz="1600" u="none" cap="none" strike="noStrike">
                <a:solidFill>
                  <a:schemeClr val="dk1"/>
                </a:solidFill>
                <a:latin typeface="Quicksand"/>
                <a:ea typeface="Quicksand"/>
                <a:cs typeface="Quicksand"/>
                <a:sym typeface="Quicksand"/>
              </a:rPr>
              <a:t>Network hardware</a:t>
            </a:r>
            <a:endParaRPr b="0" i="0" sz="1400" u="none" cap="none" strike="noStrike">
              <a:solidFill>
                <a:srgbClr val="000000"/>
              </a:solidFill>
              <a:latin typeface="Arial"/>
              <a:ea typeface="Arial"/>
              <a:cs typeface="Arial"/>
              <a:sym typeface="Arial"/>
            </a:endParaRPr>
          </a:p>
        </p:txBody>
      </p:sp>
      <p:sp>
        <p:nvSpPr>
          <p:cNvPr id="226" name="Google Shape;226;p19"/>
          <p:cNvSpPr/>
          <p:nvPr/>
        </p:nvSpPr>
        <p:spPr>
          <a:xfrm>
            <a:off x="0" y="1036100"/>
            <a:ext cx="2854800" cy="431100"/>
          </a:xfrm>
          <a:prstGeom prst="rect">
            <a:avLst/>
          </a:prstGeom>
          <a:solidFill>
            <a:srgbClr val="5B5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Quicksand"/>
                <a:ea typeface="Quicksand"/>
                <a:cs typeface="Quicksand"/>
                <a:sym typeface="Quicksand"/>
              </a:rPr>
              <a:t>Scenario 5</a:t>
            </a:r>
            <a:endParaRPr b="0" i="0" sz="1400" u="none" cap="none" strike="noStrike">
              <a:solidFill>
                <a:schemeClr val="lt1"/>
              </a:solidFill>
              <a:latin typeface="Quicksand"/>
              <a:ea typeface="Quicksand"/>
              <a:cs typeface="Quicksand"/>
              <a:sym typeface="Quicksand"/>
            </a:endParaRPr>
          </a:p>
        </p:txBody>
      </p:sp>
      <p:pic>
        <p:nvPicPr>
          <p:cNvPr id="227" name="Google Shape;227;p19"/>
          <p:cNvPicPr preferRelativeResize="0"/>
          <p:nvPr/>
        </p:nvPicPr>
        <p:blipFill rotWithShape="1">
          <a:blip r:embed="rId3">
            <a:alphaModFix/>
          </a:blip>
          <a:srcRect b="0" l="0" r="0" t="0"/>
          <a:stretch/>
        </p:blipFill>
        <p:spPr>
          <a:xfrm>
            <a:off x="5485300" y="1715363"/>
            <a:ext cx="666750" cy="600075"/>
          </a:xfrm>
          <a:prstGeom prst="rect">
            <a:avLst/>
          </a:prstGeom>
          <a:noFill/>
          <a:ln>
            <a:noFill/>
          </a:ln>
        </p:spPr>
      </p:pic>
      <p:pic>
        <p:nvPicPr>
          <p:cNvPr id="228" name="Google Shape;228;p19"/>
          <p:cNvPicPr preferRelativeResize="0"/>
          <p:nvPr/>
        </p:nvPicPr>
        <p:blipFill rotWithShape="1">
          <a:blip r:embed="rId3">
            <a:alphaModFix/>
          </a:blip>
          <a:srcRect b="0" l="0" r="0" t="0"/>
          <a:stretch/>
        </p:blipFill>
        <p:spPr>
          <a:xfrm>
            <a:off x="6763875" y="1715363"/>
            <a:ext cx="666750" cy="600075"/>
          </a:xfrm>
          <a:prstGeom prst="rect">
            <a:avLst/>
          </a:prstGeom>
          <a:noFill/>
          <a:ln>
            <a:noFill/>
          </a:ln>
        </p:spPr>
      </p:pic>
      <p:pic>
        <p:nvPicPr>
          <p:cNvPr id="229" name="Google Shape;229;p19"/>
          <p:cNvPicPr preferRelativeResize="0"/>
          <p:nvPr/>
        </p:nvPicPr>
        <p:blipFill rotWithShape="1">
          <a:blip r:embed="rId3">
            <a:alphaModFix/>
          </a:blip>
          <a:srcRect b="0" l="0" r="0" t="0"/>
          <a:stretch/>
        </p:blipFill>
        <p:spPr>
          <a:xfrm>
            <a:off x="5459275" y="3542113"/>
            <a:ext cx="666750" cy="600075"/>
          </a:xfrm>
          <a:prstGeom prst="rect">
            <a:avLst/>
          </a:prstGeom>
          <a:noFill/>
          <a:ln>
            <a:noFill/>
          </a:ln>
        </p:spPr>
      </p:pic>
      <p:pic>
        <p:nvPicPr>
          <p:cNvPr id="230" name="Google Shape;230;p19"/>
          <p:cNvPicPr preferRelativeResize="0"/>
          <p:nvPr/>
        </p:nvPicPr>
        <p:blipFill rotWithShape="1">
          <a:blip r:embed="rId3">
            <a:alphaModFix/>
          </a:blip>
          <a:srcRect b="0" l="0" r="0" t="0"/>
          <a:stretch/>
        </p:blipFill>
        <p:spPr>
          <a:xfrm>
            <a:off x="6765975" y="3514713"/>
            <a:ext cx="666750" cy="600075"/>
          </a:xfrm>
          <a:prstGeom prst="rect">
            <a:avLst/>
          </a:prstGeom>
          <a:noFill/>
          <a:ln>
            <a:noFill/>
          </a:ln>
        </p:spPr>
      </p:pic>
      <p:pic>
        <p:nvPicPr>
          <p:cNvPr id="231" name="Google Shape;231;p19"/>
          <p:cNvPicPr preferRelativeResize="0"/>
          <p:nvPr/>
        </p:nvPicPr>
        <p:blipFill rotWithShape="1">
          <a:blip r:embed="rId4">
            <a:alphaModFix/>
          </a:blip>
          <a:srcRect b="0" l="0" r="0" t="0"/>
          <a:stretch/>
        </p:blipFill>
        <p:spPr>
          <a:xfrm>
            <a:off x="6065588" y="2681725"/>
            <a:ext cx="742950" cy="466725"/>
          </a:xfrm>
          <a:prstGeom prst="rect">
            <a:avLst/>
          </a:prstGeom>
          <a:noFill/>
          <a:ln>
            <a:noFill/>
          </a:ln>
        </p:spPr>
      </p:pic>
      <p:cxnSp>
        <p:nvCxnSpPr>
          <p:cNvPr id="232" name="Google Shape;232;p19"/>
          <p:cNvCxnSpPr>
            <a:stCxn id="227" idx="2"/>
            <a:endCxn id="231" idx="0"/>
          </p:cNvCxnSpPr>
          <p:nvPr/>
        </p:nvCxnSpPr>
        <p:spPr>
          <a:xfrm>
            <a:off x="5818675" y="2315438"/>
            <a:ext cx="618300" cy="366300"/>
          </a:xfrm>
          <a:prstGeom prst="straightConnector1">
            <a:avLst/>
          </a:prstGeom>
          <a:noFill/>
          <a:ln cap="flat" cmpd="sng" w="9525">
            <a:solidFill>
              <a:schemeClr val="dk2"/>
            </a:solidFill>
            <a:prstDash val="solid"/>
            <a:round/>
            <a:headEnd len="sm" w="sm" type="none"/>
            <a:tailEnd len="sm" w="sm" type="none"/>
          </a:ln>
        </p:spPr>
      </p:cxnSp>
      <p:cxnSp>
        <p:nvCxnSpPr>
          <p:cNvPr id="233" name="Google Shape;233;p19"/>
          <p:cNvCxnSpPr>
            <a:stCxn id="231" idx="0"/>
            <a:endCxn id="228" idx="2"/>
          </p:cNvCxnSpPr>
          <p:nvPr/>
        </p:nvCxnSpPr>
        <p:spPr>
          <a:xfrm flipH="1" rot="10800000">
            <a:off x="6437063" y="2315425"/>
            <a:ext cx="660300" cy="366300"/>
          </a:xfrm>
          <a:prstGeom prst="straightConnector1">
            <a:avLst/>
          </a:prstGeom>
          <a:noFill/>
          <a:ln cap="flat" cmpd="sng" w="9525">
            <a:solidFill>
              <a:schemeClr val="dk2"/>
            </a:solidFill>
            <a:prstDash val="solid"/>
            <a:round/>
            <a:headEnd len="sm" w="sm" type="none"/>
            <a:tailEnd len="sm" w="sm" type="none"/>
          </a:ln>
        </p:spPr>
      </p:cxnSp>
      <p:cxnSp>
        <p:nvCxnSpPr>
          <p:cNvPr id="234" name="Google Shape;234;p19"/>
          <p:cNvCxnSpPr>
            <a:stCxn id="231" idx="2"/>
            <a:endCxn id="229" idx="0"/>
          </p:cNvCxnSpPr>
          <p:nvPr/>
        </p:nvCxnSpPr>
        <p:spPr>
          <a:xfrm flipH="1">
            <a:off x="5792663" y="3148450"/>
            <a:ext cx="644400" cy="393600"/>
          </a:xfrm>
          <a:prstGeom prst="straightConnector1">
            <a:avLst/>
          </a:prstGeom>
          <a:noFill/>
          <a:ln cap="flat" cmpd="sng" w="9525">
            <a:solidFill>
              <a:schemeClr val="dk2"/>
            </a:solidFill>
            <a:prstDash val="solid"/>
            <a:round/>
            <a:headEnd len="sm" w="sm" type="none"/>
            <a:tailEnd len="sm" w="sm" type="none"/>
          </a:ln>
        </p:spPr>
      </p:cxnSp>
      <p:cxnSp>
        <p:nvCxnSpPr>
          <p:cNvPr id="235" name="Google Shape;235;p19"/>
          <p:cNvCxnSpPr>
            <a:stCxn id="231" idx="2"/>
            <a:endCxn id="230" idx="0"/>
          </p:cNvCxnSpPr>
          <p:nvPr/>
        </p:nvCxnSpPr>
        <p:spPr>
          <a:xfrm>
            <a:off x="6437063" y="3148450"/>
            <a:ext cx="662400" cy="366300"/>
          </a:xfrm>
          <a:prstGeom prst="straightConnector1">
            <a:avLst/>
          </a:prstGeom>
          <a:noFill/>
          <a:ln cap="flat" cmpd="sng" w="9525">
            <a:solidFill>
              <a:schemeClr val="dk2"/>
            </a:solidFill>
            <a:prstDash val="solid"/>
            <a:round/>
            <a:headEnd len="sm" w="sm" type="none"/>
            <a:tailEnd len="sm" w="sm" type="none"/>
          </a:ln>
        </p:spPr>
      </p:cxnSp>
      <p:pic>
        <p:nvPicPr>
          <p:cNvPr id="236" name="Google Shape;236;p19"/>
          <p:cNvPicPr preferRelativeResize="0"/>
          <p:nvPr/>
        </p:nvPicPr>
        <p:blipFill rotWithShape="1">
          <a:blip r:embed="rId5">
            <a:alphaModFix/>
          </a:blip>
          <a:srcRect b="0" l="0" r="0" t="0"/>
          <a:stretch/>
        </p:blipFill>
        <p:spPr>
          <a:xfrm>
            <a:off x="4590625" y="2628750"/>
            <a:ext cx="428625" cy="600075"/>
          </a:xfrm>
          <a:prstGeom prst="rect">
            <a:avLst/>
          </a:prstGeom>
          <a:noFill/>
          <a:ln>
            <a:noFill/>
          </a:ln>
        </p:spPr>
      </p:pic>
      <p:cxnSp>
        <p:nvCxnSpPr>
          <p:cNvPr id="237" name="Google Shape;237;p19"/>
          <p:cNvCxnSpPr>
            <a:stCxn id="236" idx="3"/>
            <a:endCxn id="231" idx="1"/>
          </p:cNvCxnSpPr>
          <p:nvPr/>
        </p:nvCxnSpPr>
        <p:spPr>
          <a:xfrm flipH="1" rot="10800000">
            <a:off x="5019250" y="2914988"/>
            <a:ext cx="1046400" cy="13800"/>
          </a:xfrm>
          <a:prstGeom prst="straightConnector1">
            <a:avLst/>
          </a:prstGeom>
          <a:noFill/>
          <a:ln cap="flat" cmpd="sng" w="9525">
            <a:solidFill>
              <a:schemeClr val="dk2"/>
            </a:solidFill>
            <a:prstDash val="solid"/>
            <a:round/>
            <a:headEnd len="sm" w="sm" type="none"/>
            <a:tailEnd len="sm" w="sm" type="none"/>
          </a:ln>
        </p:spPr>
      </p:cxnSp>
      <p:pic>
        <p:nvPicPr>
          <p:cNvPr id="238" name="Google Shape;238;p19"/>
          <p:cNvPicPr preferRelativeResize="0"/>
          <p:nvPr/>
        </p:nvPicPr>
        <p:blipFill rotWithShape="1">
          <a:blip r:embed="rId6">
            <a:alphaModFix/>
          </a:blip>
          <a:srcRect b="0" l="0" r="0" t="0"/>
          <a:stretch/>
        </p:blipFill>
        <p:spPr>
          <a:xfrm>
            <a:off x="9148413" y="1925438"/>
            <a:ext cx="790575" cy="485775"/>
          </a:xfrm>
          <a:prstGeom prst="rect">
            <a:avLst/>
          </a:prstGeom>
          <a:noFill/>
          <a:ln>
            <a:noFill/>
          </a:ln>
        </p:spPr>
      </p:pic>
      <p:pic>
        <p:nvPicPr>
          <p:cNvPr id="239" name="Google Shape;239;p19"/>
          <p:cNvPicPr preferRelativeResize="0"/>
          <p:nvPr/>
        </p:nvPicPr>
        <p:blipFill rotWithShape="1">
          <a:blip r:embed="rId6">
            <a:alphaModFix/>
          </a:blip>
          <a:srcRect b="0" l="0" r="0" t="0"/>
          <a:stretch/>
        </p:blipFill>
        <p:spPr>
          <a:xfrm>
            <a:off x="9148413" y="3345288"/>
            <a:ext cx="790575" cy="485775"/>
          </a:xfrm>
          <a:prstGeom prst="rect">
            <a:avLst/>
          </a:prstGeom>
          <a:noFill/>
          <a:ln>
            <a:noFill/>
          </a:ln>
        </p:spPr>
      </p:pic>
      <p:cxnSp>
        <p:nvCxnSpPr>
          <p:cNvPr id="240" name="Google Shape;240;p19"/>
          <p:cNvCxnSpPr>
            <a:stCxn id="231" idx="3"/>
            <a:endCxn id="215" idx="1"/>
          </p:cNvCxnSpPr>
          <p:nvPr/>
        </p:nvCxnSpPr>
        <p:spPr>
          <a:xfrm>
            <a:off x="6808538" y="2915088"/>
            <a:ext cx="607800" cy="0"/>
          </a:xfrm>
          <a:prstGeom prst="straightConnector1">
            <a:avLst/>
          </a:prstGeom>
          <a:noFill/>
          <a:ln cap="flat" cmpd="sng" w="9525">
            <a:solidFill>
              <a:schemeClr val="dk2"/>
            </a:solidFill>
            <a:prstDash val="solid"/>
            <a:round/>
            <a:headEnd len="sm" w="sm" type="none"/>
            <a:tailEnd len="sm" w="sm" type="none"/>
          </a:ln>
        </p:spPr>
      </p:cxnSp>
      <p:cxnSp>
        <p:nvCxnSpPr>
          <p:cNvPr id="241" name="Google Shape;241;p19"/>
          <p:cNvCxnSpPr>
            <a:stCxn id="215" idx="3"/>
            <a:endCxn id="238" idx="1"/>
          </p:cNvCxnSpPr>
          <p:nvPr/>
        </p:nvCxnSpPr>
        <p:spPr>
          <a:xfrm flipH="1" rot="10800000">
            <a:off x="8463575" y="2168388"/>
            <a:ext cx="684900" cy="746700"/>
          </a:xfrm>
          <a:prstGeom prst="straightConnector1">
            <a:avLst/>
          </a:prstGeom>
          <a:noFill/>
          <a:ln cap="flat" cmpd="sng" w="9525">
            <a:solidFill>
              <a:schemeClr val="dk2"/>
            </a:solidFill>
            <a:prstDash val="dashDot"/>
            <a:round/>
            <a:headEnd len="sm" w="sm" type="none"/>
            <a:tailEnd len="sm" w="sm" type="none"/>
          </a:ln>
        </p:spPr>
      </p:cxnSp>
      <p:cxnSp>
        <p:nvCxnSpPr>
          <p:cNvPr id="242" name="Google Shape;242;p19"/>
          <p:cNvCxnSpPr>
            <a:stCxn id="215" idx="3"/>
            <a:endCxn id="239" idx="1"/>
          </p:cNvCxnSpPr>
          <p:nvPr/>
        </p:nvCxnSpPr>
        <p:spPr>
          <a:xfrm>
            <a:off x="8463575" y="2915088"/>
            <a:ext cx="684900" cy="673200"/>
          </a:xfrm>
          <a:prstGeom prst="straightConnector1">
            <a:avLst/>
          </a:prstGeom>
          <a:noFill/>
          <a:ln cap="flat" cmpd="sng" w="9525">
            <a:solidFill>
              <a:schemeClr val="dk2"/>
            </a:solidFill>
            <a:prstDash val="dashDot"/>
            <a:round/>
            <a:headEnd len="sm" w="sm" type="none"/>
            <a:tailEnd len="sm" w="sm" type="none"/>
          </a:ln>
        </p:spPr>
      </p:cxnSp>
      <p:pic>
        <p:nvPicPr>
          <p:cNvPr id="243" name="Google Shape;243;p19"/>
          <p:cNvPicPr preferRelativeResize="0"/>
          <p:nvPr/>
        </p:nvPicPr>
        <p:blipFill rotWithShape="1">
          <a:blip r:embed="rId7">
            <a:alphaModFix/>
          </a:blip>
          <a:srcRect b="0" l="0" r="0" t="0"/>
          <a:stretch/>
        </p:blipFill>
        <p:spPr>
          <a:xfrm>
            <a:off x="3865032" y="6208783"/>
            <a:ext cx="742951" cy="572969"/>
          </a:xfrm>
          <a:prstGeom prst="rect">
            <a:avLst/>
          </a:prstGeom>
          <a:noFill/>
          <a:ln>
            <a:noFill/>
          </a:ln>
        </p:spPr>
      </p:pic>
      <p:pic>
        <p:nvPicPr>
          <p:cNvPr id="244" name="Google Shape;244;p19"/>
          <p:cNvPicPr preferRelativeResize="0"/>
          <p:nvPr/>
        </p:nvPicPr>
        <p:blipFill rotWithShape="1">
          <a:blip r:embed="rId8">
            <a:alphaModFix/>
          </a:blip>
          <a:srcRect b="0" l="0" r="0" t="0"/>
          <a:stretch/>
        </p:blipFill>
        <p:spPr>
          <a:xfrm>
            <a:off x="7984962" y="6218826"/>
            <a:ext cx="695324" cy="552863"/>
          </a:xfrm>
          <a:prstGeom prst="rect">
            <a:avLst/>
          </a:prstGeom>
          <a:noFill/>
          <a:ln>
            <a:noFill/>
          </a:ln>
        </p:spPr>
      </p:pic>
      <p:pic>
        <p:nvPicPr>
          <p:cNvPr id="245" name="Google Shape;245;p19"/>
          <p:cNvPicPr preferRelativeResize="0"/>
          <p:nvPr/>
        </p:nvPicPr>
        <p:blipFill rotWithShape="1">
          <a:blip r:embed="rId9">
            <a:alphaModFix/>
          </a:blip>
          <a:srcRect b="0" l="0" r="0" t="0"/>
          <a:stretch/>
        </p:blipFill>
        <p:spPr>
          <a:xfrm>
            <a:off x="813527" y="6398244"/>
            <a:ext cx="1375949" cy="270291"/>
          </a:xfrm>
          <a:prstGeom prst="rect">
            <a:avLst/>
          </a:prstGeom>
          <a:noFill/>
          <a:ln>
            <a:noFill/>
          </a:ln>
        </p:spPr>
      </p:pic>
      <p:pic>
        <p:nvPicPr>
          <p:cNvPr id="246" name="Google Shape;246;p19"/>
          <p:cNvPicPr preferRelativeResize="0"/>
          <p:nvPr/>
        </p:nvPicPr>
        <p:blipFill rotWithShape="1">
          <a:blip r:embed="rId10">
            <a:alphaModFix/>
          </a:blip>
          <a:srcRect b="0" l="0" r="0" t="0"/>
          <a:stretch/>
        </p:blipFill>
        <p:spPr>
          <a:xfrm>
            <a:off x="5089071" y="6238083"/>
            <a:ext cx="822856" cy="514349"/>
          </a:xfrm>
          <a:prstGeom prst="rect">
            <a:avLst/>
          </a:prstGeom>
          <a:noFill/>
          <a:ln>
            <a:noFill/>
          </a:ln>
        </p:spPr>
      </p:pic>
      <p:pic>
        <p:nvPicPr>
          <p:cNvPr id="247" name="Google Shape;247;p19"/>
          <p:cNvPicPr preferRelativeResize="0"/>
          <p:nvPr/>
        </p:nvPicPr>
        <p:blipFill rotWithShape="1">
          <a:blip r:embed="rId11">
            <a:alphaModFix/>
          </a:blip>
          <a:srcRect b="0" l="0" r="0" t="0"/>
          <a:stretch/>
        </p:blipFill>
        <p:spPr>
          <a:xfrm>
            <a:off x="9296600" y="6128137"/>
            <a:ext cx="465336" cy="734239"/>
          </a:xfrm>
          <a:prstGeom prst="rect">
            <a:avLst/>
          </a:prstGeom>
          <a:noFill/>
          <a:ln>
            <a:noFill/>
          </a:ln>
        </p:spPr>
      </p:pic>
      <p:pic>
        <p:nvPicPr>
          <p:cNvPr id="248" name="Google Shape;248;p19"/>
          <p:cNvPicPr preferRelativeResize="0"/>
          <p:nvPr/>
        </p:nvPicPr>
        <p:blipFill rotWithShape="1">
          <a:blip r:embed="rId12">
            <a:alphaModFix/>
          </a:blip>
          <a:srcRect b="0" l="0" r="0" t="0"/>
          <a:stretch/>
        </p:blipFill>
        <p:spPr>
          <a:xfrm>
            <a:off x="2423488" y="6290501"/>
            <a:ext cx="1156498" cy="514349"/>
          </a:xfrm>
          <a:prstGeom prst="rect">
            <a:avLst/>
          </a:prstGeom>
          <a:noFill/>
          <a:ln>
            <a:noFill/>
          </a:ln>
        </p:spPr>
      </p:pic>
      <p:pic>
        <p:nvPicPr>
          <p:cNvPr id="249" name="Google Shape;249;p19"/>
          <p:cNvPicPr preferRelativeResize="0"/>
          <p:nvPr/>
        </p:nvPicPr>
        <p:blipFill rotWithShape="1">
          <a:blip r:embed="rId13">
            <a:alphaModFix/>
          </a:blip>
          <a:srcRect b="0" l="0" r="0" t="0"/>
          <a:stretch/>
        </p:blipFill>
        <p:spPr>
          <a:xfrm>
            <a:off x="6405275" y="6281809"/>
            <a:ext cx="1028702" cy="42691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0"/>
          <p:cNvSpPr/>
          <p:nvPr/>
        </p:nvSpPr>
        <p:spPr>
          <a:xfrm>
            <a:off x="561950" y="5726025"/>
            <a:ext cx="9509100" cy="1614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0"/>
          <p:cNvSpPr txBox="1"/>
          <p:nvPr/>
        </p:nvSpPr>
        <p:spPr>
          <a:xfrm>
            <a:off x="1229625" y="6785800"/>
            <a:ext cx="633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NIC</a:t>
            </a:r>
            <a:endParaRPr b="0" i="0" sz="1400" u="none" cap="none" strike="noStrike">
              <a:solidFill>
                <a:srgbClr val="000000"/>
              </a:solidFill>
              <a:latin typeface="Quicksand"/>
              <a:ea typeface="Quicksand"/>
              <a:cs typeface="Quicksand"/>
              <a:sym typeface="Quicksand"/>
            </a:endParaRPr>
          </a:p>
        </p:txBody>
      </p:sp>
      <p:sp>
        <p:nvSpPr>
          <p:cNvPr id="256" name="Google Shape;256;p20"/>
          <p:cNvSpPr txBox="1"/>
          <p:nvPr/>
        </p:nvSpPr>
        <p:spPr>
          <a:xfrm>
            <a:off x="2593550"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Switch</a:t>
            </a:r>
            <a:endParaRPr b="0" i="0" sz="1400" u="none" cap="none" strike="noStrike">
              <a:solidFill>
                <a:srgbClr val="000000"/>
              </a:solidFill>
              <a:latin typeface="Quicksand"/>
              <a:ea typeface="Quicksand"/>
              <a:cs typeface="Quicksand"/>
              <a:sym typeface="Quicksand"/>
            </a:endParaRPr>
          </a:p>
        </p:txBody>
      </p:sp>
      <p:sp>
        <p:nvSpPr>
          <p:cNvPr id="257" name="Google Shape;257;p20"/>
          <p:cNvSpPr txBox="1"/>
          <p:nvPr/>
        </p:nvSpPr>
        <p:spPr>
          <a:xfrm>
            <a:off x="3780638"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Bridge</a:t>
            </a:r>
            <a:endParaRPr b="0" i="0" sz="1400" u="none" cap="none" strike="noStrike">
              <a:solidFill>
                <a:srgbClr val="000000"/>
              </a:solidFill>
              <a:latin typeface="Quicksand"/>
              <a:ea typeface="Quicksand"/>
              <a:cs typeface="Quicksand"/>
              <a:sym typeface="Quicksand"/>
            </a:endParaRPr>
          </a:p>
        </p:txBody>
      </p:sp>
      <p:sp>
        <p:nvSpPr>
          <p:cNvPr id="258" name="Google Shape;258;p20"/>
          <p:cNvSpPr txBox="1"/>
          <p:nvPr/>
        </p:nvSpPr>
        <p:spPr>
          <a:xfrm>
            <a:off x="5119500"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Router</a:t>
            </a:r>
            <a:endParaRPr b="0" i="0" sz="1400" u="none" cap="none" strike="noStrike">
              <a:solidFill>
                <a:srgbClr val="000000"/>
              </a:solidFill>
              <a:latin typeface="Quicksand"/>
              <a:ea typeface="Quicksand"/>
              <a:cs typeface="Quicksand"/>
              <a:sym typeface="Quicksand"/>
            </a:endParaRPr>
          </a:p>
        </p:txBody>
      </p:sp>
      <p:sp>
        <p:nvSpPr>
          <p:cNvPr id="259" name="Google Shape;259;p20"/>
          <p:cNvSpPr txBox="1"/>
          <p:nvPr/>
        </p:nvSpPr>
        <p:spPr>
          <a:xfrm>
            <a:off x="6538625"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WAP</a:t>
            </a:r>
            <a:endParaRPr b="0" i="0" sz="1400" u="none" cap="none" strike="noStrike">
              <a:solidFill>
                <a:srgbClr val="000000"/>
              </a:solidFill>
              <a:latin typeface="Quicksand"/>
              <a:ea typeface="Quicksand"/>
              <a:cs typeface="Quicksand"/>
              <a:sym typeface="Quicksand"/>
            </a:endParaRPr>
          </a:p>
        </p:txBody>
      </p:sp>
      <p:sp>
        <p:nvSpPr>
          <p:cNvPr id="260" name="Google Shape;260;p20"/>
          <p:cNvSpPr txBox="1"/>
          <p:nvPr/>
        </p:nvSpPr>
        <p:spPr>
          <a:xfrm>
            <a:off x="7859675"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Hub</a:t>
            </a:r>
            <a:endParaRPr b="0" i="0" sz="1400" u="none" cap="none" strike="noStrike">
              <a:solidFill>
                <a:srgbClr val="000000"/>
              </a:solidFill>
              <a:latin typeface="Quicksand"/>
              <a:ea typeface="Quicksand"/>
              <a:cs typeface="Quicksand"/>
              <a:sym typeface="Quicksand"/>
            </a:endParaRPr>
          </a:p>
        </p:txBody>
      </p:sp>
      <p:sp>
        <p:nvSpPr>
          <p:cNvPr id="261" name="Google Shape;261;p20"/>
          <p:cNvSpPr txBox="1"/>
          <p:nvPr/>
        </p:nvSpPr>
        <p:spPr>
          <a:xfrm>
            <a:off x="9064588"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Server</a:t>
            </a:r>
            <a:endParaRPr b="0" i="0" sz="1400" u="none" cap="none" strike="noStrike">
              <a:solidFill>
                <a:srgbClr val="000000"/>
              </a:solidFill>
              <a:latin typeface="Quicksand"/>
              <a:ea typeface="Quicksand"/>
              <a:cs typeface="Quicksand"/>
              <a:sym typeface="Quicksand"/>
            </a:endParaRPr>
          </a:p>
        </p:txBody>
      </p:sp>
      <p:sp>
        <p:nvSpPr>
          <p:cNvPr id="262" name="Google Shape;262;p20"/>
          <p:cNvSpPr txBox="1"/>
          <p:nvPr/>
        </p:nvSpPr>
        <p:spPr>
          <a:xfrm>
            <a:off x="490275" y="1729075"/>
            <a:ext cx="2364600" cy="1132800"/>
          </a:xfrm>
          <a:prstGeom prst="rect">
            <a:avLst/>
          </a:prstGeom>
          <a:solidFill>
            <a:srgbClr val="EFEFEF"/>
          </a:solidFill>
          <a:ln cap="flat" cmpd="sng" w="9525">
            <a:solidFill>
              <a:srgbClr val="5B5BA5"/>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0" i="0" lang="en-GB" sz="1100" u="none" cap="none" strike="noStrike">
                <a:solidFill>
                  <a:schemeClr val="dk1"/>
                </a:solidFill>
                <a:latin typeface="Quicksand"/>
                <a:ea typeface="Quicksand"/>
                <a:cs typeface="Quicksand"/>
                <a:sym typeface="Quicksand"/>
              </a:rPr>
              <a:t>Design your own wired network with four PCs that share resources and software using a centralised server. The network does not require internet access. </a:t>
            </a:r>
            <a:endParaRPr b="0" i="0" sz="1100" u="none" cap="none" strike="noStrike">
              <a:solidFill>
                <a:schemeClr val="dk1"/>
              </a:solidFill>
              <a:latin typeface="Quicksand"/>
              <a:ea typeface="Quicksand"/>
              <a:cs typeface="Quicksand"/>
              <a:sym typeface="Quicksand"/>
            </a:endParaRPr>
          </a:p>
        </p:txBody>
      </p:sp>
      <p:sp>
        <p:nvSpPr>
          <p:cNvPr id="263" name="Google Shape;263;p20"/>
          <p:cNvSpPr txBox="1"/>
          <p:nvPr/>
        </p:nvSpPr>
        <p:spPr>
          <a:xfrm>
            <a:off x="930673" y="5726025"/>
            <a:ext cx="3000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800"/>
              </a:spcBef>
              <a:spcAft>
                <a:spcPts val="600"/>
              </a:spcAft>
              <a:buClr>
                <a:srgbClr val="000000"/>
              </a:buClr>
              <a:buSzPts val="1600"/>
              <a:buFont typeface="Arial"/>
              <a:buNone/>
            </a:pPr>
            <a:r>
              <a:rPr b="0" i="0" lang="en-GB" sz="1600" u="none" cap="none" strike="noStrike">
                <a:solidFill>
                  <a:schemeClr val="dk1"/>
                </a:solidFill>
                <a:latin typeface="Quicksand"/>
                <a:ea typeface="Quicksand"/>
                <a:cs typeface="Quicksand"/>
                <a:sym typeface="Quicksand"/>
              </a:rPr>
              <a:t>Network hardware</a:t>
            </a:r>
            <a:endParaRPr b="0" i="0" sz="1400" u="none" cap="none" strike="noStrike">
              <a:solidFill>
                <a:srgbClr val="000000"/>
              </a:solidFill>
              <a:latin typeface="Arial"/>
              <a:ea typeface="Arial"/>
              <a:cs typeface="Arial"/>
              <a:sym typeface="Arial"/>
            </a:endParaRPr>
          </a:p>
        </p:txBody>
      </p:sp>
      <p:sp>
        <p:nvSpPr>
          <p:cNvPr id="264" name="Google Shape;264;p20"/>
          <p:cNvSpPr/>
          <p:nvPr/>
        </p:nvSpPr>
        <p:spPr>
          <a:xfrm>
            <a:off x="0" y="1036100"/>
            <a:ext cx="2854800" cy="431100"/>
          </a:xfrm>
          <a:prstGeom prst="rect">
            <a:avLst/>
          </a:prstGeom>
          <a:solidFill>
            <a:srgbClr val="5B5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Quicksand"/>
                <a:ea typeface="Quicksand"/>
                <a:cs typeface="Quicksand"/>
                <a:sym typeface="Quicksand"/>
              </a:rPr>
              <a:t>Scenario 6</a:t>
            </a:r>
            <a:endParaRPr b="0" i="0" sz="1400" u="none" cap="none" strike="noStrike">
              <a:solidFill>
                <a:schemeClr val="lt1"/>
              </a:solidFill>
              <a:latin typeface="Quicksand"/>
              <a:ea typeface="Quicksand"/>
              <a:cs typeface="Quicksand"/>
              <a:sym typeface="Quicksand"/>
            </a:endParaRPr>
          </a:p>
        </p:txBody>
      </p:sp>
      <p:pic>
        <p:nvPicPr>
          <p:cNvPr id="265" name="Google Shape;265;p20"/>
          <p:cNvPicPr preferRelativeResize="0"/>
          <p:nvPr/>
        </p:nvPicPr>
        <p:blipFill rotWithShape="1">
          <a:blip r:embed="rId3">
            <a:alphaModFix/>
          </a:blip>
          <a:srcRect b="0" l="0" r="0" t="0"/>
          <a:stretch/>
        </p:blipFill>
        <p:spPr>
          <a:xfrm>
            <a:off x="490275" y="3179913"/>
            <a:ext cx="666750" cy="600075"/>
          </a:xfrm>
          <a:prstGeom prst="rect">
            <a:avLst/>
          </a:prstGeom>
          <a:noFill/>
          <a:ln>
            <a:noFill/>
          </a:ln>
        </p:spPr>
      </p:pic>
      <p:pic>
        <p:nvPicPr>
          <p:cNvPr id="266" name="Google Shape;266;p20"/>
          <p:cNvPicPr preferRelativeResize="0"/>
          <p:nvPr/>
        </p:nvPicPr>
        <p:blipFill rotWithShape="1">
          <a:blip r:embed="rId4">
            <a:alphaModFix/>
          </a:blip>
          <a:srcRect b="0" l="0" r="0" t="0"/>
          <a:stretch/>
        </p:blipFill>
        <p:spPr>
          <a:xfrm>
            <a:off x="3865032" y="6208783"/>
            <a:ext cx="742951" cy="572969"/>
          </a:xfrm>
          <a:prstGeom prst="rect">
            <a:avLst/>
          </a:prstGeom>
          <a:noFill/>
          <a:ln>
            <a:noFill/>
          </a:ln>
        </p:spPr>
      </p:pic>
      <p:pic>
        <p:nvPicPr>
          <p:cNvPr id="267" name="Google Shape;267;p20"/>
          <p:cNvPicPr preferRelativeResize="0"/>
          <p:nvPr/>
        </p:nvPicPr>
        <p:blipFill rotWithShape="1">
          <a:blip r:embed="rId5">
            <a:alphaModFix/>
          </a:blip>
          <a:srcRect b="0" l="0" r="0" t="0"/>
          <a:stretch/>
        </p:blipFill>
        <p:spPr>
          <a:xfrm>
            <a:off x="7984962" y="6218826"/>
            <a:ext cx="695324" cy="552863"/>
          </a:xfrm>
          <a:prstGeom prst="rect">
            <a:avLst/>
          </a:prstGeom>
          <a:noFill/>
          <a:ln>
            <a:noFill/>
          </a:ln>
        </p:spPr>
      </p:pic>
      <p:pic>
        <p:nvPicPr>
          <p:cNvPr id="268" name="Google Shape;268;p20"/>
          <p:cNvPicPr preferRelativeResize="0"/>
          <p:nvPr/>
        </p:nvPicPr>
        <p:blipFill rotWithShape="1">
          <a:blip r:embed="rId6">
            <a:alphaModFix/>
          </a:blip>
          <a:srcRect b="0" l="0" r="0" t="0"/>
          <a:stretch/>
        </p:blipFill>
        <p:spPr>
          <a:xfrm>
            <a:off x="813527" y="6398244"/>
            <a:ext cx="1375949" cy="270291"/>
          </a:xfrm>
          <a:prstGeom prst="rect">
            <a:avLst/>
          </a:prstGeom>
          <a:noFill/>
          <a:ln>
            <a:noFill/>
          </a:ln>
        </p:spPr>
      </p:pic>
      <p:pic>
        <p:nvPicPr>
          <p:cNvPr id="269" name="Google Shape;269;p20"/>
          <p:cNvPicPr preferRelativeResize="0"/>
          <p:nvPr/>
        </p:nvPicPr>
        <p:blipFill rotWithShape="1">
          <a:blip r:embed="rId7">
            <a:alphaModFix/>
          </a:blip>
          <a:srcRect b="0" l="0" r="0" t="0"/>
          <a:stretch/>
        </p:blipFill>
        <p:spPr>
          <a:xfrm>
            <a:off x="5089071" y="6238083"/>
            <a:ext cx="822856" cy="514349"/>
          </a:xfrm>
          <a:prstGeom prst="rect">
            <a:avLst/>
          </a:prstGeom>
          <a:noFill/>
          <a:ln>
            <a:noFill/>
          </a:ln>
        </p:spPr>
      </p:pic>
      <p:pic>
        <p:nvPicPr>
          <p:cNvPr id="270" name="Google Shape;270;p20"/>
          <p:cNvPicPr preferRelativeResize="0"/>
          <p:nvPr/>
        </p:nvPicPr>
        <p:blipFill rotWithShape="1">
          <a:blip r:embed="rId8">
            <a:alphaModFix/>
          </a:blip>
          <a:srcRect b="0" l="0" r="0" t="0"/>
          <a:stretch/>
        </p:blipFill>
        <p:spPr>
          <a:xfrm>
            <a:off x="9296600" y="6128137"/>
            <a:ext cx="465336" cy="734239"/>
          </a:xfrm>
          <a:prstGeom prst="rect">
            <a:avLst/>
          </a:prstGeom>
          <a:noFill/>
          <a:ln>
            <a:noFill/>
          </a:ln>
        </p:spPr>
      </p:pic>
      <p:pic>
        <p:nvPicPr>
          <p:cNvPr id="271" name="Google Shape;271;p20"/>
          <p:cNvPicPr preferRelativeResize="0"/>
          <p:nvPr/>
        </p:nvPicPr>
        <p:blipFill rotWithShape="1">
          <a:blip r:embed="rId9">
            <a:alphaModFix/>
          </a:blip>
          <a:srcRect b="0" l="0" r="0" t="0"/>
          <a:stretch/>
        </p:blipFill>
        <p:spPr>
          <a:xfrm>
            <a:off x="2423488" y="6290501"/>
            <a:ext cx="1156498" cy="514349"/>
          </a:xfrm>
          <a:prstGeom prst="rect">
            <a:avLst/>
          </a:prstGeom>
          <a:noFill/>
          <a:ln>
            <a:noFill/>
          </a:ln>
        </p:spPr>
      </p:pic>
      <p:pic>
        <p:nvPicPr>
          <p:cNvPr id="272" name="Google Shape;272;p20"/>
          <p:cNvPicPr preferRelativeResize="0"/>
          <p:nvPr/>
        </p:nvPicPr>
        <p:blipFill rotWithShape="1">
          <a:blip r:embed="rId10">
            <a:alphaModFix/>
          </a:blip>
          <a:srcRect b="0" l="0" r="0" t="0"/>
          <a:stretch/>
        </p:blipFill>
        <p:spPr>
          <a:xfrm>
            <a:off x="6405275" y="6281809"/>
            <a:ext cx="1028702" cy="42691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1"/>
          <p:cNvSpPr/>
          <p:nvPr/>
        </p:nvSpPr>
        <p:spPr>
          <a:xfrm>
            <a:off x="561950" y="5726025"/>
            <a:ext cx="9509100" cy="1614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1"/>
          <p:cNvSpPr txBox="1"/>
          <p:nvPr/>
        </p:nvSpPr>
        <p:spPr>
          <a:xfrm>
            <a:off x="1229625" y="6785800"/>
            <a:ext cx="633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NIC</a:t>
            </a:r>
            <a:endParaRPr b="0" i="0" sz="1400" u="none" cap="none" strike="noStrike">
              <a:solidFill>
                <a:srgbClr val="000000"/>
              </a:solidFill>
              <a:latin typeface="Quicksand"/>
              <a:ea typeface="Quicksand"/>
              <a:cs typeface="Quicksand"/>
              <a:sym typeface="Quicksand"/>
            </a:endParaRPr>
          </a:p>
        </p:txBody>
      </p:sp>
      <p:sp>
        <p:nvSpPr>
          <p:cNvPr id="279" name="Google Shape;279;p21"/>
          <p:cNvSpPr txBox="1"/>
          <p:nvPr/>
        </p:nvSpPr>
        <p:spPr>
          <a:xfrm>
            <a:off x="2593550"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Switch</a:t>
            </a:r>
            <a:endParaRPr b="0" i="0" sz="1400" u="none" cap="none" strike="noStrike">
              <a:solidFill>
                <a:srgbClr val="000000"/>
              </a:solidFill>
              <a:latin typeface="Quicksand"/>
              <a:ea typeface="Quicksand"/>
              <a:cs typeface="Quicksand"/>
              <a:sym typeface="Quicksand"/>
            </a:endParaRPr>
          </a:p>
        </p:txBody>
      </p:sp>
      <p:sp>
        <p:nvSpPr>
          <p:cNvPr id="280" name="Google Shape;280;p21"/>
          <p:cNvSpPr txBox="1"/>
          <p:nvPr/>
        </p:nvSpPr>
        <p:spPr>
          <a:xfrm>
            <a:off x="3780638"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Bridge</a:t>
            </a:r>
            <a:endParaRPr b="0" i="0" sz="1400" u="none" cap="none" strike="noStrike">
              <a:solidFill>
                <a:srgbClr val="000000"/>
              </a:solidFill>
              <a:latin typeface="Quicksand"/>
              <a:ea typeface="Quicksand"/>
              <a:cs typeface="Quicksand"/>
              <a:sym typeface="Quicksand"/>
            </a:endParaRPr>
          </a:p>
        </p:txBody>
      </p:sp>
      <p:sp>
        <p:nvSpPr>
          <p:cNvPr id="281" name="Google Shape;281;p21"/>
          <p:cNvSpPr txBox="1"/>
          <p:nvPr/>
        </p:nvSpPr>
        <p:spPr>
          <a:xfrm>
            <a:off x="5119500"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Router</a:t>
            </a:r>
            <a:endParaRPr b="0" i="0" sz="1400" u="none" cap="none" strike="noStrike">
              <a:solidFill>
                <a:srgbClr val="000000"/>
              </a:solidFill>
              <a:latin typeface="Quicksand"/>
              <a:ea typeface="Quicksand"/>
              <a:cs typeface="Quicksand"/>
              <a:sym typeface="Quicksand"/>
            </a:endParaRPr>
          </a:p>
        </p:txBody>
      </p:sp>
      <p:sp>
        <p:nvSpPr>
          <p:cNvPr id="282" name="Google Shape;282;p21"/>
          <p:cNvSpPr txBox="1"/>
          <p:nvPr/>
        </p:nvSpPr>
        <p:spPr>
          <a:xfrm>
            <a:off x="6538625"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WAP</a:t>
            </a:r>
            <a:endParaRPr b="0" i="0" sz="1400" u="none" cap="none" strike="noStrike">
              <a:solidFill>
                <a:srgbClr val="000000"/>
              </a:solidFill>
              <a:latin typeface="Quicksand"/>
              <a:ea typeface="Quicksand"/>
              <a:cs typeface="Quicksand"/>
              <a:sym typeface="Quicksand"/>
            </a:endParaRPr>
          </a:p>
        </p:txBody>
      </p:sp>
      <p:sp>
        <p:nvSpPr>
          <p:cNvPr id="283" name="Google Shape;283;p21"/>
          <p:cNvSpPr txBox="1"/>
          <p:nvPr/>
        </p:nvSpPr>
        <p:spPr>
          <a:xfrm>
            <a:off x="7859675"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Hub</a:t>
            </a:r>
            <a:endParaRPr b="0" i="0" sz="1400" u="none" cap="none" strike="noStrike">
              <a:solidFill>
                <a:srgbClr val="000000"/>
              </a:solidFill>
              <a:latin typeface="Quicksand"/>
              <a:ea typeface="Quicksand"/>
              <a:cs typeface="Quicksand"/>
              <a:sym typeface="Quicksand"/>
            </a:endParaRPr>
          </a:p>
        </p:txBody>
      </p:sp>
      <p:sp>
        <p:nvSpPr>
          <p:cNvPr id="284" name="Google Shape;284;p21"/>
          <p:cNvSpPr txBox="1"/>
          <p:nvPr/>
        </p:nvSpPr>
        <p:spPr>
          <a:xfrm>
            <a:off x="9064588"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Server</a:t>
            </a:r>
            <a:endParaRPr b="0" i="0" sz="1400" u="none" cap="none" strike="noStrike">
              <a:solidFill>
                <a:srgbClr val="000000"/>
              </a:solidFill>
              <a:latin typeface="Quicksand"/>
              <a:ea typeface="Quicksand"/>
              <a:cs typeface="Quicksand"/>
              <a:sym typeface="Quicksand"/>
            </a:endParaRPr>
          </a:p>
        </p:txBody>
      </p:sp>
      <p:sp>
        <p:nvSpPr>
          <p:cNvPr id="285" name="Google Shape;285;p21"/>
          <p:cNvSpPr txBox="1"/>
          <p:nvPr/>
        </p:nvSpPr>
        <p:spPr>
          <a:xfrm>
            <a:off x="490275" y="1729075"/>
            <a:ext cx="2364600" cy="743400"/>
          </a:xfrm>
          <a:prstGeom prst="rect">
            <a:avLst/>
          </a:prstGeom>
          <a:solidFill>
            <a:srgbClr val="EFEFEF"/>
          </a:solidFill>
          <a:ln cap="flat" cmpd="sng" w="9525">
            <a:solidFill>
              <a:srgbClr val="5B5BA5"/>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0" i="0" lang="en-GB" sz="1100" u="none" cap="none" strike="noStrike">
                <a:solidFill>
                  <a:schemeClr val="dk1"/>
                </a:solidFill>
                <a:latin typeface="Quicksand"/>
                <a:ea typeface="Quicksand"/>
                <a:cs typeface="Quicksand"/>
                <a:sym typeface="Quicksand"/>
              </a:rPr>
              <a:t>Design your own network with one tablet that connects to the internet wirelessly. </a:t>
            </a:r>
            <a:endParaRPr b="0" i="0" sz="1100" u="none" cap="none" strike="noStrike">
              <a:solidFill>
                <a:schemeClr val="dk1"/>
              </a:solidFill>
              <a:latin typeface="Quicksand"/>
              <a:ea typeface="Quicksand"/>
              <a:cs typeface="Quicksand"/>
              <a:sym typeface="Quicksand"/>
            </a:endParaRPr>
          </a:p>
        </p:txBody>
      </p:sp>
      <p:sp>
        <p:nvSpPr>
          <p:cNvPr id="286" name="Google Shape;286;p21"/>
          <p:cNvSpPr txBox="1"/>
          <p:nvPr/>
        </p:nvSpPr>
        <p:spPr>
          <a:xfrm>
            <a:off x="930673" y="5726025"/>
            <a:ext cx="3000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800"/>
              </a:spcBef>
              <a:spcAft>
                <a:spcPts val="600"/>
              </a:spcAft>
              <a:buClr>
                <a:srgbClr val="000000"/>
              </a:buClr>
              <a:buSzPts val="1600"/>
              <a:buFont typeface="Arial"/>
              <a:buNone/>
            </a:pPr>
            <a:r>
              <a:rPr b="0" i="0" lang="en-GB" sz="1600" u="none" cap="none" strike="noStrike">
                <a:solidFill>
                  <a:schemeClr val="dk1"/>
                </a:solidFill>
                <a:latin typeface="Quicksand"/>
                <a:ea typeface="Quicksand"/>
                <a:cs typeface="Quicksand"/>
                <a:sym typeface="Quicksand"/>
              </a:rPr>
              <a:t>Network hardware</a:t>
            </a:r>
            <a:endParaRPr b="0" i="0" sz="1400" u="none" cap="none" strike="noStrike">
              <a:solidFill>
                <a:srgbClr val="000000"/>
              </a:solidFill>
              <a:latin typeface="Arial"/>
              <a:ea typeface="Arial"/>
              <a:cs typeface="Arial"/>
              <a:sym typeface="Arial"/>
            </a:endParaRPr>
          </a:p>
        </p:txBody>
      </p:sp>
      <p:sp>
        <p:nvSpPr>
          <p:cNvPr id="287" name="Google Shape;287;p21"/>
          <p:cNvSpPr/>
          <p:nvPr/>
        </p:nvSpPr>
        <p:spPr>
          <a:xfrm>
            <a:off x="0" y="1036100"/>
            <a:ext cx="2854800" cy="431100"/>
          </a:xfrm>
          <a:prstGeom prst="rect">
            <a:avLst/>
          </a:prstGeom>
          <a:solidFill>
            <a:srgbClr val="5B5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Quicksand"/>
                <a:ea typeface="Quicksand"/>
                <a:cs typeface="Quicksand"/>
                <a:sym typeface="Quicksand"/>
              </a:rPr>
              <a:t>Scenario 7</a:t>
            </a:r>
            <a:endParaRPr b="0" i="0" sz="1400" u="none" cap="none" strike="noStrike">
              <a:solidFill>
                <a:schemeClr val="lt1"/>
              </a:solidFill>
              <a:latin typeface="Quicksand"/>
              <a:ea typeface="Quicksand"/>
              <a:cs typeface="Quicksand"/>
              <a:sym typeface="Quicksand"/>
            </a:endParaRPr>
          </a:p>
        </p:txBody>
      </p:sp>
      <p:pic>
        <p:nvPicPr>
          <p:cNvPr id="288" name="Google Shape;288;p21"/>
          <p:cNvPicPr preferRelativeResize="0"/>
          <p:nvPr/>
        </p:nvPicPr>
        <p:blipFill rotWithShape="1">
          <a:blip r:embed="rId3">
            <a:alphaModFix/>
          </a:blip>
          <a:srcRect b="0" l="0" r="0" t="0"/>
          <a:stretch/>
        </p:blipFill>
        <p:spPr>
          <a:xfrm>
            <a:off x="439050" y="2975313"/>
            <a:ext cx="790575" cy="485775"/>
          </a:xfrm>
          <a:prstGeom prst="rect">
            <a:avLst/>
          </a:prstGeom>
          <a:noFill/>
          <a:ln>
            <a:noFill/>
          </a:ln>
        </p:spPr>
      </p:pic>
      <p:pic>
        <p:nvPicPr>
          <p:cNvPr id="289" name="Google Shape;289;p21"/>
          <p:cNvPicPr preferRelativeResize="0"/>
          <p:nvPr/>
        </p:nvPicPr>
        <p:blipFill rotWithShape="1">
          <a:blip r:embed="rId4">
            <a:alphaModFix/>
          </a:blip>
          <a:srcRect b="0" l="0" r="0" t="0"/>
          <a:stretch/>
        </p:blipFill>
        <p:spPr>
          <a:xfrm>
            <a:off x="365038" y="3835725"/>
            <a:ext cx="1111325" cy="743200"/>
          </a:xfrm>
          <a:prstGeom prst="rect">
            <a:avLst/>
          </a:prstGeom>
          <a:noFill/>
          <a:ln>
            <a:noFill/>
          </a:ln>
        </p:spPr>
      </p:pic>
      <p:sp>
        <p:nvSpPr>
          <p:cNvPr id="290" name="Google Shape;290;p21"/>
          <p:cNvSpPr txBox="1"/>
          <p:nvPr/>
        </p:nvSpPr>
        <p:spPr>
          <a:xfrm>
            <a:off x="526205" y="4049746"/>
            <a:ext cx="917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Quicksand"/>
                <a:ea typeface="Quicksand"/>
                <a:cs typeface="Quicksand"/>
                <a:sym typeface="Quicksand"/>
              </a:rPr>
              <a:t>Internet</a:t>
            </a:r>
            <a:endParaRPr b="1" i="0" sz="1400" u="none" cap="none" strike="noStrike">
              <a:solidFill>
                <a:srgbClr val="000000"/>
              </a:solidFill>
              <a:latin typeface="Quicksand"/>
              <a:ea typeface="Quicksand"/>
              <a:cs typeface="Quicksand"/>
              <a:sym typeface="Quicksand"/>
            </a:endParaRPr>
          </a:p>
        </p:txBody>
      </p:sp>
      <p:pic>
        <p:nvPicPr>
          <p:cNvPr id="291" name="Google Shape;291;p21"/>
          <p:cNvPicPr preferRelativeResize="0"/>
          <p:nvPr/>
        </p:nvPicPr>
        <p:blipFill rotWithShape="1">
          <a:blip r:embed="rId5">
            <a:alphaModFix/>
          </a:blip>
          <a:srcRect b="0" l="0" r="0" t="0"/>
          <a:stretch/>
        </p:blipFill>
        <p:spPr>
          <a:xfrm>
            <a:off x="3865032" y="6208783"/>
            <a:ext cx="742951" cy="572969"/>
          </a:xfrm>
          <a:prstGeom prst="rect">
            <a:avLst/>
          </a:prstGeom>
          <a:noFill/>
          <a:ln>
            <a:noFill/>
          </a:ln>
        </p:spPr>
      </p:pic>
      <p:pic>
        <p:nvPicPr>
          <p:cNvPr id="292" name="Google Shape;292;p21"/>
          <p:cNvPicPr preferRelativeResize="0"/>
          <p:nvPr/>
        </p:nvPicPr>
        <p:blipFill rotWithShape="1">
          <a:blip r:embed="rId6">
            <a:alphaModFix/>
          </a:blip>
          <a:srcRect b="0" l="0" r="0" t="0"/>
          <a:stretch/>
        </p:blipFill>
        <p:spPr>
          <a:xfrm>
            <a:off x="7984962" y="6218826"/>
            <a:ext cx="695324" cy="552863"/>
          </a:xfrm>
          <a:prstGeom prst="rect">
            <a:avLst/>
          </a:prstGeom>
          <a:noFill/>
          <a:ln>
            <a:noFill/>
          </a:ln>
        </p:spPr>
      </p:pic>
      <p:pic>
        <p:nvPicPr>
          <p:cNvPr id="293" name="Google Shape;293;p21"/>
          <p:cNvPicPr preferRelativeResize="0"/>
          <p:nvPr/>
        </p:nvPicPr>
        <p:blipFill rotWithShape="1">
          <a:blip r:embed="rId7">
            <a:alphaModFix/>
          </a:blip>
          <a:srcRect b="0" l="0" r="0" t="0"/>
          <a:stretch/>
        </p:blipFill>
        <p:spPr>
          <a:xfrm>
            <a:off x="813527" y="6398244"/>
            <a:ext cx="1375949" cy="270291"/>
          </a:xfrm>
          <a:prstGeom prst="rect">
            <a:avLst/>
          </a:prstGeom>
          <a:noFill/>
          <a:ln>
            <a:noFill/>
          </a:ln>
        </p:spPr>
      </p:pic>
      <p:pic>
        <p:nvPicPr>
          <p:cNvPr id="294" name="Google Shape;294;p21"/>
          <p:cNvPicPr preferRelativeResize="0"/>
          <p:nvPr/>
        </p:nvPicPr>
        <p:blipFill rotWithShape="1">
          <a:blip r:embed="rId8">
            <a:alphaModFix/>
          </a:blip>
          <a:srcRect b="0" l="0" r="0" t="0"/>
          <a:stretch/>
        </p:blipFill>
        <p:spPr>
          <a:xfrm>
            <a:off x="5089071" y="6238083"/>
            <a:ext cx="822856" cy="514349"/>
          </a:xfrm>
          <a:prstGeom prst="rect">
            <a:avLst/>
          </a:prstGeom>
          <a:noFill/>
          <a:ln>
            <a:noFill/>
          </a:ln>
        </p:spPr>
      </p:pic>
      <p:pic>
        <p:nvPicPr>
          <p:cNvPr id="295" name="Google Shape;295;p21"/>
          <p:cNvPicPr preferRelativeResize="0"/>
          <p:nvPr/>
        </p:nvPicPr>
        <p:blipFill rotWithShape="1">
          <a:blip r:embed="rId9">
            <a:alphaModFix/>
          </a:blip>
          <a:srcRect b="0" l="0" r="0" t="0"/>
          <a:stretch/>
        </p:blipFill>
        <p:spPr>
          <a:xfrm>
            <a:off x="9296600" y="6128137"/>
            <a:ext cx="465336" cy="734239"/>
          </a:xfrm>
          <a:prstGeom prst="rect">
            <a:avLst/>
          </a:prstGeom>
          <a:noFill/>
          <a:ln>
            <a:noFill/>
          </a:ln>
        </p:spPr>
      </p:pic>
      <p:pic>
        <p:nvPicPr>
          <p:cNvPr id="296" name="Google Shape;296;p21"/>
          <p:cNvPicPr preferRelativeResize="0"/>
          <p:nvPr/>
        </p:nvPicPr>
        <p:blipFill rotWithShape="1">
          <a:blip r:embed="rId10">
            <a:alphaModFix/>
          </a:blip>
          <a:srcRect b="0" l="0" r="0" t="0"/>
          <a:stretch/>
        </p:blipFill>
        <p:spPr>
          <a:xfrm>
            <a:off x="2423488" y="6290501"/>
            <a:ext cx="1156498" cy="514349"/>
          </a:xfrm>
          <a:prstGeom prst="rect">
            <a:avLst/>
          </a:prstGeom>
          <a:noFill/>
          <a:ln>
            <a:noFill/>
          </a:ln>
        </p:spPr>
      </p:pic>
      <p:pic>
        <p:nvPicPr>
          <p:cNvPr id="297" name="Google Shape;297;p21"/>
          <p:cNvPicPr preferRelativeResize="0"/>
          <p:nvPr/>
        </p:nvPicPr>
        <p:blipFill rotWithShape="1">
          <a:blip r:embed="rId11">
            <a:alphaModFix/>
          </a:blip>
          <a:srcRect b="0" l="0" r="0" t="0"/>
          <a:stretch/>
        </p:blipFill>
        <p:spPr>
          <a:xfrm>
            <a:off x="6405275" y="6281809"/>
            <a:ext cx="1028702" cy="42691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