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fed9b451c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9fed9b451c_0_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fed9b451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9fed9b451c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fed9b451c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9fed9b451c_0_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fed9b451c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9fed9b451c_0_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fed9b451c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9fed9b451c_0_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fed9b451c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9fed9b451c_0_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5727762" y="4397876"/>
            <a:ext cx="3230218" cy="2048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None/>
              <a:defRPr b="0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A close up of a sign&#10;&#10;Description automatically generated"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7" y="5517204"/>
            <a:ext cx="1199683" cy="122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331650"/>
            <a:ext cx="7886700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/>
        </p:nvSpPr>
        <p:spPr>
          <a:xfrm>
            <a:off x="527642" y="4505550"/>
            <a:ext cx="66081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Purpose of Operating Systems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628650" y="365126"/>
            <a:ext cx="78867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Hypervisors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628650" y="1331650"/>
            <a:ext cx="7886700" cy="48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Virtual machine OS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Controls other virtual machines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Type I hypervisor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Virtual machine runs on the same machine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Type II hypervisor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Virtual machine runs on a different machine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host machine controls all the guest machines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Operating Systems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628650" y="1393794"/>
            <a:ext cx="8355552" cy="4783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Controls the interface between the applications and hardware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Two types of OS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GUI (Graphical User Interface)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CLI (Command Line Interface)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Operating System Management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628650" y="1331650"/>
            <a:ext cx="7886700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Disk Management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data is stored on a system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Needs to be organized for efficiency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Device Management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Manages devices connected to a system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Keeps them up to date and running efficiently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Access Control/Protection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Controls who has access to what on a system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Helps keeps data and the system secure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Operating System Management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628650" y="1331650"/>
            <a:ext cx="7886700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Memory Management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Only so much memory on a system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OS manages to keep system running quickly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Process/Application Management/Scheduling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OS manages processes and applications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Machine running effectively and quickly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Has the ability to end a task or kill a process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527642" y="4505550"/>
            <a:ext cx="660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Types of Operating Systems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628650" y="365126"/>
            <a:ext cx="78867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Mobile Device OS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628650" y="1393794"/>
            <a:ext cx="8355600" cy="47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Operating System for smartphones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Also for tablets and wearable devices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Such as iPads and smartwatches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Typically </a:t>
            </a:r>
            <a:r>
              <a:rPr lang="en-US" u="sng"/>
              <a:t>Not</a:t>
            </a:r>
            <a:r>
              <a:rPr lang="en-US"/>
              <a:t> for laptops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Common misconception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Main mobile device operating systems: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iOS (Apple)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Android (Google)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Windows (Microsoft)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628650" y="365126"/>
            <a:ext cx="78867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Workstation OS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628650" y="1331650"/>
            <a:ext cx="7886700" cy="48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Also known as a Desktop OS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desktops and laptops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Most common workstation OS: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Microsoft Windows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macOS (Apple)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Lots of Linux Distros (open-sourced)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628650" y="365126"/>
            <a:ext cx="78867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Server OS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628650" y="1331650"/>
            <a:ext cx="7886700" cy="48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Controls servers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Take requests from machines on a network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Examples of server OS’s: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Print servers - controls print jobs on a network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Communication servers - controls messages between employees/systems on a network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Other servers include: mail servers, application servers, file servers, database servers, computing servers, etc.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628650" y="365126"/>
            <a:ext cx="78867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Embedded OS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628650" y="1393794"/>
            <a:ext cx="8195700" cy="47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embedded OS controls a machine that runs a specific task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Examples include an ATM, elevators, and traffic lights.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Embedded OS are examples of firmware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Firmware is the software that controls specific hardware devices connected to a system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