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ff4cb7808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9ff4cb7808_0_1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ff4cb7808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9ff4cb7808_0_1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ff4cb7808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9ff4cb7808_0_1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ff4cb7808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9ff4cb7808_0_1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ff4cb7808_0_2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9ff4cb7808_0_2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ff4cb7808_0_2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9ff4cb7808_0_2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ff4cb7808_0_2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9ff4cb7808_0_2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ff4cb7808_0_2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9ff4cb7808_0_2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ff4cb7808_0_2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9ff4cb7808_0_2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ff4cb7808_0_2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9ff4cb7808_0_2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ff4cb7808_0_2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9ff4cb7808_0_2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ff4cb780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9ff4cb7808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ff4cb7808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9ff4cb7808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ff4cb7808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9ff4cb7808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ff4cb7808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9ff4cb7808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ff4cb7808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9ff4cb7808_0_10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5727762" y="4397876"/>
            <a:ext cx="323021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b="0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close up of a sign&#10;&#10;Description automatically generated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7" y="5517204"/>
            <a:ext cx="1199683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527642" y="4505550"/>
            <a:ext cx="66081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OS File Systems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628650" y="365126"/>
            <a:ext cx="7886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Folder/Directories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628650" y="1412479"/>
            <a:ext cx="7886700" cy="3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Directories are where files are stored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More commonly known as folders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Common directories/folders are: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Downloads folder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Desktop folder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Documents folder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Pictures folder</a:t>
            </a:r>
            <a:endParaRPr/>
          </a:p>
        </p:txBody>
      </p:sp>
      <p:pic>
        <p:nvPicPr>
          <p:cNvPr descr="Open folder"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5541" y="1728926"/>
            <a:ext cx="2729883" cy="2729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628650" y="365126"/>
            <a:ext cx="7886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File Types and Extensions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628650" y="1331650"/>
            <a:ext cx="7886700" cy="4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Extensions are the letters after a file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Examples: .jpg or .gif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These are the file types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Examples: JPEG file or GIF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Common file types and extensions: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MP3 audio files (.mp3)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Microsoft Word Docs (.doc or .docx)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Text files (.txt)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HTML files (.html)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628650" y="365126"/>
            <a:ext cx="7886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File Extension Trustworthiness</a:t>
            </a:r>
            <a:endParaRPr/>
          </a:p>
        </p:txBody>
      </p:sp>
      <p:pic>
        <p:nvPicPr>
          <p:cNvPr descr="File Extensions" id="172" name="Google Shape;1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0670" y="1400480"/>
            <a:ext cx="3702660" cy="405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3067235" y="5712725"/>
            <a:ext cx="300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https://xkcd.com/1301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628650" y="365126"/>
            <a:ext cx="7886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Permissions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628650" y="1331650"/>
            <a:ext cx="7886700" cy="4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file has permissions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Who has what permissions for this file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Permissions include: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Who can view the file?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Who can edit the file?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Who can execute/run the file?</a:t>
            </a:r>
            <a:endParaRPr/>
          </a:p>
        </p:txBody>
      </p:sp>
      <p:pic>
        <p:nvPicPr>
          <p:cNvPr descr="Lock" id="180" name="Google Shape;18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5441" y="1240655"/>
            <a:ext cx="2721006" cy="2721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>
            <a:off x="314578" y="4434529"/>
            <a:ext cx="660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Operating System Components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628650" y="365126"/>
            <a:ext cx="7886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OS Components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628650" y="1331650"/>
            <a:ext cx="7886700" cy="4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operating system has many components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More than just the file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Components benefit the user and the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lesson focuses on the following components: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Services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Processes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Drivers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Utilities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Interfaces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628650" y="365126"/>
            <a:ext cx="7886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Services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628650" y="1331650"/>
            <a:ext cx="7886700" cy="4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service is not started by the user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Started by the operating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Typically started when the system is powered 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These are also called daemons on a Linux 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Services can be turned on/off by a user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help boot a computer quicker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628650" y="365126"/>
            <a:ext cx="7886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Processes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530996" y="1757779"/>
            <a:ext cx="5355000" cy="3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Computer programs run by executing many lines of code and instructions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process is when all of this code and instruction are working together to run the program</a:t>
            </a:r>
            <a:endParaRPr/>
          </a:p>
        </p:txBody>
      </p:sp>
      <p:pic>
        <p:nvPicPr>
          <p:cNvPr descr="Processor" id="204" name="Google Shape;20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7105" y="1882066"/>
            <a:ext cx="2268245" cy="2268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628650" y="365126"/>
            <a:ext cx="7886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Drivers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628650" y="1331650"/>
            <a:ext cx="7886700" cy="4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Drivers are the software that allows the operating system to control attached devices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drivers are pre-installed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Like a keyboard driver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Other drivers have to be installed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Certain webcam drivers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628650" y="365126"/>
            <a:ext cx="7886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Utilities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628650" y="1331650"/>
            <a:ext cx="7886700" cy="4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Utility software is meant to benefit the computer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Different from application software that’s meant to benefit the user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 of utility software: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File compression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Task Scheduling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This controls and updates all the processes happening in the background that the user does not control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File Systems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28650" y="1998405"/>
            <a:ext cx="5248369" cy="268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File systems are important to keep things running efficiently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They must be able to store and retrieve files quickly and effectively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File systems vary by operating systems</a:t>
            </a:r>
            <a:endParaRPr/>
          </a:p>
        </p:txBody>
      </p:sp>
      <p:pic>
        <p:nvPicPr>
          <p:cNvPr descr="Open folder"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8606" y="3166188"/>
            <a:ext cx="1877628" cy="18776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" id="111" name="Google Shape;11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6827" y="1909078"/>
            <a:ext cx="1700994" cy="1700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628650" y="365126"/>
            <a:ext cx="7886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Interfaces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628650" y="1331650"/>
            <a:ext cx="7886700" cy="4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How the user interacts with an operating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G</a:t>
            </a:r>
            <a:r>
              <a:rPr lang="en-US"/>
              <a:t>raphical </a:t>
            </a:r>
            <a:r>
              <a:rPr lang="en-US" u="sng"/>
              <a:t>U</a:t>
            </a:r>
            <a:r>
              <a:rPr lang="en-US"/>
              <a:t>ser </a:t>
            </a:r>
            <a:r>
              <a:rPr lang="en-US" u="sng"/>
              <a:t>I</a:t>
            </a:r>
            <a:r>
              <a:rPr lang="en-US"/>
              <a:t>nterface (GUI)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User interacts by clicking/seeing graphics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Windows 10 is a GUI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C</a:t>
            </a:r>
            <a:r>
              <a:rPr lang="en-US"/>
              <a:t>ommand </a:t>
            </a:r>
            <a:r>
              <a:rPr lang="en-US" u="sng"/>
              <a:t>L</a:t>
            </a:r>
            <a:r>
              <a:rPr lang="en-US"/>
              <a:t>ine </a:t>
            </a:r>
            <a:r>
              <a:rPr lang="en-US" u="sng"/>
              <a:t>I</a:t>
            </a:r>
            <a:r>
              <a:rPr lang="en-US"/>
              <a:t>nterface (CLI)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User interacts by text commands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MS-DOS is a CLI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File Systems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Microsoft Windows uses: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NTFS - New Technology File System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NTFS replaced FAT32 (32-bit File Allocation Table)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macOS uses: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HFS - Hierarchical File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HFS+ is a newer/more efficient version of HFS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Linux uses: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EXT4 - Extended Filesystem version 4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628650" y="365126"/>
            <a:ext cx="7886700" cy="833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File System Nicknames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628650" y="1331650"/>
            <a:ext cx="7886700" cy="48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say that NTFS stands for…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Never Take FAT32 Seriously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 a Trusted File System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Winking face with solid fill"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6100" y="2689935"/>
            <a:ext cx="29718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6196614" y="5173943"/>
            <a:ext cx="2618912" cy="646331"/>
          </a:xfrm>
          <a:prstGeom prst="rect">
            <a:avLst/>
          </a:prstGeom>
          <a:noFill/>
          <a:ln cap="flat" cmpd="sng" w="25400">
            <a:solidFill>
              <a:srgbClr val="2E9E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obviously a joke and just for humor!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527642" y="4505550"/>
            <a:ext cx="660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File System Features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628650" y="365126"/>
            <a:ext cx="7886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File System Features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628650" y="1412479"/>
            <a:ext cx="7886700" cy="3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 all file systems are built the same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NTFS, HFS, and EXT4 have most of the same features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Why features?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Keeps files organized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Efficient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Protects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Plus more!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628650" y="365126"/>
            <a:ext cx="7886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File System Features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628650" y="1331650"/>
            <a:ext cx="7886700" cy="4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Compression - File takes up less space on a hard drive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Saves space, but file takes longer to open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Encryption - Encrypts data so someone else cannot see the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Protects the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Permissions - Who can see what?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Limits who can view, edit, execute, etc. on a system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628650" y="365126"/>
            <a:ext cx="78867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File System Features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628650" y="1393794"/>
            <a:ext cx="8311200" cy="47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Journaling - Keeps track of changes/edits before saving/executing a file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Track changes in case machine shuts off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Limitations - Limits on files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How big they can be, how they can be named,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Naming Rules - How a file can be named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example: NTFS file naming rules: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Shorter than 256 characters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Case sensitive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Cannot be null (nothing there)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Can use any UTF-16 characters except /, \, :, *, ?, &lt;, &gt;, and |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/>
        </p:nvSpPr>
        <p:spPr>
          <a:xfrm>
            <a:off x="181413" y="4150443"/>
            <a:ext cx="660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File System Management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