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ff46bcf85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9ff46bcf85_0_1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ff46bcf85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9ff46bcf85_0_1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ff46bcf8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9ff46bcf85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ff46bcf8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9ff46bcf85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ff46bcf8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9ff46bcf85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ff46bcf8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9ff46bcf85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ff46bcf85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9ff46bcf85_0_1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314578" y="4434529"/>
            <a:ext cx="6608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Productivity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Business Software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628650" y="1331650"/>
            <a:ext cx="72990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specifically built for business purposes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Software allows for the creation and editing of large pools of data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Microsoft SQL server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MySQL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Oracle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 Management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Keeps projects organized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LiquidPlanner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Microsoft Project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Database"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009" y="3225137"/>
            <a:ext cx="1331652" cy="1331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ybook" id="167" name="Google Shape;16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4457" y="4623371"/>
            <a:ext cx="1686757" cy="1686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Business Software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628650" y="1331650"/>
            <a:ext cx="7886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Accounting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Tracks monetary transactions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PeopleSoft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Cognos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Quicken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Business-Specific Application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Specifically for an industry, business, or project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AdvancedMD - specific for hospitals</a:t>
            </a:r>
            <a:endParaRPr/>
          </a:p>
        </p:txBody>
      </p:sp>
      <p:pic>
        <p:nvPicPr>
          <p:cNvPr descr="Piggy Bank"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9414" y="1688056"/>
            <a:ext cx="1433744" cy="1433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loyee badge" id="175" name="Google Shape;17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0233" y="4242606"/>
            <a:ext cx="1283744" cy="1283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Productivity Software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that helps with certain (productivity) tasks and creating information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Word Processing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Create/edit text documents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Microsoft Word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Google Docs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LibreOffice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Spreadsheet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Organize, manipulate, and analyze data that are usually contained within a cell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Microsoft Excel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Google Sheets</a:t>
            </a:r>
            <a:endParaRPr/>
          </a:p>
        </p:txBody>
      </p:sp>
      <p:pic>
        <p:nvPicPr>
          <p:cNvPr descr="Document"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9929" y="2394751"/>
            <a:ext cx="1558031" cy="1558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"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6461" y="5027304"/>
            <a:ext cx="1282824" cy="12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Productivity Software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Presentation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Displays information in the form of slides or a slide show (like this presentation!!)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Microsoft PowerPoint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Keynote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Google Slides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Web Browser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Explore and access the World Wide Web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Google Chrome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Microsoft Edge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Firefox</a:t>
            </a:r>
            <a:endParaRPr/>
          </a:p>
        </p:txBody>
      </p:sp>
      <p:pic>
        <p:nvPicPr>
          <p:cNvPr descr="Presentation with bar chart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663" y="2328168"/>
            <a:ext cx="1513643" cy="15136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net"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5074" y="4560902"/>
            <a:ext cx="1196819" cy="119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Productivity Software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628650" y="1331650"/>
            <a:ext cx="5532453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 Diagramming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Design images/products via 3-D creations or blueprints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Adobe Illustrator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AutoCAD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Adobe Photoshop</a:t>
            </a:r>
            <a:endParaRPr/>
          </a:p>
        </p:txBody>
      </p:sp>
      <p:pic>
        <p:nvPicPr>
          <p:cNvPr descr="Building"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1922" y="1617955"/>
            <a:ext cx="1811045" cy="181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314578" y="4434529"/>
            <a:ext cx="660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Collaboration Software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Collaboration Software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628650" y="1331650"/>
            <a:ext cx="7886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the helps a group of people work together on the same task(s)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Email Client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Send/Receive Emails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Gmail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Microsoft Outlook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Yahoo Mail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Conferencing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Host webinars for people to meet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Zoom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Skype</a:t>
            </a:r>
            <a:endParaRPr/>
          </a:p>
        </p:txBody>
      </p:sp>
      <p:pic>
        <p:nvPicPr>
          <p:cNvPr descr="Envelope"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0119" y="2430261"/>
            <a:ext cx="1495887" cy="1495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cam"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6741" y="4955362"/>
            <a:ext cx="1354766" cy="1354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Collaboration Software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628650" y="1331650"/>
            <a:ext cx="7886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Instant Messaging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Send/Receive Messages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Microsoft Teams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Skype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Yahoo Messenger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Online Workspace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Multiple users create and edit documents simultaneously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Google Docs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Office Online</a:t>
            </a:r>
            <a:endParaRPr/>
          </a:p>
        </p:txBody>
      </p:sp>
      <p:pic>
        <p:nvPicPr>
          <p:cNvPr descr="Send"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0322" y="1807067"/>
            <a:ext cx="1621933" cy="16219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 brainstorm" id="147" name="Google Shape;14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7995" y="4258141"/>
            <a:ext cx="1558951" cy="155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Collaboration Software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628650" y="1331650"/>
            <a:ext cx="7886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 Sharing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Sharing a private document with certain users on a network or cloud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Microsoft OneDrive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Google Docs</a:t>
            </a:r>
            <a:endParaRPr/>
          </a:p>
        </p:txBody>
      </p:sp>
      <p:pic>
        <p:nvPicPr>
          <p:cNvPr descr="Share with person"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530" y="2057400"/>
            <a:ext cx="1700074" cy="170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314578" y="4434529"/>
            <a:ext cx="660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Business Software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