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f9427a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ff9427a8b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9427a8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9ff9427a8b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ff9427a8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9ff9427a8b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608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Application Delivery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28649" y="1562470"/>
            <a:ext cx="8053711" cy="443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Locally installed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 not required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 exists locally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Files saved locally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 calculator is installed on a laptop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Does not need a network to open the application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the files are stored on that laptop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Application Delivery Methods</a:t>
            </a:r>
            <a:endParaRPr/>
          </a:p>
        </p:txBody>
      </p:sp>
      <p:pic>
        <p:nvPicPr>
          <p:cNvPr descr="Laptop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7470" y="1198485"/>
            <a:ext cx="1977121" cy="197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49" y="1562470"/>
            <a:ext cx="8053711" cy="443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Cloud Hosted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Internet access required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Service required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Files saved in the cloud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 calculator can be accessed via a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have internet to access the webpage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files are stored on the local computer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Application Delivery Methods</a:t>
            </a:r>
            <a:endParaRPr/>
          </a:p>
        </p:txBody>
      </p:sp>
      <p:pic>
        <p:nvPicPr>
          <p:cNvPr descr="Cloud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8593" y="1364023"/>
            <a:ext cx="1977121" cy="197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28649" y="1562470"/>
            <a:ext cx="8053711" cy="443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network hosted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 required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Internet access not required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 calculator can be accessed on a school’s network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have connection to the school’s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 one can access it outside of the school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Internet access is not required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Files stored on the school’s network/server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Application Delivery Methods</a:t>
            </a:r>
            <a:endParaRPr/>
          </a:p>
        </p:txBody>
      </p:sp>
      <p:pic>
        <p:nvPicPr>
          <p:cNvPr descr="Server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091" y="1132283"/>
            <a:ext cx="1977121" cy="197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651929" y="4327997"/>
            <a:ext cx="66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Application Architecture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28649" y="1562470"/>
            <a:ext cx="80538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One-tier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entire application lives on one machine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Wordpad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Two-tier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application lives on two machines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Sometimes referred to as a client-server architecture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The client accesses a server from their own machine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Client’s machine and the machine hosting the server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Application Architecture 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Application Architecture Models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Three-tier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application lives on three machines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A client accesses a server, and the server is getting data from a database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One machine is the client’s machine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second is the server’s machine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third is the database’s machine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n-tier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application lives on “n” number of machines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Here, “n” is a variable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