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jp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589786" y="4327997"/>
            <a:ext cx="68852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Web Browsers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Web Browsers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49" y="1331650"/>
            <a:ext cx="8320041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Allow the user to access the world wide web!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525" y="2039645"/>
            <a:ext cx="2355861" cy="2221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rome logo and symbol, meaning, history, PNG"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17571" r="19974" t="0"/>
          <a:stretch/>
        </p:blipFill>
        <p:spPr>
          <a:xfrm>
            <a:off x="5592932" y="1858691"/>
            <a:ext cx="2858610" cy="258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7274" y="3403639"/>
            <a:ext cx="2773324" cy="277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1248189" y="4272958"/>
            <a:ext cx="17405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Firefox’s logo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918403" y="6017740"/>
            <a:ext cx="17405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Explorer’s logo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6155280" y="4365221"/>
            <a:ext cx="17405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Chrome’s logo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Web Browsers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Cache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Stored data from previously visited websites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Helps webpages load faster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Cache can be cleared/erased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Client-side scripting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Scripts that run in a browser (not the web server)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Saves on network traffic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disabled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Web Browsers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628650" y="1331650"/>
            <a:ext cx="5843171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Add-ons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Also known as extensions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Allows the browser to do more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Ad blockers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Private Browsing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Does not track user’s data in the browser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Network traffic can still be monitored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husband might use this if buying a gift for his wife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Adblock Plus - Wikipedia"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875" y="905522"/>
            <a:ext cx="1769780" cy="177553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5902839" y="2681056"/>
            <a:ext cx="23218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Adblock Plus’s logo</a:t>
            </a:r>
            <a:endParaRPr/>
          </a:p>
        </p:txBody>
      </p:sp>
      <p:pic>
        <p:nvPicPr>
          <p:cNvPr descr="Google closes Chrome Incognito Mode loophole to improve privacy | Hot world  news from USA" id="130" name="Google Shape;130;p17"/>
          <p:cNvPicPr preferRelativeResize="0"/>
          <p:nvPr/>
        </p:nvPicPr>
        <p:blipFill rotWithShape="1">
          <a:blip r:embed="rId4">
            <a:alphaModFix/>
          </a:blip>
          <a:srcRect b="26742" l="35446" r="35446" t="24586"/>
          <a:stretch/>
        </p:blipFill>
        <p:spPr>
          <a:xfrm>
            <a:off x="6676821" y="3754306"/>
            <a:ext cx="1651750" cy="155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Web Browsers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628650" y="1331650"/>
            <a:ext cx="5647863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Proxies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Network traffic routed through them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Schools use them to stop kids from accessing certain content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Certificates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3</a:t>
            </a:r>
            <a:r>
              <a:rPr baseline="30000" lang="en-US" sz="2000"/>
              <a:t>rd</a:t>
            </a:r>
            <a:r>
              <a:rPr lang="en-US" sz="2000"/>
              <a:t> Parties verifying they trust a website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Valid certificate means the site is trusted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Invalid certificate means the site has not been verified 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5283" y="932155"/>
            <a:ext cx="2912010" cy="1351748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3205" y="2763298"/>
            <a:ext cx="2423798" cy="3069332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Web Browsers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Blockers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Pop-up blockers block annoying pop-ups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Script blockers block scripts from running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Browser Compatibility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good website/application will be able to work on all web browsers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websites/applications can not be ran on every web browser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