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048388d9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a048388d99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048388d99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a048388d99_0_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048388d99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a048388d99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048388d99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a048388d99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5727762" y="4397876"/>
            <a:ext cx="3230218" cy="2048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None/>
              <a:defRPr b="0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descr="A close up of a sign&#10;&#10;Description automatically generated"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7" y="5517204"/>
            <a:ext cx="1199683" cy="1227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1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85"/>
            <a:ext cx="9144000" cy="6856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7" y="5531131"/>
            <a:ext cx="1199683" cy="119968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/>
        </p:nvSpPr>
        <p:spPr>
          <a:xfrm>
            <a:off x="929032" y="4367423"/>
            <a:ext cx="682073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Software Basics</a:t>
            </a:r>
            <a:endParaRPr sz="4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628650" y="365127"/>
            <a:ext cx="7886700" cy="84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Software Basics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628650" y="1520982"/>
            <a:ext cx="5825416" cy="4521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Platforms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hardware on which an OS runs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Single-Platform Software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Works on one 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Example: Microsoft Office for Mac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Made only for MacOS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Cross-Platform Software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Works on more than one OS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Concerns about compatibility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type="title"/>
          </p:nvPr>
        </p:nvSpPr>
        <p:spPr>
          <a:xfrm>
            <a:off x="628650" y="365127"/>
            <a:ext cx="7886700" cy="84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Software Basics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628649" y="1520982"/>
            <a:ext cx="6491241" cy="45210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Software Installation Best Practices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Reading Instructions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Following the proper steps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Reading Agreements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Understand licensing agreements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Advanced Options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extra options for installation are there?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/>
        </p:nvSpPr>
        <p:spPr>
          <a:xfrm>
            <a:off x="929032" y="4367423"/>
            <a:ext cx="682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Software Licensing</a:t>
            </a:r>
            <a:endParaRPr sz="4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628650" y="365127"/>
            <a:ext cx="78867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Software Licensing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628650" y="1316795"/>
            <a:ext cx="7886700" cy="4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Open source software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Anyone can access and edit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 licenses or product keys needed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Proprietary software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For profit, must purchase software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License or product key needed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Product key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Key to use software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Also known as a serial number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628650" y="365127"/>
            <a:ext cx="78867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Software Licensing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628650" y="1316795"/>
            <a:ext cx="7886700" cy="4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Single use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Allows one installation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use/site license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Multiple installations allowed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Concurrent license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Multiple users at the same time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628650" y="365127"/>
            <a:ext cx="78867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Software Licensing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628650" y="1316795"/>
            <a:ext cx="7886700" cy="45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One-time purchase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Only pay once to own software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Subscription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Pay monthly, yearly, etc. for the continued use of product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