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Bank: Chase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71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8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396331" y="57945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12236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709740"/>
            <a:ext cx="7886700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4589465"/>
            <a:ext cx="78867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9842" y="1681163"/>
            <a:ext cx="3868340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2" y="2505076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391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6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6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Wireshark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Analyze a Packet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28650" y="1692136"/>
            <a:ext cx="4075430" cy="409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Double click on a packet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This will display the contents of the packet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Find the following: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Length of the packet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Sender's and receiver's IP addresses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Protocol used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Source’s MAC Address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Destination’s MAC Address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Anything else?</a:t>
            </a:r>
            <a:endParaRPr/>
          </a:p>
          <a:p>
            <a:pPr indent="-755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836" y="1841642"/>
            <a:ext cx="4202513" cy="2193100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3"/>
          <p:cNvSpPr txBox="1"/>
          <p:nvPr/>
        </p:nvSpPr>
        <p:spPr>
          <a:xfrm>
            <a:off x="6024119" y="4128240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Packet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Follow TCP Stream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628650" y="1692136"/>
            <a:ext cx="4136390" cy="4607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Find a Packet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Find a TCP Protocol packet if possible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Right-Click on the packet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 to the “follow” option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the “TCP Stream” option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window shows all the data from this stream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Stream = multiple packets that makeup an exchange of data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main Wireshark window is displaying all the packets in this stream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are you seeing?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is a webserver communicating with a browser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website you visit carries out a similar exchange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206" y="1585339"/>
            <a:ext cx="3814330" cy="2108438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4"/>
          <p:cNvSpPr txBox="1"/>
          <p:nvPr/>
        </p:nvSpPr>
        <p:spPr>
          <a:xfrm>
            <a:off x="3471644" y="2576642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packets</a:t>
            </a:r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 flipH="1" rot="10800000">
            <a:off x="4330063" y="2056440"/>
            <a:ext cx="705528" cy="52597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8" name="Google Shape;178;p24"/>
          <p:cNvSpPr txBox="1"/>
          <p:nvPr/>
        </p:nvSpPr>
        <p:spPr>
          <a:xfrm>
            <a:off x="6870089" y="3987263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packet’s data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rot="10800000">
            <a:off x="7461514" y="3165531"/>
            <a:ext cx="172806" cy="7836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Seeing a Capture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capturing data in Wireshark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another Terminal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Ping an IP Address of another device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ping -c 5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&lt;IP_Address&gt;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 the ping run the 5 times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Stop capturing data in Wireshark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2" y="4801100"/>
            <a:ext cx="4905375" cy="1479173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Seeing a Capture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28650" y="1692136"/>
            <a:ext cx="828675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Wireshark, search for the following in the display filter up top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ip.addr == </a:t>
            </a:r>
            <a:r>
              <a:rPr b="1" lang="en-US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&lt;IP Address&gt;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the IP Address of device you pinged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401" y="3736395"/>
            <a:ext cx="7233198" cy="1662156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6"/>
          <p:cNvSpPr txBox="1"/>
          <p:nvPr/>
        </p:nvSpPr>
        <p:spPr>
          <a:xfrm>
            <a:off x="2585649" y="3372307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filter search</a:t>
            </a:r>
            <a:endParaRPr/>
          </a:p>
        </p:txBody>
      </p:sp>
      <p:cxnSp>
        <p:nvCxnSpPr>
          <p:cNvPr id="195" name="Google Shape;195;p26"/>
          <p:cNvCxnSpPr/>
          <p:nvPr/>
        </p:nvCxnSpPr>
        <p:spPr>
          <a:xfrm flipH="1">
            <a:off x="2288333" y="3589674"/>
            <a:ext cx="566835" cy="19438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" name="Google Shape;196;p26"/>
          <p:cNvSpPr txBox="1"/>
          <p:nvPr/>
        </p:nvSpPr>
        <p:spPr>
          <a:xfrm>
            <a:off x="5642153" y="3268455"/>
            <a:ext cx="1563947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Ping</a:t>
            </a:r>
            <a:endParaRPr/>
          </a:p>
        </p:txBody>
      </p:sp>
      <p:cxnSp>
        <p:nvCxnSpPr>
          <p:cNvPr id="197" name="Google Shape;197;p26"/>
          <p:cNvCxnSpPr/>
          <p:nvPr/>
        </p:nvCxnSpPr>
        <p:spPr>
          <a:xfrm flipH="1">
            <a:off x="6221186" y="3454610"/>
            <a:ext cx="202941" cy="6837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" name="Google Shape;198;p26"/>
          <p:cNvSpPr txBox="1"/>
          <p:nvPr/>
        </p:nvSpPr>
        <p:spPr>
          <a:xfrm>
            <a:off x="6424127" y="3283784"/>
            <a:ext cx="1563947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/>
          </a:p>
        </p:txBody>
      </p:sp>
      <p:cxnSp>
        <p:nvCxnSpPr>
          <p:cNvPr id="199" name="Google Shape;199;p26"/>
          <p:cNvCxnSpPr/>
          <p:nvPr/>
        </p:nvCxnSpPr>
        <p:spPr>
          <a:xfrm flipH="1">
            <a:off x="6711043" y="3469938"/>
            <a:ext cx="495057" cy="78997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Questions to Ponder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Why is there so much back and forth between the two IP addresses?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Are there other packets being captured? If so, what do you think they're for?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 different actions on the Windows 7 machine result in different packet captures via Wireshark?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Wireshark Lab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Kali Linux Virtual Machine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Windows 7 Virtual Machine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 (From Kali Linux OS)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Wireshark (TCP/IP Packet Analyzer)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Objectives Covered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Security+ Objectives (SY0-601)</a:t>
            </a:r>
            <a:endParaRPr/>
          </a:p>
          <a:p>
            <a:pPr indent="-342900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 4.1 - Given a scenario, use the appropriate tool to assess organizational security.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7964" lvl="2" marL="11423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Packet capture and replay</a:t>
            </a:r>
            <a:endParaRPr/>
          </a:p>
          <a:p>
            <a:pPr indent="-227964" lvl="3" marL="15995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Wireshark</a:t>
            </a:r>
            <a:endParaRPr/>
          </a:p>
          <a:p>
            <a:pPr indent="-165100" lvl="1" marL="9213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Wireshark?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0" y="1824216"/>
            <a:ext cx="4126230" cy="3966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Wireshark is a network protocol analyzer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Program that captures network traffic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Can capture packets from wired or wireless networks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Uses </a:t>
            </a:r>
            <a:r>
              <a:rPr b="1" lang="en-US" sz="1500">
                <a:latin typeface="Courier"/>
                <a:ea typeface="Courier"/>
                <a:cs typeface="Courier"/>
                <a:sym typeface="Courier"/>
              </a:rPr>
              <a:t>pcap</a:t>
            </a:r>
            <a:r>
              <a:rPr lang="en-US" sz="1500"/>
              <a:t> to capture the packets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Captures details from packets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Sender/Receiver IP Addresses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Type of packet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Protocol used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Packet contents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Much, much more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287" y="1824216"/>
            <a:ext cx="3621773" cy="2877573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Wireshark Lab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8650" y="1753680"/>
            <a:ext cx="4551006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Setup Environments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Wireshark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Network Interface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Capture Packets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Analyze a Packet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 TCP Stream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Seeing a Capture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1928" y="1753680"/>
            <a:ext cx="3567644" cy="2882468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Setup Environments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23888" y="1692136"/>
            <a:ext cx="788670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 into your range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the Kali Linux and Windows 7 Environments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should be on your Kali Linux Desktop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should also be on your Windows 7 Desktop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Open Wireshark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28650" y="1688956"/>
            <a:ext cx="4552640" cy="3299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Kali, open Terminal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 the following command to open* the Wireshark application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sudo wireshark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should see Wireshark open</a:t>
            </a:r>
            <a:endParaRPr/>
          </a:p>
          <a:p>
            <a:pPr indent="-253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0450" y="1896631"/>
            <a:ext cx="3652884" cy="2799902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0"/>
          <p:cNvSpPr txBox="1"/>
          <p:nvPr/>
        </p:nvSpPr>
        <p:spPr>
          <a:xfrm>
            <a:off x="4572000" y="4696533"/>
            <a:ext cx="4307147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*Use the following command if Wireshark is not installed: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sudo apt-get install wireshark -y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373" y="1215161"/>
            <a:ext cx="3361037" cy="485775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Find Network Interface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28650" y="1772664"/>
            <a:ext cx="3508867" cy="3896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a web browser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Navigate to a couple of websites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should start to see Wireshark show some changes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Notice which interface is showing more traffic while you are loading webpages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95" y="2145406"/>
            <a:ext cx="4006438" cy="816999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1"/>
          <p:cNvSpPr txBox="1"/>
          <p:nvPr/>
        </p:nvSpPr>
        <p:spPr>
          <a:xfrm>
            <a:off x="5897579" y="1552197"/>
            <a:ext cx="1824021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Lots of network traffic</a:t>
            </a:r>
            <a:endParaRPr/>
          </a:p>
        </p:txBody>
      </p:sp>
      <p:cxnSp>
        <p:nvCxnSpPr>
          <p:cNvPr id="149" name="Google Shape;149;p21"/>
          <p:cNvCxnSpPr/>
          <p:nvPr/>
        </p:nvCxnSpPr>
        <p:spPr>
          <a:xfrm>
            <a:off x="6735536" y="1772665"/>
            <a:ext cx="1200150" cy="56426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Capture Packets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28650" y="1825627"/>
            <a:ext cx="4105807" cy="3935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the active network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the blue fin (top left) to start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Visit a website in the browser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 back to Wireshark</a:t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the Red box to stop capturing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339" y="1498326"/>
            <a:ext cx="3909178" cy="3110883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2"/>
          <p:cNvSpPr txBox="1"/>
          <p:nvPr/>
        </p:nvSpPr>
        <p:spPr>
          <a:xfrm>
            <a:off x="4288593" y="424001"/>
            <a:ext cx="1563947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Starts Capture</a:t>
            </a:r>
            <a:endParaRPr/>
          </a:p>
        </p:txBody>
      </p:sp>
      <p:cxnSp>
        <p:nvCxnSpPr>
          <p:cNvPr id="158" name="Google Shape;158;p22"/>
          <p:cNvCxnSpPr>
            <a:stCxn id="157" idx="2"/>
          </p:cNvCxnSpPr>
          <p:nvPr/>
        </p:nvCxnSpPr>
        <p:spPr>
          <a:xfrm flipH="1">
            <a:off x="4968567" y="635597"/>
            <a:ext cx="102000" cy="109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9" name="Google Shape;159;p22"/>
          <p:cNvSpPr txBox="1"/>
          <p:nvPr/>
        </p:nvSpPr>
        <p:spPr>
          <a:xfrm>
            <a:off x="5507100" y="1054716"/>
            <a:ext cx="1563947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Stops Capture</a:t>
            </a:r>
            <a:endParaRPr/>
          </a:p>
        </p:txBody>
      </p:sp>
      <p:cxnSp>
        <p:nvCxnSpPr>
          <p:cNvPr id="160" name="Google Shape;160;p22"/>
          <p:cNvCxnSpPr>
            <a:stCxn id="159" idx="2"/>
          </p:cNvCxnSpPr>
          <p:nvPr/>
        </p:nvCxnSpPr>
        <p:spPr>
          <a:xfrm flipH="1">
            <a:off x="5146974" y="1266312"/>
            <a:ext cx="1142100" cy="52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security Template_4x3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