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slide" Target="slides/slide15.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44be32cb9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44be32cb9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44be32cb9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44be32cb9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44be32cb9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144be32cb9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44be32cb9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44be32cb9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44be32cb9_1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44be32cb9_1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44be32cb9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44be32cb9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144be32cb9_1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144be32cb9_1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44be32cb9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144be32cb9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44be32cb9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44be32cb9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44be32cb9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44be32cb9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44be32cb9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44be32cb9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44be32cb9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44be32cb9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44be32cb9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44be32cb9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44be32cb9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44be32cb9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44be32cb9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44be32cb9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reactjs.org/docs/react-component.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www.youtube.com/watch?v=m_mtV4YaI8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M2NSIsImNvbnRlbnRJbnN0YW5jZUlkIjoiMW92X2Y5bl8wZVJiRzktWXRROUp1bGM3UUU3Y3ZfTmFlZ0l6cXB1YTYyV00vODBmYTQ5ZGEtM2FjOC00ZGZkLThhZDgtYTEzMzM3OWIxNWNiIn0=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M3MCIsImNvbnRlbnRJbnN0YW5jZUlkIjoiMW92X2Y5bl8wZVJiRzktWXRROUp1bGM3UUU3Y3ZfTmFlZ0l6cXB1YTYyV00vMDI4ZTU1MDktYzdiNi00Y2Q1LWE1MDQtZjg5N2JlYTdiY2QwIn0=pearId=magic-pear-metadata-identifi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vdl9mOW5fMGVSYkc5LVl0UTlKdWxjN1FFN2N2X05hZWdJenFwdWE2MldNIiwiY29udGVudElkIjoiY3VzdG9tLXJlc3BvbnNlLWZyZWVSZXNwb25zZS10ZXh0Iiwic2xpZGVJZCI6ImcxMTM1ZDE2MjFkZV8wXzM3NSIsImNvbnRlbnRJbnN0YW5jZUlkIjoiMW92X2Y5bl8wZVJiRzktWXRROUp1bGM3UUU3Y3ZfTmFlZ0l6cXB1YTYyV00vNDFkNTZlYTMtNTIwOS00MzY2LWFkM2EtYTEzYmY0MjQyNjU4In0=pearId=magic-pear-metadata-identifi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programmingwithmosh.com/javascript/react-lifecycle-metho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LIFECYCLE METHODS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Documentation</a:t>
            </a:r>
            <a:endParaRPr/>
          </a:p>
        </p:txBody>
      </p:sp>
      <p:sp>
        <p:nvSpPr>
          <p:cNvPr id="376" name="Google Shape;376;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React documentation is always a good source as it’s well structured. In </a:t>
            </a:r>
            <a:r>
              <a:rPr lang="en" u="sng">
                <a:solidFill>
                  <a:schemeClr val="hlink"/>
                </a:solidFill>
                <a:hlinkClick r:id="rId3"/>
              </a:rPr>
              <a:t>this article</a:t>
            </a:r>
            <a:r>
              <a:rPr lang="en"/>
              <a:t> you can read more about lifecycle methods from the people who made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Along</a:t>
            </a:r>
            <a:endParaRPr/>
          </a:p>
        </p:txBody>
      </p:sp>
      <p:sp>
        <p:nvSpPr>
          <p:cNvPr id="382" name="Google Shape;382;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along with </a:t>
            </a:r>
            <a:r>
              <a:rPr lang="en" u="sng">
                <a:solidFill>
                  <a:schemeClr val="hlink"/>
                </a:solidFill>
                <a:hlinkClick r:id="rId3"/>
              </a:rPr>
              <a:t>this video</a:t>
            </a:r>
            <a:r>
              <a:rPr lang="en"/>
              <a:t>, it gives you a practical example about how those methods work and when React calls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 component’s lifecycle?</a:t>
            </a:r>
            <a:endParaRPr/>
          </a:p>
        </p:txBody>
      </p:sp>
      <p:pic>
        <p:nvPicPr>
          <p:cNvPr id="393" name="Google Shape;393;p37">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94" name="Google Shape;394;p37">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Explain the most important lifecycle methods</a:t>
            </a:r>
            <a:endParaRPr/>
          </a:p>
        </p:txBody>
      </p:sp>
      <p:pic>
        <p:nvPicPr>
          <p:cNvPr id="400" name="Google Shape;400;p38">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1" name="Google Shape;401;p38">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9"/>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Which tasks should be triggered at the various lifecycle stages of a component?</a:t>
            </a:r>
            <a:endParaRPr/>
          </a:p>
        </p:txBody>
      </p:sp>
      <p:pic>
        <p:nvPicPr>
          <p:cNvPr id="407" name="Google Shape;407;p3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08" name="Google Shape;408;p3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28" name="Google Shape;32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Now that you’re done with your first project, you are on your way to becoming advanced with React. So let’s talk about some more advanced topics. The first will be lifecycle methods. This is an incredibly important topic, so pay close attention and make sure you understand everything.</a:t>
            </a:r>
            <a:endParaRPr/>
          </a:p>
          <a:p>
            <a:pPr indent="0" lvl="0" marL="0" rtl="0" algn="l">
              <a:spcBef>
                <a:spcPts val="1200"/>
              </a:spcBef>
              <a:spcAft>
                <a:spcPts val="0"/>
              </a:spcAft>
              <a:buNone/>
            </a:pPr>
            <a:r>
              <a:rPr lang="en"/>
              <a:t>Lifecycle methods are special methods built into React, used to operate on components throughout their duration in the DOM. For example, when the component mounts, renders, updates, or unmounts. You already know the most important lifecycle method, the render method. Soon you will know a few more, with a good understanding of when to use them and what tasks should be done within them.</a:t>
            </a:r>
            <a:endParaRPr/>
          </a:p>
          <a:p>
            <a:pPr indent="0" lvl="0" marL="0" rtl="0" algn="l">
              <a:spcBef>
                <a:spcPts val="1200"/>
              </a:spcBef>
              <a:spcAft>
                <a:spcPts val="1200"/>
              </a:spcAft>
              <a:buNone/>
            </a:pPr>
            <a:r>
              <a:rPr lang="en"/>
              <a:t>One important thing to notice is that lifecycle methods can only be used in class components. In functional components we have other options. But more on that in the next lesson. Let’s begin.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34" name="Google Shape;33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the lifecycle of a component</a:t>
            </a:r>
            <a:endParaRPr/>
          </a:p>
          <a:p>
            <a:pPr indent="-311150" lvl="0" marL="457200" rtl="0" algn="l">
              <a:spcBef>
                <a:spcPts val="0"/>
              </a:spcBef>
              <a:spcAft>
                <a:spcPts val="0"/>
              </a:spcAft>
              <a:buSzPts val="1300"/>
              <a:buChar char="●"/>
            </a:pPr>
            <a:r>
              <a:rPr lang="en"/>
              <a:t>Explain the most important lifecycle methods</a:t>
            </a:r>
            <a:endParaRPr/>
          </a:p>
          <a:p>
            <a:pPr indent="-311150" lvl="0" marL="457200" rtl="0" algn="l">
              <a:spcBef>
                <a:spcPts val="0"/>
              </a:spcBef>
              <a:spcAft>
                <a:spcPts val="0"/>
              </a:spcAft>
              <a:buSzPts val="1300"/>
              <a:buChar char="●"/>
            </a:pPr>
            <a:r>
              <a:rPr lang="en"/>
              <a:t>Explain which tasks should be triggered at the various lifecycle stages of a component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Lifecycle</a:t>
            </a:r>
            <a:endParaRPr/>
          </a:p>
        </p:txBody>
      </p:sp>
      <p:sp>
        <p:nvSpPr>
          <p:cNvPr id="340" name="Google Shape;34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stated in the introduction, a component’s lifecycle is the sequence of stages an instance of a component goes through in the DOM (or virtual DOM in React’s case). Here’s a quick example:</a:t>
            </a:r>
            <a:endParaRPr/>
          </a:p>
          <a:p>
            <a:pPr indent="-311150" lvl="0" marL="457200" rtl="0" algn="l">
              <a:spcBef>
                <a:spcPts val="1200"/>
              </a:spcBef>
              <a:spcAft>
                <a:spcPts val="0"/>
              </a:spcAft>
              <a:buSzPts val="1300"/>
              <a:buAutoNum type="arabicPeriod"/>
            </a:pPr>
            <a:r>
              <a:rPr lang="en"/>
              <a:t>Creation of the component (componentDidMount)</a:t>
            </a:r>
            <a:endParaRPr/>
          </a:p>
          <a:p>
            <a:pPr indent="-311150" lvl="0" marL="457200" rtl="0" algn="l">
              <a:spcBef>
                <a:spcPts val="0"/>
              </a:spcBef>
              <a:spcAft>
                <a:spcPts val="0"/>
              </a:spcAft>
              <a:buSzPts val="1300"/>
              <a:buAutoNum type="arabicPeriod"/>
            </a:pPr>
            <a:r>
              <a:rPr lang="en"/>
              <a:t>Render of the component (render)</a:t>
            </a:r>
            <a:endParaRPr/>
          </a:p>
          <a:p>
            <a:pPr indent="-311150" lvl="0" marL="457200" rtl="0" algn="l">
              <a:spcBef>
                <a:spcPts val="0"/>
              </a:spcBef>
              <a:spcAft>
                <a:spcPts val="0"/>
              </a:spcAft>
              <a:buSzPts val="1300"/>
              <a:buAutoNum type="arabicPeriod"/>
            </a:pPr>
            <a:r>
              <a:rPr lang="en"/>
              <a:t>(Optional) Update of the component (componentDidUpdate)</a:t>
            </a:r>
            <a:endParaRPr/>
          </a:p>
          <a:p>
            <a:pPr indent="-311150" lvl="0" marL="457200" rtl="0" algn="l">
              <a:spcBef>
                <a:spcPts val="0"/>
              </a:spcBef>
              <a:spcAft>
                <a:spcPts val="0"/>
              </a:spcAft>
              <a:buSzPts val="1300"/>
              <a:buAutoNum type="arabicPeriod"/>
            </a:pPr>
            <a:r>
              <a:rPr lang="en"/>
              <a:t>Death of the component (componentWillUnmount)</a:t>
            </a:r>
            <a:endParaRPr/>
          </a:p>
          <a:p>
            <a:pPr indent="0" lvl="0" marL="0" rtl="0" algn="l">
              <a:spcBef>
                <a:spcPts val="1200"/>
              </a:spcBef>
              <a:spcAft>
                <a:spcPts val="1200"/>
              </a:spcAft>
              <a:buNone/>
            </a:pPr>
            <a:r>
              <a:rPr lang="en"/>
              <a:t>A component can be in different states of its “life”, and in React we can use those states to handle certain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Render</a:t>
            </a:r>
            <a:endParaRPr/>
          </a:p>
        </p:txBody>
      </p:sp>
      <p:sp>
        <p:nvSpPr>
          <p:cNvPr id="346" name="Google Shape;34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are already familiar with the render method in React, each class component needs to contain a render method, and it is fairly simple to understand. The render method contains all the logic your component should display on the screen. It might also contain a null value, if you don’t want to show anything. (Conditional rendering! Look it 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ComponentDidMount</a:t>
            </a:r>
            <a:endParaRPr/>
          </a:p>
        </p:txBody>
      </p:sp>
      <p:sp>
        <p:nvSpPr>
          <p:cNvPr id="352" name="Google Shape;352;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name already suggests, this method is run when the component is mounted, meaning when it is inserted in the DOM tree.</a:t>
            </a:r>
            <a:endParaRPr/>
          </a:p>
          <a:p>
            <a:pPr indent="0" lvl="0" marL="0" rtl="0" algn="l">
              <a:spcBef>
                <a:spcPts val="1200"/>
              </a:spcBef>
              <a:spcAft>
                <a:spcPts val="0"/>
              </a:spcAft>
              <a:buNone/>
            </a:pPr>
            <a:r>
              <a:rPr lang="en"/>
              <a:t>Common tasks that are done in this method are:</a:t>
            </a:r>
            <a:endParaRPr/>
          </a:p>
          <a:p>
            <a:pPr indent="-311150" lvl="0" marL="457200" rtl="0" algn="l">
              <a:spcBef>
                <a:spcPts val="1200"/>
              </a:spcBef>
              <a:spcAft>
                <a:spcPts val="0"/>
              </a:spcAft>
              <a:buSzPts val="1300"/>
              <a:buAutoNum type="arabicPeriod"/>
            </a:pPr>
            <a:r>
              <a:rPr lang="en"/>
              <a:t>Connect to web APIs or JavaScript frameworks</a:t>
            </a:r>
            <a:endParaRPr/>
          </a:p>
          <a:p>
            <a:pPr indent="-311150" lvl="0" marL="457200" rtl="0" algn="l">
              <a:spcBef>
                <a:spcPts val="0"/>
              </a:spcBef>
              <a:spcAft>
                <a:spcPts val="0"/>
              </a:spcAft>
              <a:buSzPts val="1300"/>
              <a:buAutoNum type="arabicPeriod"/>
            </a:pPr>
            <a:r>
              <a:rPr lang="en"/>
              <a:t>Set Timers using setTimeout or setInterval</a:t>
            </a:r>
            <a:endParaRPr/>
          </a:p>
          <a:p>
            <a:pPr indent="-311150" lvl="0" marL="457200" rtl="0" algn="l">
              <a:spcBef>
                <a:spcPts val="0"/>
              </a:spcBef>
              <a:spcAft>
                <a:spcPts val="0"/>
              </a:spcAft>
              <a:buSzPts val="1300"/>
              <a:buAutoNum type="arabicPeriod"/>
            </a:pPr>
            <a:r>
              <a:rPr lang="en"/>
              <a:t>Add event listener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ComponentDidUpdate</a:t>
            </a:r>
            <a:endParaRPr/>
          </a:p>
        </p:txBody>
      </p:sp>
      <p:sp>
        <p:nvSpPr>
          <p:cNvPr id="358" name="Google Shape;358;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method is not called for the initial render, but it is called any other time that the component updates. This means that this method is prone to infinite loops if used to update state in a way that would cause a re-render, and so it should include a conditional statement to prevent that. For example, it could compare the new props with the previous props to make sure some value changed.</a:t>
            </a:r>
            <a:endParaRPr/>
          </a:p>
          <a:p>
            <a:pPr indent="0" lvl="0" marL="0" rtl="0" algn="l">
              <a:spcBef>
                <a:spcPts val="1200"/>
              </a:spcBef>
              <a:spcAft>
                <a:spcPts val="1200"/>
              </a:spcAft>
              <a:buNone/>
            </a:pPr>
            <a:r>
              <a:rPr lang="en"/>
              <a:t>This method is a great place to work and operate on the DOM when the component has updated. It is also useful to send network requests when specific conditions are met. For example, if a user changed accounts, we could now fetch the data for that new account during this lifecycle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ComponentWillUnmount</a:t>
            </a:r>
            <a:endParaRPr/>
          </a:p>
        </p:txBody>
      </p:sp>
      <p:sp>
        <p:nvSpPr>
          <p:cNvPr id="364" name="Google Shape;364;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the last lifecycle method, which will be called when the component is removed from the DOM tree. Usually you would do cleanup tasks in this method. This often includes cleaning up what you added in the componentDidMount method.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few examples are:</a:t>
            </a:r>
            <a:endParaRPr/>
          </a:p>
          <a:p>
            <a:pPr indent="-311150" lvl="0" marL="457200" rtl="0" algn="l">
              <a:spcBef>
                <a:spcPts val="1200"/>
              </a:spcBef>
              <a:spcAft>
                <a:spcPts val="0"/>
              </a:spcAft>
              <a:buSzPts val="1300"/>
              <a:buChar char="●"/>
            </a:pPr>
            <a:r>
              <a:rPr lang="en"/>
              <a:t>Remove event listeners</a:t>
            </a:r>
            <a:endParaRPr/>
          </a:p>
          <a:p>
            <a:pPr indent="-311150" lvl="0" marL="457200" rtl="0" algn="l">
              <a:spcBef>
                <a:spcPts val="0"/>
              </a:spcBef>
              <a:spcAft>
                <a:spcPts val="0"/>
              </a:spcAft>
              <a:buSzPts val="1300"/>
              <a:buChar char="●"/>
            </a:pPr>
            <a:r>
              <a:rPr lang="en"/>
              <a:t>Cancelling network requests</a:t>
            </a:r>
            <a:endParaRPr/>
          </a:p>
          <a:p>
            <a:pPr indent="-311150" lvl="0" marL="457200" rtl="0" algn="l">
              <a:spcBef>
                <a:spcPts val="0"/>
              </a:spcBef>
              <a:spcAft>
                <a:spcPts val="0"/>
              </a:spcAft>
              <a:buSzPts val="1300"/>
              <a:buChar char="●"/>
            </a:pPr>
            <a:r>
              <a:rPr lang="en"/>
              <a:t>Other cleanup routines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370" name="Google Shape;370;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t>
            </a:r>
            <a:r>
              <a:rPr lang="en" u="sng">
                <a:solidFill>
                  <a:schemeClr val="hlink"/>
                </a:solidFill>
                <a:hlinkClick r:id="rId3"/>
              </a:rPr>
              <a:t>this article</a:t>
            </a:r>
            <a:r>
              <a:rPr lang="en"/>
              <a:t> for a great overview of lifecycle methods in React.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