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x">
  <p:cSld name="TITLE_AND_BODY">
    <p:spTree>
      <p:nvGrpSpPr>
        <p:cNvPr id="12" name="Shape 12"/>
        <p:cNvGrpSpPr/>
        <p:nvPr/>
      </p:nvGrpSpPr>
      <p:grpSpPr>
        <a:xfrm>
          <a:off x="0" y="0"/>
          <a:ext cx="0" cy="0"/>
          <a:chOff x="0" y="0"/>
          <a:chExt cx="0" cy="0"/>
        </a:xfrm>
      </p:grpSpPr>
      <p:pic>
        <p:nvPicPr>
          <p:cNvPr descr="Picture 6" id="13" name="Google Shape;13;p2"/>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14" name="Google Shape;14;p2"/>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pic>
        <p:nvPicPr>
          <p:cNvPr descr="Picture 3" id="15" name="Google Shape;15;p2"/>
          <p:cNvPicPr preferRelativeResize="0"/>
          <p:nvPr/>
        </p:nvPicPr>
        <p:blipFill rotWithShape="1">
          <a:blip r:embed="rId4">
            <a:alphaModFix/>
          </a:blip>
          <a:srcRect b="0" l="0" r="0" t="0"/>
          <a:stretch/>
        </p:blipFill>
        <p:spPr>
          <a:xfrm>
            <a:off x="0" y="684"/>
            <a:ext cx="9144000" cy="6856630"/>
          </a:xfrm>
          <a:prstGeom prst="rect">
            <a:avLst/>
          </a:prstGeom>
          <a:noFill/>
          <a:ln>
            <a:noFill/>
          </a:ln>
        </p:spPr>
      </p:pic>
      <p:sp>
        <p:nvSpPr>
          <p:cNvPr id="16" name="Google Shape;16;p2"/>
          <p:cNvSpPr txBox="1"/>
          <p:nvPr>
            <p:ph idx="1" type="body"/>
          </p:nvPr>
        </p:nvSpPr>
        <p:spPr>
          <a:xfrm>
            <a:off x="5727762" y="4397876"/>
            <a:ext cx="3230218" cy="2048447"/>
          </a:xfrm>
          <a:prstGeom prst="rect">
            <a:avLst/>
          </a:prstGeom>
          <a:noFill/>
          <a:ln>
            <a:noFill/>
          </a:ln>
        </p:spPr>
        <p:txBody>
          <a:bodyPr anchorCtr="0" anchor="t" bIns="45700" lIns="45700" spcFirstLastPara="1" rIns="45700" wrap="square" tIns="45700">
            <a:normAutofit/>
          </a:bodyPr>
          <a:lstStyle>
            <a:lvl1pPr indent="-228600" lvl="0" marL="457200" algn="r">
              <a:lnSpc>
                <a:spcPct val="90000"/>
              </a:lnSpc>
              <a:spcBef>
                <a:spcPts val="1000"/>
              </a:spcBef>
              <a:spcAft>
                <a:spcPts val="0"/>
              </a:spcAft>
              <a:buClr>
                <a:srgbClr val="333333"/>
              </a:buClr>
              <a:buSzPts val="2400"/>
              <a:buFont typeface="Arial"/>
              <a:buNone/>
              <a:defRPr sz="2400">
                <a:solidFill>
                  <a:srgbClr val="333333"/>
                </a:solidFill>
              </a:defRPr>
            </a:lvl1pPr>
            <a:lvl2pPr indent="-228600" lvl="1" marL="914400" algn="r">
              <a:lnSpc>
                <a:spcPct val="90000"/>
              </a:lnSpc>
              <a:spcBef>
                <a:spcPts val="1000"/>
              </a:spcBef>
              <a:spcAft>
                <a:spcPts val="0"/>
              </a:spcAft>
              <a:buClr>
                <a:srgbClr val="333333"/>
              </a:buClr>
              <a:buSzPts val="2400"/>
              <a:buFont typeface="Arial"/>
              <a:buNone/>
              <a:defRPr sz="2400">
                <a:solidFill>
                  <a:srgbClr val="333333"/>
                </a:solidFill>
              </a:defRPr>
            </a:lvl2pPr>
            <a:lvl3pPr indent="-228600" lvl="2" marL="1371600" algn="r">
              <a:lnSpc>
                <a:spcPct val="90000"/>
              </a:lnSpc>
              <a:spcBef>
                <a:spcPts val="1000"/>
              </a:spcBef>
              <a:spcAft>
                <a:spcPts val="0"/>
              </a:spcAft>
              <a:buClr>
                <a:srgbClr val="333333"/>
              </a:buClr>
              <a:buSzPts val="2400"/>
              <a:buFont typeface="Arial"/>
              <a:buNone/>
              <a:defRPr sz="2400">
                <a:solidFill>
                  <a:srgbClr val="333333"/>
                </a:solidFill>
              </a:defRPr>
            </a:lvl3pPr>
            <a:lvl4pPr indent="-228600" lvl="3" marL="1828800" algn="r">
              <a:lnSpc>
                <a:spcPct val="90000"/>
              </a:lnSpc>
              <a:spcBef>
                <a:spcPts val="1000"/>
              </a:spcBef>
              <a:spcAft>
                <a:spcPts val="0"/>
              </a:spcAft>
              <a:buClr>
                <a:srgbClr val="333333"/>
              </a:buClr>
              <a:buSzPts val="2400"/>
              <a:buFont typeface="Arial"/>
              <a:buNone/>
              <a:defRPr sz="2400">
                <a:solidFill>
                  <a:srgbClr val="333333"/>
                </a:solidFill>
              </a:defRPr>
            </a:lvl4pPr>
            <a:lvl5pPr indent="-228600" lvl="4" marL="2286000" algn="r">
              <a:lnSpc>
                <a:spcPct val="90000"/>
              </a:lnSpc>
              <a:spcBef>
                <a:spcPts val="1000"/>
              </a:spcBef>
              <a:spcAft>
                <a:spcPts val="0"/>
              </a:spcAft>
              <a:buClr>
                <a:srgbClr val="333333"/>
              </a:buClr>
              <a:buSzPts val="2400"/>
              <a:buFont typeface="Arial"/>
              <a:buNone/>
              <a:defRPr sz="2400">
                <a:solidFill>
                  <a:srgbClr val="333333"/>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17" name="Google Shape;17;p2"/>
          <p:cNvPicPr preferRelativeResize="0"/>
          <p:nvPr/>
        </p:nvPicPr>
        <p:blipFill rotWithShape="1">
          <a:blip r:embed="rId5">
            <a:alphaModFix/>
          </a:blip>
          <a:srcRect b="0" l="0" r="0" t="0"/>
          <a:stretch/>
        </p:blipFill>
        <p:spPr>
          <a:xfrm>
            <a:off x="104396" y="5517203"/>
            <a:ext cx="1199684" cy="1227539"/>
          </a:xfrm>
          <a:prstGeom prst="rect">
            <a:avLst/>
          </a:prstGeom>
          <a:noFill/>
          <a:ln>
            <a:noFill/>
          </a:ln>
        </p:spPr>
      </p:pic>
      <p:sp>
        <p:nvSpPr>
          <p:cNvPr id="18" name="Google Shape;18;p2"/>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70" name="Shape 70"/>
        <p:cNvGrpSpPr/>
        <p:nvPr/>
      </p:nvGrpSpPr>
      <p:grpSpPr>
        <a:xfrm>
          <a:off x="0" y="0"/>
          <a:ext cx="0" cy="0"/>
          <a:chOff x="0" y="0"/>
          <a:chExt cx="0" cy="0"/>
        </a:xfrm>
      </p:grpSpPr>
      <p:pic>
        <p:nvPicPr>
          <p:cNvPr descr="Picture 6" id="71" name="Google Shape;71;p11"/>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72" name="Google Shape;72;p11"/>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73" name="Google Shape;73;p11"/>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4" name="Google Shape;74;p11"/>
          <p:cNvSpPr/>
          <p:nvPr>
            <p:ph idx="2" type="pic"/>
          </p:nvPr>
        </p:nvSpPr>
        <p:spPr>
          <a:xfrm>
            <a:off x="3887391" y="987425"/>
            <a:ext cx="4629151" cy="4873626"/>
          </a:xfrm>
          <a:prstGeom prst="rect">
            <a:avLst/>
          </a:prstGeom>
          <a:noFill/>
          <a:ln>
            <a:noFill/>
          </a:ln>
        </p:spPr>
      </p:sp>
      <p:sp>
        <p:nvSpPr>
          <p:cNvPr id="75" name="Google Shape;75;p11"/>
          <p:cNvSpPr txBox="1"/>
          <p:nvPr>
            <p:ph idx="1" type="body"/>
          </p:nvPr>
        </p:nvSpPr>
        <p:spPr>
          <a:xfrm>
            <a:off x="629841" y="2057400"/>
            <a:ext cx="2949178"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10" id="76" name="Google Shape;76;p11"/>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77" name="Google Shape;77;p11"/>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txBox="1"/>
          <p:nvPr>
            <p:ph type="title"/>
          </p:nvPr>
        </p:nvSpPr>
        <p:spPr>
          <a:xfrm>
            <a:off x="628650" y="365125"/>
            <a:ext cx="7886700" cy="815282"/>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1" name="Google Shape;21;p3"/>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2" name="Google Shape;22;p3"/>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pic>
        <p:nvPicPr>
          <p:cNvPr descr="Picture 6" id="24" name="Google Shape;24;p4"/>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25" name="Google Shape;25;p4"/>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26" name="Google Shape;26;p4"/>
          <p:cNvSpPr txBox="1"/>
          <p:nvPr>
            <p:ph type="title"/>
          </p:nvPr>
        </p:nvSpPr>
        <p:spPr>
          <a:xfrm>
            <a:off x="685800" y="1122362"/>
            <a:ext cx="77724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4"/>
          <p:cNvSpPr txBox="1"/>
          <p:nvPr>
            <p:ph idx="1" type="body"/>
          </p:nvPr>
        </p:nvSpPr>
        <p:spPr>
          <a:xfrm>
            <a:off x="1143000" y="3602037"/>
            <a:ext cx="6858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4"/>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29" name="Shape 29"/>
        <p:cNvGrpSpPr/>
        <p:nvPr/>
      </p:nvGrpSpPr>
      <p:grpSpPr>
        <a:xfrm>
          <a:off x="0" y="0"/>
          <a:ext cx="0" cy="0"/>
          <a:chOff x="0" y="0"/>
          <a:chExt cx="0" cy="0"/>
        </a:xfrm>
      </p:grpSpPr>
      <p:pic>
        <p:nvPicPr>
          <p:cNvPr descr="Picture 6" id="30" name="Google Shape;30;p5"/>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31" name="Google Shape;31;p5"/>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32" name="Google Shape;32;p5"/>
          <p:cNvSpPr txBox="1"/>
          <p:nvPr>
            <p:ph type="title"/>
          </p:nvPr>
        </p:nvSpPr>
        <p:spPr>
          <a:xfrm>
            <a:off x="623887" y="1709739"/>
            <a:ext cx="7886701"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3" name="Google Shape;33;p5"/>
          <p:cNvSpPr txBox="1"/>
          <p:nvPr>
            <p:ph idx="1" type="body"/>
          </p:nvPr>
        </p:nvSpPr>
        <p:spPr>
          <a:xfrm>
            <a:off x="623887" y="4589464"/>
            <a:ext cx="7886701"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sz="2400"/>
            </a:lvl1pPr>
            <a:lvl2pPr indent="-228600" lvl="1" marL="914400" algn="l">
              <a:lnSpc>
                <a:spcPct val="90000"/>
              </a:lnSpc>
              <a:spcBef>
                <a:spcPts val="1000"/>
              </a:spcBef>
              <a:spcAft>
                <a:spcPts val="0"/>
              </a:spcAft>
              <a:buClr>
                <a:srgbClr val="000000"/>
              </a:buClr>
              <a:buSzPts val="2400"/>
              <a:buFont typeface="Arial"/>
              <a:buNone/>
              <a:defRPr sz="2400"/>
            </a:lvl2pPr>
            <a:lvl3pPr indent="-228600" lvl="2" marL="1371600" algn="l">
              <a:lnSpc>
                <a:spcPct val="90000"/>
              </a:lnSpc>
              <a:spcBef>
                <a:spcPts val="1000"/>
              </a:spcBef>
              <a:spcAft>
                <a:spcPts val="0"/>
              </a:spcAft>
              <a:buClr>
                <a:srgbClr val="000000"/>
              </a:buClr>
              <a:buSzPts val="2400"/>
              <a:buFont typeface="Arial"/>
              <a:buNone/>
              <a:defRPr sz="2400"/>
            </a:lvl3pPr>
            <a:lvl4pPr indent="-228600" lvl="3" marL="1828800" algn="l">
              <a:lnSpc>
                <a:spcPct val="90000"/>
              </a:lnSpc>
              <a:spcBef>
                <a:spcPts val="1000"/>
              </a:spcBef>
              <a:spcAft>
                <a:spcPts val="0"/>
              </a:spcAft>
              <a:buClr>
                <a:srgbClr val="000000"/>
              </a:buClr>
              <a:buSzPts val="2400"/>
              <a:buFont typeface="Arial"/>
              <a:buNone/>
              <a:defRPr sz="2400"/>
            </a:lvl4pPr>
            <a:lvl5pPr indent="-228600" lvl="4" marL="2286000" algn="l">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8" id="34" name="Google Shape;34;p5"/>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35" name="Google Shape;35;p5"/>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36" name="Shape 36"/>
        <p:cNvGrpSpPr/>
        <p:nvPr/>
      </p:nvGrpSpPr>
      <p:grpSpPr>
        <a:xfrm>
          <a:off x="0" y="0"/>
          <a:ext cx="0" cy="0"/>
          <a:chOff x="0" y="0"/>
          <a:chExt cx="0" cy="0"/>
        </a:xfrm>
      </p:grpSpPr>
      <p:pic>
        <p:nvPicPr>
          <p:cNvPr descr="Picture 6" id="37" name="Google Shape;37;p6"/>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38" name="Google Shape;38;p6"/>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39" name="Google Shape;39;p6"/>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0" name="Google Shape;40;p6"/>
          <p:cNvSpPr txBox="1"/>
          <p:nvPr>
            <p:ph idx="1" type="body"/>
          </p:nvPr>
        </p:nvSpPr>
        <p:spPr>
          <a:xfrm>
            <a:off x="628650" y="1825625"/>
            <a:ext cx="38862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41" name="Google Shape;41;p6"/>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42" name="Google Shape;42;p6"/>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43" name="Shape 43"/>
        <p:cNvGrpSpPr/>
        <p:nvPr/>
      </p:nvGrpSpPr>
      <p:grpSpPr>
        <a:xfrm>
          <a:off x="0" y="0"/>
          <a:ext cx="0" cy="0"/>
          <a:chOff x="0" y="0"/>
          <a:chExt cx="0" cy="0"/>
        </a:xfrm>
      </p:grpSpPr>
      <p:pic>
        <p:nvPicPr>
          <p:cNvPr descr="Picture 6" id="44" name="Google Shape;44;p7"/>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45" name="Google Shape;45;p7"/>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46" name="Google Shape;46;p7"/>
          <p:cNvSpPr txBox="1"/>
          <p:nvPr>
            <p:ph type="title"/>
          </p:nvPr>
        </p:nvSpPr>
        <p:spPr>
          <a:xfrm>
            <a:off x="629841" y="365125"/>
            <a:ext cx="7886701"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7" name="Google Shape;47;p7"/>
          <p:cNvSpPr txBox="1"/>
          <p:nvPr>
            <p:ph idx="1" type="body"/>
          </p:nvPr>
        </p:nvSpPr>
        <p:spPr>
          <a:xfrm>
            <a:off x="629841" y="1681163"/>
            <a:ext cx="3868341"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8" name="Google Shape;48;p7"/>
          <p:cNvSpPr txBox="1"/>
          <p:nvPr>
            <p:ph idx="2" type="body"/>
          </p:nvPr>
        </p:nvSpPr>
        <p:spPr>
          <a:xfrm>
            <a:off x="4629150" y="1681163"/>
            <a:ext cx="3887392"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11" id="49" name="Google Shape;49;p7"/>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50" name="Google Shape;50;p7"/>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51" name="Shape 51"/>
        <p:cNvGrpSpPr/>
        <p:nvPr/>
      </p:nvGrpSpPr>
      <p:grpSpPr>
        <a:xfrm>
          <a:off x="0" y="0"/>
          <a:ext cx="0" cy="0"/>
          <a:chOff x="0" y="0"/>
          <a:chExt cx="0" cy="0"/>
        </a:xfrm>
      </p:grpSpPr>
      <p:pic>
        <p:nvPicPr>
          <p:cNvPr descr="Picture 6" id="52" name="Google Shape;52;p8"/>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53" name="Google Shape;53;p8"/>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54" name="Google Shape;54;p8"/>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pic>
        <p:nvPicPr>
          <p:cNvPr descr="Picture 7" id="55" name="Google Shape;55;p8"/>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56" name="Google Shape;56;p8"/>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57" name="Shape 57"/>
        <p:cNvGrpSpPr/>
        <p:nvPr/>
      </p:nvGrpSpPr>
      <p:grpSpPr>
        <a:xfrm>
          <a:off x="0" y="0"/>
          <a:ext cx="0" cy="0"/>
          <a:chOff x="0" y="0"/>
          <a:chExt cx="0" cy="0"/>
        </a:xfrm>
      </p:grpSpPr>
      <p:pic>
        <p:nvPicPr>
          <p:cNvPr descr="Picture 6" id="58" name="Google Shape;58;p9"/>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59" name="Google Shape;59;p9"/>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pic>
        <p:nvPicPr>
          <p:cNvPr descr="Picture 6" id="60" name="Google Shape;60;p9"/>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61" name="Google Shape;61;p9"/>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62" name="Shape 62"/>
        <p:cNvGrpSpPr/>
        <p:nvPr/>
      </p:nvGrpSpPr>
      <p:grpSpPr>
        <a:xfrm>
          <a:off x="0" y="0"/>
          <a:ext cx="0" cy="0"/>
          <a:chOff x="0" y="0"/>
          <a:chExt cx="0" cy="0"/>
        </a:xfrm>
      </p:grpSpPr>
      <p:pic>
        <p:nvPicPr>
          <p:cNvPr descr="Picture 6" id="63" name="Google Shape;63;p10"/>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64" name="Google Shape;64;p10"/>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65" name="Google Shape;65;p10"/>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6" name="Google Shape;66;p10"/>
          <p:cNvSpPr txBox="1"/>
          <p:nvPr>
            <p:ph idx="1" type="body"/>
          </p:nvPr>
        </p:nvSpPr>
        <p:spPr>
          <a:xfrm>
            <a:off x="3887391" y="987425"/>
            <a:ext cx="4629151" cy="4873626"/>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7" name="Google Shape;67;p10"/>
          <p:cNvSpPr txBox="1"/>
          <p:nvPr>
            <p:ph idx="2" type="body"/>
          </p:nvPr>
        </p:nvSpPr>
        <p:spPr>
          <a:xfrm>
            <a:off x="629840" y="2057400"/>
            <a:ext cx="2949180"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68" name="Google Shape;68;p10"/>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69" name="Google Shape;69;p10"/>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6" id="6" name="Google Shape;6;p1"/>
          <p:cNvPicPr preferRelativeResize="0"/>
          <p:nvPr/>
        </p:nvPicPr>
        <p:blipFill rotWithShape="1">
          <a:blip r:embed="rId1">
            <a:alphaModFix/>
          </a:blip>
          <a:srcRect b="0" l="0" r="0" t="0"/>
          <a:stretch/>
        </p:blipFill>
        <p:spPr>
          <a:xfrm>
            <a:off x="0" y="684"/>
            <a:ext cx="9144000" cy="6856630"/>
          </a:xfrm>
          <a:prstGeom prst="rect">
            <a:avLst/>
          </a:prstGeom>
          <a:noFill/>
          <a:ln>
            <a:noFill/>
          </a:ln>
        </p:spPr>
      </p:pic>
      <p:pic>
        <p:nvPicPr>
          <p:cNvPr descr="Picture 7" id="7" name="Google Shape;7;p1"/>
          <p:cNvPicPr preferRelativeResize="0"/>
          <p:nvPr/>
        </p:nvPicPr>
        <p:blipFill rotWithShape="1">
          <a:blip r:embed="rId2">
            <a:alphaModFix/>
          </a:blip>
          <a:srcRect b="0" l="0" r="0" t="0"/>
          <a:stretch/>
        </p:blipFill>
        <p:spPr>
          <a:xfrm>
            <a:off x="104396" y="5531130"/>
            <a:ext cx="1199684" cy="1199684"/>
          </a:xfrm>
          <a:prstGeom prst="rect">
            <a:avLst/>
          </a:prstGeom>
          <a:noFill/>
          <a:ln>
            <a:noFill/>
          </a:ln>
        </p:spPr>
      </p:pic>
      <p:sp>
        <p:nvSpPr>
          <p:cNvPr id="8" name="Google Shape;8;p1"/>
          <p:cNvSpPr txBox="1"/>
          <p:nvPr>
            <p:ph type="title"/>
          </p:nvPr>
        </p:nvSpPr>
        <p:spPr>
          <a:xfrm>
            <a:off x="628650" y="365125"/>
            <a:ext cx="7886700" cy="815282"/>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pic>
        <p:nvPicPr>
          <p:cNvPr descr="Picture 9" id="10" name="Google Shape;10;p1"/>
          <p:cNvPicPr preferRelativeResize="0"/>
          <p:nvPr/>
        </p:nvPicPr>
        <p:blipFill rotWithShape="1">
          <a:blip r:embed="rId2">
            <a:alphaModFix/>
          </a:blip>
          <a:srcRect b="0" l="0" r="0" t="0"/>
          <a:stretch/>
        </p:blipFill>
        <p:spPr>
          <a:xfrm>
            <a:off x="104396" y="5531130"/>
            <a:ext cx="1199684" cy="1199684"/>
          </a:xfrm>
          <a:prstGeom prst="rect">
            <a:avLst/>
          </a:prstGeom>
          <a:noFill/>
          <a:ln>
            <a:noFill/>
          </a:ln>
        </p:spPr>
      </p:pic>
      <p:sp>
        <p:nvSpPr>
          <p:cNvPr id="11" name="Google Shape;11;p1"/>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5.xml"/><Relationship Id="rId4" Type="http://schemas.openxmlformats.org/officeDocument/2006/relationships/slide" Target="/ppt/slid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5.xml"/><Relationship Id="rId4" Type="http://schemas.openxmlformats.org/officeDocument/2006/relationships/slide" Target="/ppt/slid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5.xml"/><Relationship Id="rId4" Type="http://schemas.openxmlformats.org/officeDocument/2006/relationships/slide" Target="/ppt/slid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ppt/slides/slide5.xml"/><Relationship Id="rId4" Type="http://schemas.openxmlformats.org/officeDocument/2006/relationships/slide" Target="/ppt/slid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slide" Target="/ppt/slides/slide10.xml"/><Relationship Id="rId10" Type="http://schemas.openxmlformats.org/officeDocument/2006/relationships/slide" Target="/ppt/slides/slide9.xml"/><Relationship Id="rId13" Type="http://schemas.openxmlformats.org/officeDocument/2006/relationships/slide" Target="/ppt/slides/slide11.xml"/><Relationship Id="rId12" Type="http://schemas.openxmlformats.org/officeDocument/2006/relationships/slide" Target="/ppt/slides/slide11.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6.xml"/><Relationship Id="rId9" Type="http://schemas.openxmlformats.org/officeDocument/2006/relationships/slide" Target="/ppt/slides/slide9.xml"/><Relationship Id="rId15" Type="http://schemas.openxmlformats.org/officeDocument/2006/relationships/slide" Target="/ppt/slides/slide12.xml"/><Relationship Id="rId14" Type="http://schemas.openxmlformats.org/officeDocument/2006/relationships/slide" Target="/ppt/slides/slide12.xml"/><Relationship Id="rId17" Type="http://schemas.openxmlformats.org/officeDocument/2006/relationships/slide" Target="/ppt/slides/slide12.xml"/><Relationship Id="rId16" Type="http://schemas.openxmlformats.org/officeDocument/2006/relationships/slide" Target="/ppt/slides/slide12.xml"/><Relationship Id="rId5" Type="http://schemas.openxmlformats.org/officeDocument/2006/relationships/slide" Target="/ppt/slides/slide7.xml"/><Relationship Id="rId19" Type="http://schemas.openxmlformats.org/officeDocument/2006/relationships/slide" Target="/ppt/slides/slide12.xml"/><Relationship Id="rId6" Type="http://schemas.openxmlformats.org/officeDocument/2006/relationships/slide" Target="/ppt/slides/slide7.xml"/><Relationship Id="rId18" Type="http://schemas.openxmlformats.org/officeDocument/2006/relationships/slide" Target="/ppt/slides/slide12.xml"/><Relationship Id="rId7" Type="http://schemas.openxmlformats.org/officeDocument/2006/relationships/slide" Target="/ppt/slides/slide8.xml"/><Relationship Id="rId8" Type="http://schemas.openxmlformats.org/officeDocument/2006/relationships/slide" Target="/ppt/slides/slid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nvSpPr>
        <p:spPr>
          <a:xfrm>
            <a:off x="538669" y="4467266"/>
            <a:ext cx="8131772" cy="70788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595959"/>
              </a:buClr>
              <a:buSzPts val="4000"/>
              <a:buFont typeface="Arial"/>
              <a:buNone/>
            </a:pPr>
            <a:r>
              <a:rPr b="0" i="0" lang="en-US" sz="4000" u="none" cap="none" strike="noStrike">
                <a:solidFill>
                  <a:srgbClr val="595959"/>
                </a:solidFill>
                <a:latin typeface="Arial"/>
                <a:ea typeface="Arial"/>
                <a:cs typeface="Arial"/>
                <a:sym typeface="Arial"/>
              </a:rPr>
              <a:t>Scenario – Computer Not Starting</a:t>
            </a:r>
            <a:endParaRPr b="0" i="0" sz="4000" u="none" cap="none" strike="noStrike">
              <a:solidFill>
                <a:srgbClr val="5959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Check Power Supply Voltage</a:t>
            </a:r>
            <a:endParaRPr/>
          </a:p>
        </p:txBody>
      </p:sp>
      <p:sp>
        <p:nvSpPr>
          <p:cNvPr id="140" name="Google Shape;140;p21"/>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chemeClr val="dk1"/>
              </a:buClr>
              <a:buSzPts val="2800"/>
              <a:buChar char="•"/>
            </a:pPr>
            <a:r>
              <a:rPr lang="en-US">
                <a:solidFill>
                  <a:schemeClr val="dk1"/>
                </a:solidFill>
              </a:rPr>
              <a:t>Verify that the power supply voltage switch is set correctly. If the input voltage for the PSU doesn't match the correct setting, your computer may not power on at all.</a:t>
            </a:r>
            <a:endParaRPr>
              <a:solidFill>
                <a:schemeClr val="dk1"/>
              </a:solidFill>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Try a new Power Supply</a:t>
            </a:r>
            <a:endParaRPr/>
          </a:p>
        </p:txBody>
      </p:sp>
      <p:sp>
        <p:nvSpPr>
          <p:cNvPr id="146" name="Google Shape;146;p22"/>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Have you checked every other non-invasive option?</a:t>
            </a:r>
            <a:endParaRPr/>
          </a:p>
          <a:p>
            <a:pPr indent="-228600" lvl="0" marL="228600" rtl="0" algn="l">
              <a:lnSpc>
                <a:spcPct val="90000"/>
              </a:lnSpc>
              <a:spcBef>
                <a:spcPts val="1000"/>
              </a:spcBef>
              <a:spcAft>
                <a:spcPts val="0"/>
              </a:spcAft>
              <a:buClr>
                <a:srgbClr val="000000"/>
              </a:buClr>
              <a:buSzPts val="2800"/>
              <a:buChar char="•"/>
            </a:pPr>
            <a:r>
              <a:rPr lang="en-US"/>
              <a:t>If so, take apart the computer, remove the original PSU and connect the motherboard to the new PSU</a:t>
            </a:r>
            <a:endParaRPr/>
          </a:p>
          <a:p>
            <a:pPr indent="-228600" lvl="0" marL="228600" rtl="0" algn="l">
              <a:lnSpc>
                <a:spcPct val="90000"/>
              </a:lnSpc>
              <a:spcBef>
                <a:spcPts val="1000"/>
              </a:spcBef>
              <a:spcAft>
                <a:spcPts val="0"/>
              </a:spcAft>
              <a:buClr>
                <a:srgbClr val="000000"/>
              </a:buClr>
              <a:buSzPts val="2800"/>
              <a:buChar char="•"/>
            </a:pPr>
            <a:r>
              <a:rPr lang="en-US"/>
              <a:t>The computer still doesn't boot</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u="sng">
              <a:solidFill>
                <a:schemeClr val="hlink"/>
              </a:solidFill>
              <a:hlinkClick action="ppaction://hlinksldjump" r:id="rId3"/>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4">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3900"/>
              <a:buFont typeface="Arial"/>
              <a:buNone/>
            </a:pPr>
            <a:r>
              <a:rPr b="0" i="0" lang="en-US" sz="3900" u="none" cap="none" strike="noStrike">
                <a:solidFill>
                  <a:srgbClr val="000000"/>
                </a:solidFill>
                <a:latin typeface="Arial"/>
                <a:ea typeface="Arial"/>
                <a:cs typeface="Arial"/>
                <a:sym typeface="Arial"/>
              </a:rPr>
              <a:t>Replace the CMOS Battery</a:t>
            </a:r>
            <a:endParaRPr/>
          </a:p>
        </p:txBody>
      </p:sp>
      <p:sp>
        <p:nvSpPr>
          <p:cNvPr id="152" name="Google Shape;152;p23"/>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Have you checked every other non-invasive option?</a:t>
            </a:r>
            <a:endParaRPr/>
          </a:p>
          <a:p>
            <a:pPr indent="-228600" lvl="0" marL="228600" rtl="0" algn="l">
              <a:lnSpc>
                <a:spcPct val="90000"/>
              </a:lnSpc>
              <a:spcBef>
                <a:spcPts val="1000"/>
              </a:spcBef>
              <a:spcAft>
                <a:spcPts val="0"/>
              </a:spcAft>
              <a:buClr>
                <a:srgbClr val="000000"/>
              </a:buClr>
              <a:buSzPts val="2800"/>
              <a:buChar char="•"/>
            </a:pPr>
            <a:r>
              <a:rPr lang="en-US"/>
              <a:t>Replacing the CMOS battery can be quite difficult, you should consult the manual for the computer's motherboard to make sure you remove and replace it properly</a:t>
            </a:r>
            <a:endParaRPr/>
          </a:p>
          <a:p>
            <a:pPr indent="-228600" lvl="0" marL="228600" rtl="0" algn="l">
              <a:lnSpc>
                <a:spcPct val="90000"/>
              </a:lnSpc>
              <a:spcBef>
                <a:spcPts val="1000"/>
              </a:spcBef>
              <a:spcAft>
                <a:spcPts val="0"/>
              </a:spcAft>
              <a:buClr>
                <a:srgbClr val="000000"/>
              </a:buClr>
              <a:buSzPts val="2800"/>
              <a:buChar char="•"/>
            </a:pPr>
            <a:r>
              <a:rPr lang="en-US"/>
              <a:t>The computer still won't power on</a:t>
            </a:r>
            <a:endParaRPr/>
          </a:p>
          <a:p>
            <a:pPr indent="-50800" lvl="0" marL="228600" rtl="0" algn="l">
              <a:lnSpc>
                <a:spcPct val="90000"/>
              </a:lnSpc>
              <a:spcBef>
                <a:spcPts val="1000"/>
              </a:spcBef>
              <a:spcAft>
                <a:spcPts val="0"/>
              </a:spcAft>
              <a:buClr>
                <a:srgbClr val="000000"/>
              </a:buClr>
              <a:buSzPts val="2800"/>
              <a:buNone/>
            </a:pPr>
            <a:r>
              <a:t/>
            </a:r>
            <a:endParaRPr u="sng">
              <a:solidFill>
                <a:schemeClr val="hlink"/>
              </a:solidFill>
              <a:hlinkClick action="ppaction://hlinksldjump" r:id="rId3"/>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4">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3900"/>
              <a:buFont typeface="Arial"/>
              <a:buNone/>
            </a:pPr>
            <a:r>
              <a:rPr b="0" i="0" lang="en-US" sz="3900" u="none" cap="none" strike="noStrike">
                <a:solidFill>
                  <a:srgbClr val="000000"/>
                </a:solidFill>
                <a:latin typeface="Arial"/>
                <a:ea typeface="Arial"/>
                <a:cs typeface="Arial"/>
                <a:sym typeface="Arial"/>
              </a:rPr>
              <a:t>Test out a new monitor</a:t>
            </a:r>
            <a:endParaRPr/>
          </a:p>
        </p:txBody>
      </p:sp>
      <p:sp>
        <p:nvSpPr>
          <p:cNvPr id="158" name="Google Shape;158;p24"/>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bring in a new monitor</a:t>
            </a:r>
            <a:endParaRPr/>
          </a:p>
          <a:p>
            <a:pPr indent="-228600" lvl="0" marL="228600" rtl="0" algn="l">
              <a:lnSpc>
                <a:spcPct val="90000"/>
              </a:lnSpc>
              <a:spcBef>
                <a:spcPts val="1000"/>
              </a:spcBef>
              <a:spcAft>
                <a:spcPts val="0"/>
              </a:spcAft>
              <a:buClr>
                <a:srgbClr val="000000"/>
              </a:buClr>
              <a:buSzPts val="2800"/>
              <a:buChar char="•"/>
            </a:pPr>
            <a:r>
              <a:rPr lang="en-US"/>
              <a:t>You plug the monitor in, it does not turn on and the computer still does not turn on</a:t>
            </a:r>
            <a:endParaRPr/>
          </a:p>
          <a:p>
            <a:pPr indent="-228600" lvl="0" marL="228600" rtl="0" algn="l">
              <a:lnSpc>
                <a:spcPct val="90000"/>
              </a:lnSpc>
              <a:spcBef>
                <a:spcPts val="1000"/>
              </a:spcBef>
              <a:spcAft>
                <a:spcPts val="0"/>
              </a:spcAft>
              <a:buClr>
                <a:srgbClr val="000000"/>
              </a:buClr>
              <a:buSzPts val="2800"/>
              <a:buChar char="•"/>
            </a:pPr>
            <a:r>
              <a:rPr lang="en-US"/>
              <a:t>You notice that the monitor light doesn’t even turn on</a:t>
            </a:r>
            <a:endParaRPr/>
          </a:p>
          <a:p>
            <a:pPr indent="-50800" lvl="0" marL="228600" rtl="0" algn="l">
              <a:lnSpc>
                <a:spcPct val="90000"/>
              </a:lnSpc>
              <a:spcBef>
                <a:spcPts val="1000"/>
              </a:spcBef>
              <a:spcAft>
                <a:spcPts val="0"/>
              </a:spcAft>
              <a:buClr>
                <a:srgbClr val="000000"/>
              </a:buClr>
              <a:buSzPts val="2800"/>
              <a:buNone/>
            </a:pPr>
            <a:r>
              <a:t/>
            </a:r>
            <a:endParaRPr u="sng">
              <a:solidFill>
                <a:schemeClr val="hlink"/>
              </a:solidFill>
              <a:hlinkClick action="ppaction://hlinksldjump" r:id="rId3"/>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4">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3900"/>
              <a:buFont typeface="Arial"/>
              <a:buNone/>
            </a:pPr>
            <a:r>
              <a:rPr b="0" i="0" lang="en-US" sz="3900" u="none" cap="none" strike="noStrike">
                <a:solidFill>
                  <a:srgbClr val="000000"/>
                </a:solidFill>
                <a:latin typeface="Arial"/>
                <a:ea typeface="Arial"/>
                <a:cs typeface="Arial"/>
                <a:sym typeface="Arial"/>
              </a:rPr>
              <a:t>Try a new power strip</a:t>
            </a:r>
            <a:endParaRPr/>
          </a:p>
        </p:txBody>
      </p:sp>
      <p:sp>
        <p:nvSpPr>
          <p:cNvPr id="164" name="Google Shape;164;p25"/>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bring in a new power strip and plug it in</a:t>
            </a:r>
            <a:endParaRPr/>
          </a:p>
          <a:p>
            <a:pPr indent="-228600" lvl="0" marL="228600" rtl="0" algn="l">
              <a:lnSpc>
                <a:spcPct val="90000"/>
              </a:lnSpc>
              <a:spcBef>
                <a:spcPts val="1000"/>
              </a:spcBef>
              <a:spcAft>
                <a:spcPts val="0"/>
              </a:spcAft>
              <a:buClr>
                <a:srgbClr val="000000"/>
              </a:buClr>
              <a:buSzPts val="2800"/>
              <a:buChar char="•"/>
            </a:pPr>
            <a:r>
              <a:rPr lang="en-US"/>
              <a:t>The computer still does not power on</a:t>
            </a:r>
            <a:endParaRPr/>
          </a:p>
          <a:p>
            <a:pPr indent="-50800" lvl="0" marL="228600" rtl="0" algn="l">
              <a:lnSpc>
                <a:spcPct val="90000"/>
              </a:lnSpc>
              <a:spcBef>
                <a:spcPts val="1000"/>
              </a:spcBef>
              <a:spcAft>
                <a:spcPts val="0"/>
              </a:spcAft>
              <a:buClr>
                <a:srgbClr val="000000"/>
              </a:buClr>
              <a:buSzPts val="2800"/>
              <a:buNone/>
            </a:pPr>
            <a:r>
              <a:t/>
            </a:r>
            <a:endParaRPr u="sng">
              <a:solidFill>
                <a:schemeClr val="hlink"/>
              </a:solidFill>
              <a:hlinkClick action="ppaction://hlinksldjump" r:id="rId3"/>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4">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Document Findings</a:t>
            </a:r>
            <a:endParaRPr/>
          </a:p>
        </p:txBody>
      </p:sp>
      <p:sp>
        <p:nvSpPr>
          <p:cNvPr id="170" name="Google Shape;170;p26"/>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The system now works</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In the Document Finding section, answer the following:</a:t>
            </a:r>
            <a:endParaRPr/>
          </a:p>
          <a:p>
            <a:pPr indent="-228600" lvl="1" marL="685800" rtl="0" algn="l">
              <a:lnSpc>
                <a:spcPct val="90000"/>
              </a:lnSpc>
              <a:spcBef>
                <a:spcPts val="500"/>
              </a:spcBef>
              <a:spcAft>
                <a:spcPts val="0"/>
              </a:spcAft>
              <a:buClr>
                <a:srgbClr val="000000"/>
              </a:buClr>
              <a:buSzPts val="2400"/>
              <a:buChar char="•"/>
            </a:pPr>
            <a:r>
              <a:rPr lang="en-US"/>
              <a:t>Why wasn’t the computer powering on?</a:t>
            </a:r>
            <a:endParaRPr/>
          </a:p>
          <a:p>
            <a:pPr indent="-228600" lvl="1" marL="685800" rtl="0" algn="l">
              <a:lnSpc>
                <a:spcPct val="90000"/>
              </a:lnSpc>
              <a:spcBef>
                <a:spcPts val="500"/>
              </a:spcBef>
              <a:spcAft>
                <a:spcPts val="0"/>
              </a:spcAft>
              <a:buClr>
                <a:srgbClr val="000000"/>
              </a:buClr>
              <a:buSzPts val="2400"/>
              <a:buChar char="•"/>
            </a:pPr>
            <a:r>
              <a:rPr lang="en-US"/>
              <a:t>Which steps should not have been attempted until checking the outlet/breaker?</a:t>
            </a:r>
            <a:endParaRPr/>
          </a:p>
          <a:p>
            <a:pPr indent="-228600" lvl="1" marL="685800" rtl="0" algn="l">
              <a:lnSpc>
                <a:spcPct val="90000"/>
              </a:lnSpc>
              <a:spcBef>
                <a:spcPts val="500"/>
              </a:spcBef>
              <a:spcAft>
                <a:spcPts val="0"/>
              </a:spcAft>
              <a:buClr>
                <a:srgbClr val="000000"/>
              </a:buClr>
              <a:buSzPts val="2400"/>
              <a:buChar char="•"/>
            </a:pPr>
            <a:r>
              <a:rPr lang="en-US"/>
              <a:t>What are the steps to fix this issue?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Computer" id="87" name="Google Shape;87;p13"/>
          <p:cNvPicPr preferRelativeResize="0"/>
          <p:nvPr/>
        </p:nvPicPr>
        <p:blipFill rotWithShape="1">
          <a:blip r:embed="rId3">
            <a:alphaModFix/>
          </a:blip>
          <a:srcRect b="0" l="0" r="0" t="0"/>
          <a:stretch/>
        </p:blipFill>
        <p:spPr>
          <a:xfrm>
            <a:off x="6418728" y="1460761"/>
            <a:ext cx="2476659" cy="2476659"/>
          </a:xfrm>
          <a:prstGeom prst="rect">
            <a:avLst/>
          </a:prstGeom>
          <a:noFill/>
          <a:ln>
            <a:noFill/>
          </a:ln>
        </p:spPr>
      </p:pic>
      <p:sp>
        <p:nvSpPr>
          <p:cNvPr id="88" name="Google Shape;88;p13"/>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Initial Problem</a:t>
            </a:r>
            <a:endParaRPr/>
          </a:p>
        </p:txBody>
      </p:sp>
      <p:sp>
        <p:nvSpPr>
          <p:cNvPr id="89" name="Google Shape;89;p13"/>
          <p:cNvSpPr txBox="1"/>
          <p:nvPr>
            <p:ph idx="1" type="body"/>
          </p:nvPr>
        </p:nvSpPr>
        <p:spPr>
          <a:xfrm>
            <a:off x="495485" y="1460761"/>
            <a:ext cx="5752914" cy="3855310"/>
          </a:xfrm>
          <a:prstGeom prst="rect">
            <a:avLst/>
          </a:prstGeom>
          <a:noFill/>
          <a:ln>
            <a:noFill/>
          </a:ln>
        </p:spPr>
        <p:txBody>
          <a:bodyPr anchorCtr="0" anchor="t" bIns="45700" lIns="45700" spcFirstLastPara="1" rIns="45700" wrap="square" tIns="45700">
            <a:normAutofit fontScale="92500" lnSpcReduction="10000"/>
          </a:bodyPr>
          <a:lstStyle/>
          <a:p>
            <a:pPr indent="0" lvl="0" marL="0" marR="0" rtl="0" algn="l">
              <a:lnSpc>
                <a:spcPct val="110000"/>
              </a:lnSpc>
              <a:spcBef>
                <a:spcPts val="0"/>
              </a:spcBef>
              <a:spcAft>
                <a:spcPts val="0"/>
              </a:spcAft>
              <a:buClr>
                <a:srgbClr val="000000"/>
              </a:buClr>
              <a:buSzPct val="100000"/>
              <a:buFont typeface="Arial"/>
              <a:buNone/>
            </a:pPr>
            <a:r>
              <a:rPr b="0" i="0" lang="en-US" sz="2800" u="none" cap="none" strike="noStrike">
                <a:solidFill>
                  <a:srgbClr val="000000"/>
                </a:solidFill>
                <a:latin typeface="Arial"/>
                <a:ea typeface="Arial"/>
                <a:cs typeface="Arial"/>
                <a:sym typeface="Arial"/>
              </a:rPr>
              <a:t>Liam Bowman tried to turn on his computer. The computer appears unresponsive. He says it was working fine when he left yesterday, however the system was warning him that an update would occur overnight. He also says that he needs a new monitor as it is over 4 years old and has dead pixels all over </a:t>
            </a:r>
            <a:endParaRPr b="0" i="0" sz="2800" u="none" cap="none" strike="noStrike">
              <a:solidFill>
                <a:srgbClr val="000000"/>
              </a:solidFill>
              <a:latin typeface="Arial"/>
              <a:ea typeface="Arial"/>
              <a:cs typeface="Arial"/>
              <a:sym typeface="Arial"/>
            </a:endParaRPr>
          </a:p>
        </p:txBody>
      </p:sp>
      <p:pic>
        <p:nvPicPr>
          <p:cNvPr descr="Wrench" id="90" name="Google Shape;90;p13"/>
          <p:cNvPicPr preferRelativeResize="0"/>
          <p:nvPr/>
        </p:nvPicPr>
        <p:blipFill rotWithShape="1">
          <a:blip r:embed="rId4">
            <a:alphaModFix/>
          </a:blip>
          <a:srcRect b="0" l="0" r="0" t="0"/>
          <a:stretch/>
        </p:blipFill>
        <p:spPr>
          <a:xfrm rot="5616171">
            <a:off x="6840720" y="2126144"/>
            <a:ext cx="792227" cy="7922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Identifying the Problem</a:t>
            </a:r>
            <a:endParaRPr/>
          </a:p>
        </p:txBody>
      </p:sp>
      <p:sp>
        <p:nvSpPr>
          <p:cNvPr id="96" name="Google Shape;96;p14"/>
          <p:cNvSpPr txBox="1"/>
          <p:nvPr>
            <p:ph idx="1" type="body"/>
          </p:nvPr>
        </p:nvSpPr>
        <p:spPr>
          <a:xfrm>
            <a:off x="628650" y="1400961"/>
            <a:ext cx="7886700" cy="4776002"/>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What questions do you have for Liam Bowman?</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You test his computer to make sure it isn't turning on, it does not turn on</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What information have you gathered?</a:t>
            </a:r>
            <a:endParaRPr/>
          </a:p>
          <a:p>
            <a:pPr indent="-228600" lvl="1" marL="685800" rtl="0" algn="l">
              <a:lnSpc>
                <a:spcPct val="90000"/>
              </a:lnSpc>
              <a:spcBef>
                <a:spcPts val="500"/>
              </a:spcBef>
              <a:spcAft>
                <a:spcPts val="0"/>
              </a:spcAft>
              <a:buClr>
                <a:srgbClr val="000000"/>
              </a:buClr>
              <a:buSzPts val="2400"/>
              <a:buChar char="•"/>
            </a:pPr>
            <a:r>
              <a:rPr lang="en-US"/>
              <a:t>Write this under the Identify the Problem section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Research</a:t>
            </a:r>
            <a:endParaRPr/>
          </a:p>
        </p:txBody>
      </p:sp>
      <p:sp>
        <p:nvSpPr>
          <p:cNvPr id="102" name="Google Shape;102;p15"/>
          <p:cNvSpPr txBox="1"/>
          <p:nvPr>
            <p:ph idx="1" type="body"/>
          </p:nvPr>
        </p:nvSpPr>
        <p:spPr>
          <a:xfrm>
            <a:off x="628649" y="1400961"/>
            <a:ext cx="8364350" cy="4776002"/>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t>Researching “Computer has no power” brings up the following:</a:t>
            </a:r>
            <a:endParaRPr/>
          </a:p>
          <a:p>
            <a:pPr indent="-228600" lvl="1" marL="685800" rtl="0" algn="l">
              <a:lnSpc>
                <a:spcPct val="90000"/>
              </a:lnSpc>
              <a:spcBef>
                <a:spcPts val="500"/>
              </a:spcBef>
              <a:spcAft>
                <a:spcPts val="0"/>
              </a:spcAft>
              <a:buClr>
                <a:srgbClr val="000000"/>
              </a:buClr>
              <a:buSzPts val="1600"/>
              <a:buChar char="•"/>
            </a:pPr>
            <a:r>
              <a:rPr lang="en-US" sz="1600"/>
              <a:t>Verify the power button has been pushed</a:t>
            </a:r>
            <a:endParaRPr sz="2400"/>
          </a:p>
          <a:p>
            <a:pPr indent="-228600" lvl="1" marL="685800" rtl="0" algn="l">
              <a:lnSpc>
                <a:spcPct val="90000"/>
              </a:lnSpc>
              <a:spcBef>
                <a:spcPts val="500"/>
              </a:spcBef>
              <a:spcAft>
                <a:spcPts val="0"/>
              </a:spcAft>
              <a:buClr>
                <a:srgbClr val="000000"/>
              </a:buClr>
              <a:buSzPts val="1600"/>
              <a:buChar char="•"/>
            </a:pPr>
            <a:r>
              <a:rPr lang="en-US" sz="1600"/>
              <a:t>Check for disconnected cables, try new power supply cable</a:t>
            </a:r>
            <a:endParaRPr sz="2400"/>
          </a:p>
          <a:p>
            <a:pPr indent="-228600" lvl="1" marL="685800" rtl="0" algn="l">
              <a:lnSpc>
                <a:spcPct val="90000"/>
              </a:lnSpc>
              <a:spcBef>
                <a:spcPts val="500"/>
              </a:spcBef>
              <a:spcAft>
                <a:spcPts val="0"/>
              </a:spcAft>
              <a:buClr>
                <a:srgbClr val="000000"/>
              </a:buClr>
              <a:buSzPts val="1600"/>
              <a:buChar char="•"/>
            </a:pPr>
            <a:r>
              <a:rPr lang="en-US" sz="1600"/>
              <a:t>If in a power strip, plug directly into a wall outlet</a:t>
            </a:r>
            <a:endParaRPr/>
          </a:p>
          <a:p>
            <a:pPr indent="-228600" lvl="1" marL="685800" rtl="0" algn="l">
              <a:lnSpc>
                <a:spcPct val="90000"/>
              </a:lnSpc>
              <a:spcBef>
                <a:spcPts val="500"/>
              </a:spcBef>
              <a:spcAft>
                <a:spcPts val="0"/>
              </a:spcAft>
              <a:buClr>
                <a:srgbClr val="000000"/>
              </a:buClr>
              <a:buSzPts val="1600"/>
              <a:buChar char="•"/>
            </a:pPr>
            <a:r>
              <a:rPr lang="en-US" sz="1600"/>
              <a:t>Try a different outlet, if it works, check the breaker for the original outlet</a:t>
            </a:r>
            <a:endParaRPr sz="2400"/>
          </a:p>
          <a:p>
            <a:pPr indent="-228600" lvl="1" marL="685800" rtl="0" algn="l">
              <a:lnSpc>
                <a:spcPct val="90000"/>
              </a:lnSpc>
              <a:spcBef>
                <a:spcPts val="500"/>
              </a:spcBef>
              <a:spcAft>
                <a:spcPts val="0"/>
              </a:spcAft>
              <a:buClr>
                <a:srgbClr val="000000"/>
              </a:buClr>
              <a:buSzPts val="1600"/>
              <a:buChar char="•"/>
            </a:pPr>
            <a:r>
              <a:rPr lang="en-US" sz="1600"/>
              <a:t>Check power supply voltage</a:t>
            </a:r>
            <a:endParaRPr/>
          </a:p>
          <a:p>
            <a:pPr indent="-228600" lvl="1" marL="685800" rtl="0" algn="l">
              <a:lnSpc>
                <a:spcPct val="90000"/>
              </a:lnSpc>
              <a:spcBef>
                <a:spcPts val="500"/>
              </a:spcBef>
              <a:spcAft>
                <a:spcPts val="0"/>
              </a:spcAft>
              <a:buClr>
                <a:srgbClr val="000000"/>
              </a:buClr>
              <a:buSzPts val="1600"/>
              <a:buChar char="•"/>
            </a:pPr>
            <a:r>
              <a:rPr lang="en-US" sz="1600"/>
              <a:t>Try a new power supply</a:t>
            </a:r>
            <a:endParaRPr/>
          </a:p>
          <a:p>
            <a:pPr indent="-228600" lvl="1" marL="685800" rtl="0" algn="l">
              <a:lnSpc>
                <a:spcPct val="90000"/>
              </a:lnSpc>
              <a:spcBef>
                <a:spcPts val="500"/>
              </a:spcBef>
              <a:spcAft>
                <a:spcPts val="0"/>
              </a:spcAft>
              <a:buClr>
                <a:srgbClr val="000000"/>
              </a:buClr>
              <a:buSzPts val="1600"/>
              <a:buChar char="•"/>
            </a:pPr>
            <a:r>
              <a:rPr lang="en-US" sz="1600"/>
              <a:t>Replace the CMOS battery</a:t>
            </a:r>
            <a:endParaRPr sz="2400"/>
          </a:p>
          <a:p>
            <a:pPr indent="-76200" lvl="1" marL="685800" rtl="0" algn="l">
              <a:lnSpc>
                <a:spcPct val="90000"/>
              </a:lnSpc>
              <a:spcBef>
                <a:spcPts val="500"/>
              </a:spcBef>
              <a:spcAft>
                <a:spcPts val="0"/>
              </a:spcAft>
              <a:buClr>
                <a:srgbClr val="000000"/>
              </a:buClr>
              <a:buSzPts val="2400"/>
              <a:buNone/>
            </a:pPr>
            <a:r>
              <a:t/>
            </a:r>
            <a:endParaRPr sz="2400"/>
          </a:p>
          <a:p>
            <a:pPr indent="-228600" lvl="0" marL="228600" rtl="0" algn="l">
              <a:lnSpc>
                <a:spcPct val="90000"/>
              </a:lnSpc>
              <a:spcBef>
                <a:spcPts val="1000"/>
              </a:spcBef>
              <a:spcAft>
                <a:spcPts val="0"/>
              </a:spcAft>
              <a:buClr>
                <a:srgbClr val="000000"/>
              </a:buClr>
              <a:buSzPts val="2400"/>
              <a:buChar char="•"/>
            </a:pPr>
            <a:r>
              <a:rPr lang="en-US" sz="2400"/>
              <a:t>What are some theories?</a:t>
            </a:r>
            <a:endParaRPr/>
          </a:p>
          <a:p>
            <a:pPr indent="-228600" lvl="1" marL="685800" rtl="0" algn="l">
              <a:lnSpc>
                <a:spcPct val="90000"/>
              </a:lnSpc>
              <a:spcBef>
                <a:spcPts val="500"/>
              </a:spcBef>
              <a:spcAft>
                <a:spcPts val="0"/>
              </a:spcAft>
              <a:buClr>
                <a:srgbClr val="000000"/>
              </a:buClr>
              <a:buSzPts val="2000"/>
              <a:buChar char="•"/>
            </a:pPr>
            <a:r>
              <a:rPr lang="en-US" sz="2000"/>
              <a:t>Write these down in the Theory of Probable Cause section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Testing Theories</a:t>
            </a:r>
            <a:endParaRPr/>
          </a:p>
        </p:txBody>
      </p:sp>
      <p:sp>
        <p:nvSpPr>
          <p:cNvPr id="108" name="Google Shape;108;p16"/>
          <p:cNvSpPr txBox="1"/>
          <p:nvPr>
            <p:ph idx="1" type="body"/>
          </p:nvPr>
        </p:nvSpPr>
        <p:spPr>
          <a:xfrm>
            <a:off x="628649" y="1283516"/>
            <a:ext cx="8364350" cy="1719744"/>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t>What theories would you like to test?</a:t>
            </a:r>
            <a:endParaRPr/>
          </a:p>
          <a:p>
            <a:pPr indent="-228600" lvl="1" marL="685800" rtl="0" algn="l">
              <a:lnSpc>
                <a:spcPct val="90000"/>
              </a:lnSpc>
              <a:spcBef>
                <a:spcPts val="500"/>
              </a:spcBef>
              <a:spcAft>
                <a:spcPts val="0"/>
              </a:spcAft>
              <a:buClr>
                <a:srgbClr val="000000"/>
              </a:buClr>
              <a:buSzPts val="1600"/>
              <a:buChar char="•"/>
            </a:pPr>
            <a:r>
              <a:rPr lang="en-US" sz="1600"/>
              <a:t>Did the theory work?</a:t>
            </a:r>
            <a:endParaRPr sz="2400"/>
          </a:p>
          <a:p>
            <a:pPr indent="-228600" lvl="1" marL="685800" rtl="0" algn="l">
              <a:lnSpc>
                <a:spcPct val="90000"/>
              </a:lnSpc>
              <a:spcBef>
                <a:spcPts val="500"/>
              </a:spcBef>
              <a:spcAft>
                <a:spcPts val="0"/>
              </a:spcAft>
              <a:buClr>
                <a:srgbClr val="000000"/>
              </a:buClr>
              <a:buSzPts val="1600"/>
              <a:buChar char="•"/>
            </a:pPr>
            <a:r>
              <a:rPr lang="en-US" sz="1600"/>
              <a:t>What happened when each theory was tested?</a:t>
            </a:r>
            <a:endParaRPr/>
          </a:p>
        </p:txBody>
      </p:sp>
      <p:sp>
        <p:nvSpPr>
          <p:cNvPr id="109" name="Google Shape;109;p16"/>
          <p:cNvSpPr txBox="1"/>
          <p:nvPr/>
        </p:nvSpPr>
        <p:spPr>
          <a:xfrm>
            <a:off x="582222" y="2702118"/>
            <a:ext cx="4275030" cy="266988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3">
                  <a:extLst>
                    <a:ext uri="{A12FA001-AC4F-418D-AE19-62706E023703}">
                      <ahyp:hlinkClr val="tx"/>
                    </a:ext>
                  </a:extLst>
                </a:hlinkClick>
              </a:rPr>
              <a:t>Try the Power Button</a:t>
            </a:r>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4">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5">
                  <a:extLst>
                    <a:ext uri="{A12FA001-AC4F-418D-AE19-62706E023703}">
                      <ahyp:hlinkClr val="tx"/>
                    </a:ext>
                  </a:extLst>
                </a:hlinkClick>
              </a:rPr>
              <a:t>Check Cables</a:t>
            </a:r>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6">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7">
                  <a:extLst>
                    <a:ext uri="{A12FA001-AC4F-418D-AE19-62706E023703}">
                      <ahyp:hlinkClr val="tx"/>
                    </a:ext>
                  </a:extLst>
                </a:hlinkClick>
              </a:rPr>
              <a:t>Plug Directly into Wall</a:t>
            </a:r>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8">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9">
                  <a:extLst>
                    <a:ext uri="{A12FA001-AC4F-418D-AE19-62706E023703}">
                      <ahyp:hlinkClr val="tx"/>
                    </a:ext>
                  </a:extLst>
                </a:hlinkClick>
              </a:rPr>
              <a:t>Try a Different Outlet</a:t>
            </a:r>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0">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1">
                  <a:extLst>
                    <a:ext uri="{A12FA001-AC4F-418D-AE19-62706E023703}">
                      <ahyp:hlinkClr val="tx"/>
                    </a:ext>
                  </a:extLst>
                </a:hlinkClick>
              </a:rPr>
              <a:t>Check Power Supply Voltage</a:t>
            </a:r>
            <a:endParaRPr/>
          </a:p>
        </p:txBody>
      </p:sp>
      <p:sp>
        <p:nvSpPr>
          <p:cNvPr id="110" name="Google Shape;110;p16"/>
          <p:cNvSpPr txBox="1"/>
          <p:nvPr/>
        </p:nvSpPr>
        <p:spPr>
          <a:xfrm>
            <a:off x="4948692" y="2702118"/>
            <a:ext cx="3233398" cy="2031325"/>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2">
                  <a:extLst>
                    <a:ext uri="{A12FA001-AC4F-418D-AE19-62706E023703}">
                      <ahyp:hlinkClr val="tx"/>
                    </a:ext>
                  </a:extLst>
                </a:hlinkClick>
              </a:rPr>
              <a:t>Test a new Power Supply</a:t>
            </a:r>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3">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4">
                  <a:extLst>
                    <a:ext uri="{A12FA001-AC4F-418D-AE19-62706E023703}">
                      <ahyp:hlinkClr val="tx"/>
                    </a:ext>
                  </a:extLst>
                </a:hlinkClick>
              </a:rPr>
              <a:t>Replace the CMOS Battery</a:t>
            </a:r>
            <a:endParaRPr b="0" i="0" sz="1800" u="sng" cap="none" strike="noStrike">
              <a:solidFill>
                <a:srgbClr val="0563C1"/>
              </a:solidFill>
              <a:latin typeface="Calibri"/>
              <a:ea typeface="Calibri"/>
              <a:cs typeface="Calibri"/>
              <a:sym typeface="Calibri"/>
              <a:hlinkClick action="ppaction://hlinksldjump" r:id="rId15">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6">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7">
                  <a:extLst>
                    <a:ext uri="{A12FA001-AC4F-418D-AE19-62706E023703}">
                      <ahyp:hlinkClr val="tx"/>
                    </a:ext>
                  </a:extLst>
                </a:hlinkClick>
              </a:rPr>
              <a:t>Test out a new monitor</a:t>
            </a:r>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8">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9">
                  <a:extLst>
                    <a:ext uri="{A12FA001-AC4F-418D-AE19-62706E023703}">
                      <ahyp:hlinkClr val="tx"/>
                    </a:ext>
                  </a:extLst>
                </a:hlinkClick>
              </a:rPr>
              <a:t>Try a new power strip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Try the Power Button</a:t>
            </a:r>
            <a:endParaRPr/>
          </a:p>
        </p:txBody>
      </p:sp>
      <p:sp>
        <p:nvSpPr>
          <p:cNvPr id="116" name="Google Shape;116;p17"/>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Ironically enough, some </a:t>
            </a:r>
            <a:r>
              <a:rPr lang="en-US"/>
              <a:t>people</a:t>
            </a:r>
            <a:r>
              <a:rPr b="0" i="0" lang="en-US" sz="2800" u="none" cap="none" strike="noStrike">
                <a:solidFill>
                  <a:srgbClr val="000000"/>
                </a:solidFill>
                <a:latin typeface="Arial"/>
                <a:ea typeface="Arial"/>
                <a:cs typeface="Arial"/>
                <a:sym typeface="Arial"/>
              </a:rPr>
              <a:t> THINK they hit the power button but didn't</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Some towers/cases have multiple buttons, verify the power button is being pushed</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Some computers have a switch on the PSU, verify it is on, to receive power</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The computer still isn't turning on</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Check cables</a:t>
            </a:r>
            <a:endParaRPr/>
          </a:p>
        </p:txBody>
      </p:sp>
      <p:sp>
        <p:nvSpPr>
          <p:cNvPr id="122" name="Google Shape;122;p18"/>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Check the cable attached to the PSU, make sure it isn't loose</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Verify the cable is properly connected to the power strip/wall outlet</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If you have a second power cable, try it instead</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None of these work, the computer still isn't turning on</a:t>
            </a:r>
            <a:endParaRPr/>
          </a:p>
          <a:p>
            <a:pPr indent="0" lvl="0" marL="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Plug Directly into Wall</a:t>
            </a:r>
            <a:endParaRPr/>
          </a:p>
        </p:txBody>
      </p:sp>
      <p:sp>
        <p:nvSpPr>
          <p:cNvPr id="128" name="Google Shape;128;p19"/>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If the computer is plugged into a power strip, disconnect it and try plugging it directly into the wall outlet</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There is still no power, it doesn't seem like the power strip was the problem</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Try a Different Outlet</a:t>
            </a:r>
            <a:endParaRPr/>
          </a:p>
        </p:txBody>
      </p:sp>
      <p:sp>
        <p:nvSpPr>
          <p:cNvPr id="134" name="Google Shape;134;p20"/>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The computer turns on</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Since the computer turned on and we already checked the other wall outlet, check the breaker</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The breaker tripped, flip it back on. If the problem continues to occur, you may have a faulty power strip or need to call an electrician for another problem</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howjump?jump=lastslide">
                  <a:extLst>
                    <a:ext uri="{A12FA001-AC4F-418D-AE19-62706E023703}">
                      <ahyp:hlinkClr val="tx"/>
                    </a:ext>
                  </a:extLst>
                </a:hlinkClick>
              </a:rPr>
              <a:t>Fixed! The computer turns 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