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181413" y="4150443"/>
            <a:ext cx="6608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Troubleshooting Methodology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28648" y="1678809"/>
            <a:ext cx="8515351" cy="4322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system breaks,</a:t>
            </a:r>
            <a:br>
              <a:rPr lang="en-US"/>
            </a:br>
            <a:r>
              <a:rPr lang="en-US"/>
              <a:t>what are the appropriate steps </a:t>
            </a:r>
            <a:br>
              <a:rPr lang="en-US"/>
            </a:br>
            <a:r>
              <a:rPr lang="en-US"/>
              <a:t>to fix the problem?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steps are known as the Troubleshooting Methodology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Method to solving a problem on computer systems</a:t>
            </a:r>
            <a:endParaRPr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Troubleshooting Methodology</a:t>
            </a:r>
            <a:endParaRPr/>
          </a:p>
        </p:txBody>
      </p:sp>
      <p:pic>
        <p:nvPicPr>
          <p:cNvPr descr="Tools"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6262" y="1379336"/>
            <a:ext cx="1930894" cy="1930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Troubleshooting Methodology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Identify the problem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Research knowledge base/internet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Establish theory of probable cause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Test theory to determine cause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Establish plan of action to resolve issue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Implement solution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Verify resolution of issue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Document solution for reference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Troubleshooting Methodology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1 - Identify the problem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Gather information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Duplicate the problem, if possible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Question users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Identify symptoms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Determine if anything has changed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Approach multiple problems individually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Troubleshooting Methodology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2 - Research knowledge base/internet, if applicable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this a common problem?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See if someone else has had this problem and what steps they took to solve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3 - Establish a theory of probable cause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Question the obvious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Consider multiple approaches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Divide and conquer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Troubleshooting Methodology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4 - Test the theory to determine the cause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Once the theory is confirmed (confirmed root cause), determine the next steps to resolve the problem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 theory is not confirmed, establish a new theory or escalate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5 - Establish a plan of action to resolve the problem and identify potential effects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are you going to solve the problem?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else could occur when fixing this problem?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Troubleshooting Methodology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6 - Implement the solution or escalate as necessary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Fix the system!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7 - Verify full system functionality and, if applicable, implement preventive measures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Make sure it was actually fixed!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8 - Document findings/lessons learned, actions, and outcomes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Document the issue and what steps were used to fix 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will help you and/or someone else who comes across the same problem!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Troubleshooting Methodology</a:t>
            </a:r>
            <a:endParaRPr/>
          </a:p>
        </p:txBody>
      </p:sp>
      <p:pic>
        <p:nvPicPr>
          <p:cNvPr descr="Tech Support Cheat Sheet"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878" y="1145275"/>
            <a:ext cx="4816243" cy="541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7095532" y="5442012"/>
            <a:ext cx="1950815" cy="523220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https://xkcd.com/627/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Troubleshooting Methodology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Identify the problem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Research knowledge base/internet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Establish theory of probable cause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Test theory to determine cause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Establish plan of action to resolve issue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Implement solution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Verify resolution of issue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Document solution for reference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