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ED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5E3C-D74B-4381-9C3B-A4BF283A23E1}" v="103" dt="2020-09-15T12:48:2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422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20A05E3C-D74B-4381-9C3B-A4BF283A23E1}"/>
    <pc:docChg chg="custSel addSld delSld modSld">
      <pc:chgData name="Joseph MacAdam" userId="bdcfcd3f-81bf-4584-8271-fe9093ebec4c" providerId="ADAL" clId="{20A05E3C-D74B-4381-9C3B-A4BF283A23E1}" dt="2020-09-15T12:48:24.324" v="1643" actId="1076"/>
      <pc:docMkLst>
        <pc:docMk/>
      </pc:docMkLst>
      <pc:sldChg chg="modSp">
        <pc:chgData name="Joseph MacAdam" userId="bdcfcd3f-81bf-4584-8271-fe9093ebec4c" providerId="ADAL" clId="{20A05E3C-D74B-4381-9C3B-A4BF283A23E1}" dt="2020-09-15T12:11:36.951" v="23" actId="1076"/>
        <pc:sldMkLst>
          <pc:docMk/>
          <pc:sldMk cId="144790495" sldId="256"/>
        </pc:sldMkLst>
        <pc:spChg chg="mod">
          <ac:chgData name="Joseph MacAdam" userId="bdcfcd3f-81bf-4584-8271-fe9093ebec4c" providerId="ADAL" clId="{20A05E3C-D74B-4381-9C3B-A4BF283A23E1}" dt="2020-09-15T12:11:36.951" v="23" actId="1076"/>
          <ac:spMkLst>
            <pc:docMk/>
            <pc:sldMk cId="144790495" sldId="256"/>
            <ac:spMk id="6" creationId="{0B31CE46-8925-411D-9FF3-D359FEF8782E}"/>
          </ac:spMkLst>
        </pc:spChg>
      </pc:sldChg>
      <pc:sldChg chg="addSp delSp modSp">
        <pc:chgData name="Joseph MacAdam" userId="bdcfcd3f-81bf-4584-8271-fe9093ebec4c" providerId="ADAL" clId="{20A05E3C-D74B-4381-9C3B-A4BF283A23E1}" dt="2020-09-15T12:19:15.144" v="256" actId="20577"/>
        <pc:sldMkLst>
          <pc:docMk/>
          <pc:sldMk cId="3619225157" sldId="258"/>
        </pc:sldMkLst>
        <pc:spChg chg="add mod">
          <ac:chgData name="Joseph MacAdam" userId="bdcfcd3f-81bf-4584-8271-fe9093ebec4c" providerId="ADAL" clId="{20A05E3C-D74B-4381-9C3B-A4BF283A23E1}" dt="2020-09-15T12:18:46.924" v="239" actId="207"/>
          <ac:spMkLst>
            <pc:docMk/>
            <pc:sldMk cId="3619225157" sldId="258"/>
            <ac:spMk id="2" creationId="{5D5C3880-16F2-4AE4-8C26-AA2BA34EEDE8}"/>
          </ac:spMkLst>
        </pc:spChg>
        <pc:spChg chg="mod">
          <ac:chgData name="Joseph MacAdam" userId="bdcfcd3f-81bf-4584-8271-fe9093ebec4c" providerId="ADAL" clId="{20A05E3C-D74B-4381-9C3B-A4BF283A23E1}" dt="2020-09-15T12:15:26.978" v="212" actId="20577"/>
          <ac:spMkLst>
            <pc:docMk/>
            <pc:sldMk cId="3619225157" sldId="258"/>
            <ac:spMk id="4" creationId="{3905D229-15E6-4E1F-AFAA-282975017B6D}"/>
          </ac:spMkLst>
        </pc:spChg>
        <pc:spChg chg="mod">
          <ac:chgData name="Joseph MacAdam" userId="bdcfcd3f-81bf-4584-8271-fe9093ebec4c" providerId="ADAL" clId="{20A05E3C-D74B-4381-9C3B-A4BF283A23E1}" dt="2020-09-15T12:11:55" v="51" actId="20577"/>
          <ac:spMkLst>
            <pc:docMk/>
            <pc:sldMk cId="3619225157" sldId="258"/>
            <ac:spMk id="6" creationId="{6DF6628B-2DE2-401F-9BAF-99262D4D954A}"/>
          </ac:spMkLst>
        </pc:spChg>
        <pc:spChg chg="add mod">
          <ac:chgData name="Joseph MacAdam" userId="bdcfcd3f-81bf-4584-8271-fe9093ebec4c" providerId="ADAL" clId="{20A05E3C-D74B-4381-9C3B-A4BF283A23E1}" dt="2020-09-15T12:19:15.144" v="256" actId="20577"/>
          <ac:spMkLst>
            <pc:docMk/>
            <pc:sldMk cId="3619225157" sldId="258"/>
            <ac:spMk id="11" creationId="{20370F61-6031-496D-843A-E7CFBF9DEABA}"/>
          </ac:spMkLst>
        </pc:spChg>
        <pc:picChg chg="del">
          <ac:chgData name="Joseph MacAdam" userId="bdcfcd3f-81bf-4584-8271-fe9093ebec4c" providerId="ADAL" clId="{20A05E3C-D74B-4381-9C3B-A4BF283A23E1}" dt="2020-09-15T12:11:58.561" v="52" actId="478"/>
          <ac:picMkLst>
            <pc:docMk/>
            <pc:sldMk cId="3619225157" sldId="258"/>
            <ac:picMk id="8" creationId="{1163983C-452D-4B86-BDD8-EC15BFEFAEDF}"/>
          </ac:picMkLst>
        </pc:picChg>
        <pc:picChg chg="add mod">
          <ac:chgData name="Joseph MacAdam" userId="bdcfcd3f-81bf-4584-8271-fe9093ebec4c" providerId="ADAL" clId="{20A05E3C-D74B-4381-9C3B-A4BF283A23E1}" dt="2020-09-15T12:16:54.838" v="215" actId="1076"/>
          <ac:picMkLst>
            <pc:docMk/>
            <pc:sldMk cId="3619225157" sldId="258"/>
            <ac:picMk id="1026" creationId="{EB1E7C78-CA9D-4680-B8D8-113AC3A87ED9}"/>
          </ac:picMkLst>
        </pc:picChg>
        <pc:picChg chg="add mod">
          <ac:chgData name="Joseph MacAdam" userId="bdcfcd3f-81bf-4584-8271-fe9093ebec4c" providerId="ADAL" clId="{20A05E3C-D74B-4381-9C3B-A4BF283A23E1}" dt="2020-09-15T12:17:40.390" v="220" actId="1076"/>
          <ac:picMkLst>
            <pc:docMk/>
            <pc:sldMk cId="3619225157" sldId="258"/>
            <ac:picMk id="1028" creationId="{08B1EABA-BF4D-425D-8031-D337C8535FAC}"/>
          </ac:picMkLst>
        </pc:picChg>
        <pc:cxnChg chg="add mod">
          <ac:chgData name="Joseph MacAdam" userId="bdcfcd3f-81bf-4584-8271-fe9093ebec4c" providerId="ADAL" clId="{20A05E3C-D74B-4381-9C3B-A4BF283A23E1}" dt="2020-09-15T12:19:01.464" v="248" actId="692"/>
          <ac:cxnSpMkLst>
            <pc:docMk/>
            <pc:sldMk cId="3619225157" sldId="258"/>
            <ac:cxnSpMk id="5" creationId="{565A6479-2A65-470B-997E-1A6C94D12F67}"/>
          </ac:cxnSpMkLst>
        </pc:cxnChg>
        <pc:cxnChg chg="add mod">
          <ac:chgData name="Joseph MacAdam" userId="bdcfcd3f-81bf-4584-8271-fe9093ebec4c" providerId="ADAL" clId="{20A05E3C-D74B-4381-9C3B-A4BF283A23E1}" dt="2020-09-15T12:19:09.235" v="250" actId="1076"/>
          <ac:cxnSpMkLst>
            <pc:docMk/>
            <pc:sldMk cId="3619225157" sldId="258"/>
            <ac:cxnSpMk id="12" creationId="{DD95A95A-D85A-4D77-8EDB-93EC125C459E}"/>
          </ac:cxnSpMkLst>
        </pc:cxnChg>
      </pc:sldChg>
      <pc:sldChg chg="addSp delSp modSp add">
        <pc:chgData name="Joseph MacAdam" userId="bdcfcd3f-81bf-4584-8271-fe9093ebec4c" providerId="ADAL" clId="{20A05E3C-D74B-4381-9C3B-A4BF283A23E1}" dt="2020-09-15T12:24:08.262" v="593" actId="1076"/>
        <pc:sldMkLst>
          <pc:docMk/>
          <pc:sldMk cId="2668446903" sldId="259"/>
        </pc:sldMkLst>
        <pc:spChg chg="mod">
          <ac:chgData name="Joseph MacAdam" userId="bdcfcd3f-81bf-4584-8271-fe9093ebec4c" providerId="ADAL" clId="{20A05E3C-D74B-4381-9C3B-A4BF283A23E1}" dt="2020-09-15T12:19:29.351" v="284" actId="20577"/>
          <ac:spMkLst>
            <pc:docMk/>
            <pc:sldMk cId="2668446903" sldId="259"/>
            <ac:spMk id="2" creationId="{565FA8C9-7478-469F-8722-2DB8F2FE98A4}"/>
          </ac:spMkLst>
        </pc:spChg>
        <pc:spChg chg="del">
          <ac:chgData name="Joseph MacAdam" userId="bdcfcd3f-81bf-4584-8271-fe9093ebec4c" providerId="ADAL" clId="{20A05E3C-D74B-4381-9C3B-A4BF283A23E1}" dt="2020-09-15T12:19:35.767" v="285"/>
          <ac:spMkLst>
            <pc:docMk/>
            <pc:sldMk cId="2668446903" sldId="259"/>
            <ac:spMk id="3" creationId="{06CF5DD3-52FE-4FF8-BBBE-190E318C8D03}"/>
          </ac:spMkLst>
        </pc:spChg>
        <pc:spChg chg="add mod">
          <ac:chgData name="Joseph MacAdam" userId="bdcfcd3f-81bf-4584-8271-fe9093ebec4c" providerId="ADAL" clId="{20A05E3C-D74B-4381-9C3B-A4BF283A23E1}" dt="2020-09-15T12:21:39.350" v="476" actId="14100"/>
          <ac:spMkLst>
            <pc:docMk/>
            <pc:sldMk cId="2668446903" sldId="259"/>
            <ac:spMk id="4" creationId="{5BF7FF0C-3A6B-4D65-8DC2-110595294AC7}"/>
          </ac:spMkLst>
        </pc:spChg>
        <pc:spChg chg="add mod">
          <ac:chgData name="Joseph MacAdam" userId="bdcfcd3f-81bf-4584-8271-fe9093ebec4c" providerId="ADAL" clId="{20A05E3C-D74B-4381-9C3B-A4BF283A23E1}" dt="2020-09-15T12:23:27.726" v="517" actId="1076"/>
          <ac:spMkLst>
            <pc:docMk/>
            <pc:sldMk cId="2668446903" sldId="259"/>
            <ac:spMk id="7" creationId="{777AEB2F-9D30-445F-89FD-019D09AA4B49}"/>
          </ac:spMkLst>
        </pc:spChg>
        <pc:spChg chg="add mod">
          <ac:chgData name="Joseph MacAdam" userId="bdcfcd3f-81bf-4584-8271-fe9093ebec4c" providerId="ADAL" clId="{20A05E3C-D74B-4381-9C3B-A4BF283A23E1}" dt="2020-09-15T12:24:06.614" v="592" actId="1076"/>
          <ac:spMkLst>
            <pc:docMk/>
            <pc:sldMk cId="2668446903" sldId="259"/>
            <ac:spMk id="8" creationId="{10C96BD1-D28A-48AC-B45B-D31BFD20DBAD}"/>
          </ac:spMkLst>
        </pc:spChg>
        <pc:picChg chg="add mod">
          <ac:chgData name="Joseph MacAdam" userId="bdcfcd3f-81bf-4584-8271-fe9093ebec4c" providerId="ADAL" clId="{20A05E3C-D74B-4381-9C3B-A4BF283A23E1}" dt="2020-09-15T12:23:25.293" v="516" actId="1076"/>
          <ac:picMkLst>
            <pc:docMk/>
            <pc:sldMk cId="2668446903" sldId="259"/>
            <ac:picMk id="2050" creationId="{246F1011-058D-4E71-8E1C-1EAFDBB453E4}"/>
          </ac:picMkLst>
        </pc:picChg>
        <pc:picChg chg="add mod">
          <ac:chgData name="Joseph MacAdam" userId="bdcfcd3f-81bf-4584-8271-fe9093ebec4c" providerId="ADAL" clId="{20A05E3C-D74B-4381-9C3B-A4BF283A23E1}" dt="2020-09-15T12:24:08.262" v="593" actId="1076"/>
          <ac:picMkLst>
            <pc:docMk/>
            <pc:sldMk cId="2668446903" sldId="259"/>
            <ac:picMk id="2052" creationId="{1ED38CEA-F524-418A-817A-FE5847B2ACA2}"/>
          </ac:picMkLst>
        </pc:picChg>
      </pc:sldChg>
      <pc:sldChg chg="del">
        <pc:chgData name="Joseph MacAdam" userId="bdcfcd3f-81bf-4584-8271-fe9093ebec4c" providerId="ADAL" clId="{20A05E3C-D74B-4381-9C3B-A4BF283A23E1}" dt="2020-09-15T12:11:48.177" v="24" actId="2696"/>
        <pc:sldMkLst>
          <pc:docMk/>
          <pc:sldMk cId="2805428082" sldId="259"/>
        </pc:sldMkLst>
      </pc:sldChg>
      <pc:sldChg chg="del">
        <pc:chgData name="Joseph MacAdam" userId="bdcfcd3f-81bf-4584-8271-fe9093ebec4c" providerId="ADAL" clId="{20A05E3C-D74B-4381-9C3B-A4BF283A23E1}" dt="2020-09-15T12:11:48.188" v="25" actId="2696"/>
        <pc:sldMkLst>
          <pc:docMk/>
          <pc:sldMk cId="1128160726" sldId="260"/>
        </pc:sldMkLst>
      </pc:sldChg>
      <pc:sldChg chg="addSp modSp add">
        <pc:chgData name="Joseph MacAdam" userId="bdcfcd3f-81bf-4584-8271-fe9093ebec4c" providerId="ADAL" clId="{20A05E3C-D74B-4381-9C3B-A4BF283A23E1}" dt="2020-09-15T12:31:29.151" v="864" actId="14100"/>
        <pc:sldMkLst>
          <pc:docMk/>
          <pc:sldMk cId="1745917245" sldId="260"/>
        </pc:sldMkLst>
        <pc:spChg chg="mod">
          <ac:chgData name="Joseph MacAdam" userId="bdcfcd3f-81bf-4584-8271-fe9093ebec4c" providerId="ADAL" clId="{20A05E3C-D74B-4381-9C3B-A4BF283A23E1}" dt="2020-09-15T12:24:35.007" v="617" actId="20577"/>
          <ac:spMkLst>
            <pc:docMk/>
            <pc:sldMk cId="1745917245" sldId="260"/>
            <ac:spMk id="2" creationId="{1C016D26-4DCE-4132-9A95-E4B4C99DDBA3}"/>
          </ac:spMkLst>
        </pc:spChg>
        <pc:spChg chg="mod">
          <ac:chgData name="Joseph MacAdam" userId="bdcfcd3f-81bf-4584-8271-fe9093ebec4c" providerId="ADAL" clId="{20A05E3C-D74B-4381-9C3B-A4BF283A23E1}" dt="2020-09-15T12:31:05.846" v="860" actId="14100"/>
          <ac:spMkLst>
            <pc:docMk/>
            <pc:sldMk cId="1745917245" sldId="260"/>
            <ac:spMk id="3" creationId="{61B805DF-E6C1-410E-9928-D5BE4B2E4D07}"/>
          </ac:spMkLst>
        </pc:spChg>
        <pc:picChg chg="add mod">
          <ac:chgData name="Joseph MacAdam" userId="bdcfcd3f-81bf-4584-8271-fe9093ebec4c" providerId="ADAL" clId="{20A05E3C-D74B-4381-9C3B-A4BF283A23E1}" dt="2020-09-15T12:30:51.638" v="856" actId="1076"/>
          <ac:picMkLst>
            <pc:docMk/>
            <pc:sldMk cId="1745917245" sldId="260"/>
            <ac:picMk id="3074" creationId="{576328A8-25CE-4600-9F78-702CEAE0A3A1}"/>
          </ac:picMkLst>
        </pc:picChg>
        <pc:picChg chg="add mod">
          <ac:chgData name="Joseph MacAdam" userId="bdcfcd3f-81bf-4584-8271-fe9093ebec4c" providerId="ADAL" clId="{20A05E3C-D74B-4381-9C3B-A4BF283A23E1}" dt="2020-09-15T12:31:03.086" v="859" actId="1076"/>
          <ac:picMkLst>
            <pc:docMk/>
            <pc:sldMk cId="1745917245" sldId="260"/>
            <ac:picMk id="3076" creationId="{CAA49126-BB7F-489F-AED8-7AF44209F2E9}"/>
          </ac:picMkLst>
        </pc:picChg>
        <pc:picChg chg="add mod">
          <ac:chgData name="Joseph MacAdam" userId="bdcfcd3f-81bf-4584-8271-fe9093ebec4c" providerId="ADAL" clId="{20A05E3C-D74B-4381-9C3B-A4BF283A23E1}" dt="2020-09-15T12:31:29.151" v="864" actId="14100"/>
          <ac:picMkLst>
            <pc:docMk/>
            <pc:sldMk cId="1745917245" sldId="260"/>
            <ac:picMk id="3078" creationId="{CDA1B854-8F59-49BF-8086-4EBA7F64E57B}"/>
          </ac:picMkLst>
        </pc:picChg>
      </pc:sldChg>
      <pc:sldChg chg="del">
        <pc:chgData name="Joseph MacAdam" userId="bdcfcd3f-81bf-4584-8271-fe9093ebec4c" providerId="ADAL" clId="{20A05E3C-D74B-4381-9C3B-A4BF283A23E1}" dt="2020-09-15T12:11:48.198" v="26" actId="2696"/>
        <pc:sldMkLst>
          <pc:docMk/>
          <pc:sldMk cId="2454206952" sldId="261"/>
        </pc:sldMkLst>
      </pc:sldChg>
      <pc:sldChg chg="addSp delSp modSp add">
        <pc:chgData name="Joseph MacAdam" userId="bdcfcd3f-81bf-4584-8271-fe9093ebec4c" providerId="ADAL" clId="{20A05E3C-D74B-4381-9C3B-A4BF283A23E1}" dt="2020-09-15T12:35:44.006" v="1101" actId="1076"/>
        <pc:sldMkLst>
          <pc:docMk/>
          <pc:sldMk cId="3673867739" sldId="261"/>
        </pc:sldMkLst>
        <pc:spChg chg="mod">
          <ac:chgData name="Joseph MacAdam" userId="bdcfcd3f-81bf-4584-8271-fe9093ebec4c" providerId="ADAL" clId="{20A05E3C-D74B-4381-9C3B-A4BF283A23E1}" dt="2020-09-15T12:35:04.504" v="1092" actId="115"/>
          <ac:spMkLst>
            <pc:docMk/>
            <pc:sldMk cId="3673867739" sldId="261"/>
            <ac:spMk id="3" creationId="{61B805DF-E6C1-410E-9928-D5BE4B2E4D07}"/>
          </ac:spMkLst>
        </pc:spChg>
        <pc:picChg chg="add mod">
          <ac:chgData name="Joseph MacAdam" userId="bdcfcd3f-81bf-4584-8271-fe9093ebec4c" providerId="ADAL" clId="{20A05E3C-D74B-4381-9C3B-A4BF283A23E1}" dt="2020-09-15T12:35:44.006" v="1101" actId="1076"/>
          <ac:picMkLst>
            <pc:docMk/>
            <pc:sldMk cId="3673867739" sldId="261"/>
            <ac:picMk id="5" creationId="{28D045D4-25B4-489A-8FAD-658A3270D838}"/>
          </ac:picMkLst>
        </pc:picChg>
        <pc:picChg chg="add mod">
          <ac:chgData name="Joseph MacAdam" userId="bdcfcd3f-81bf-4584-8271-fe9093ebec4c" providerId="ADAL" clId="{20A05E3C-D74B-4381-9C3B-A4BF283A23E1}" dt="2020-09-15T12:35:39.479" v="1099" actId="1076"/>
          <ac:picMkLst>
            <pc:docMk/>
            <pc:sldMk cId="3673867739" sldId="261"/>
            <ac:picMk id="7" creationId="{5376C196-ECAA-4DEE-A8CB-2C4C98E93116}"/>
          </ac:picMkLst>
        </pc:picChg>
        <pc:picChg chg="del">
          <ac:chgData name="Joseph MacAdam" userId="bdcfcd3f-81bf-4584-8271-fe9093ebec4c" providerId="ADAL" clId="{20A05E3C-D74B-4381-9C3B-A4BF283A23E1}" dt="2020-09-15T12:32:21.759" v="885" actId="478"/>
          <ac:picMkLst>
            <pc:docMk/>
            <pc:sldMk cId="3673867739" sldId="261"/>
            <ac:picMk id="3074" creationId="{576328A8-25CE-4600-9F78-702CEAE0A3A1}"/>
          </ac:picMkLst>
        </pc:picChg>
        <pc:picChg chg="del">
          <ac:chgData name="Joseph MacAdam" userId="bdcfcd3f-81bf-4584-8271-fe9093ebec4c" providerId="ADAL" clId="{20A05E3C-D74B-4381-9C3B-A4BF283A23E1}" dt="2020-09-15T12:32:21.759" v="885" actId="478"/>
          <ac:picMkLst>
            <pc:docMk/>
            <pc:sldMk cId="3673867739" sldId="261"/>
            <ac:picMk id="3076" creationId="{CAA49126-BB7F-489F-AED8-7AF44209F2E9}"/>
          </ac:picMkLst>
        </pc:picChg>
        <pc:picChg chg="del">
          <ac:chgData name="Joseph MacAdam" userId="bdcfcd3f-81bf-4584-8271-fe9093ebec4c" providerId="ADAL" clId="{20A05E3C-D74B-4381-9C3B-A4BF283A23E1}" dt="2020-09-15T12:32:21.759" v="885" actId="478"/>
          <ac:picMkLst>
            <pc:docMk/>
            <pc:sldMk cId="3673867739" sldId="261"/>
            <ac:picMk id="3078" creationId="{CDA1B854-8F59-49BF-8086-4EBA7F64E57B}"/>
          </ac:picMkLst>
        </pc:picChg>
      </pc:sldChg>
      <pc:sldChg chg="del">
        <pc:chgData name="Joseph MacAdam" userId="bdcfcd3f-81bf-4584-8271-fe9093ebec4c" providerId="ADAL" clId="{20A05E3C-D74B-4381-9C3B-A4BF283A23E1}" dt="2020-09-15T12:11:48.203" v="27" actId="2696"/>
        <pc:sldMkLst>
          <pc:docMk/>
          <pc:sldMk cId="3508778778" sldId="262"/>
        </pc:sldMkLst>
      </pc:sldChg>
      <pc:sldChg chg="addSp modSp add">
        <pc:chgData name="Joseph MacAdam" userId="bdcfcd3f-81bf-4584-8271-fe9093ebec4c" providerId="ADAL" clId="{20A05E3C-D74B-4381-9C3B-A4BF283A23E1}" dt="2020-09-15T12:39:59.245" v="1376" actId="1076"/>
        <pc:sldMkLst>
          <pc:docMk/>
          <pc:sldMk cId="3857832656" sldId="262"/>
        </pc:sldMkLst>
        <pc:spChg chg="mod">
          <ac:chgData name="Joseph MacAdam" userId="bdcfcd3f-81bf-4584-8271-fe9093ebec4c" providerId="ADAL" clId="{20A05E3C-D74B-4381-9C3B-A4BF283A23E1}" dt="2020-09-15T12:35:55.710" v="1133" actId="20577"/>
          <ac:spMkLst>
            <pc:docMk/>
            <pc:sldMk cId="3857832656" sldId="262"/>
            <ac:spMk id="2" creationId="{83B4A2EF-6495-410B-86D5-3E523260ED61}"/>
          </ac:spMkLst>
        </pc:spChg>
        <pc:spChg chg="mod">
          <ac:chgData name="Joseph MacAdam" userId="bdcfcd3f-81bf-4584-8271-fe9093ebec4c" providerId="ADAL" clId="{20A05E3C-D74B-4381-9C3B-A4BF283A23E1}" dt="2020-09-15T12:39:59.245" v="1376" actId="1076"/>
          <ac:spMkLst>
            <pc:docMk/>
            <pc:sldMk cId="3857832656" sldId="262"/>
            <ac:spMk id="3" creationId="{7A45C0AB-4C29-41B2-8D56-A86777CEB715}"/>
          </ac:spMkLst>
        </pc:spChg>
        <pc:picChg chg="add mod">
          <ac:chgData name="Joseph MacAdam" userId="bdcfcd3f-81bf-4584-8271-fe9093ebec4c" providerId="ADAL" clId="{20A05E3C-D74B-4381-9C3B-A4BF283A23E1}" dt="2020-09-15T12:39:59.245" v="1376" actId="1076"/>
          <ac:picMkLst>
            <pc:docMk/>
            <pc:sldMk cId="3857832656" sldId="262"/>
            <ac:picMk id="4098" creationId="{20F876E7-1810-447C-A721-17EE2DC35C67}"/>
          </ac:picMkLst>
        </pc:picChg>
        <pc:picChg chg="add mod">
          <ac:chgData name="Joseph MacAdam" userId="bdcfcd3f-81bf-4584-8271-fe9093ebec4c" providerId="ADAL" clId="{20A05E3C-D74B-4381-9C3B-A4BF283A23E1}" dt="2020-09-15T12:39:59.245" v="1376" actId="1076"/>
          <ac:picMkLst>
            <pc:docMk/>
            <pc:sldMk cId="3857832656" sldId="262"/>
            <ac:picMk id="4100" creationId="{32F837BC-C0A3-4DEF-B3BB-DD3951EC9EBA}"/>
          </ac:picMkLst>
        </pc:picChg>
      </pc:sldChg>
      <pc:sldChg chg="del">
        <pc:chgData name="Joseph MacAdam" userId="bdcfcd3f-81bf-4584-8271-fe9093ebec4c" providerId="ADAL" clId="{20A05E3C-D74B-4381-9C3B-A4BF283A23E1}" dt="2020-09-15T12:11:48.212" v="28" actId="2696"/>
        <pc:sldMkLst>
          <pc:docMk/>
          <pc:sldMk cId="981679234" sldId="263"/>
        </pc:sldMkLst>
      </pc:sldChg>
      <pc:sldChg chg="addSp modSp add">
        <pc:chgData name="Joseph MacAdam" userId="bdcfcd3f-81bf-4584-8271-fe9093ebec4c" providerId="ADAL" clId="{20A05E3C-D74B-4381-9C3B-A4BF283A23E1}" dt="2020-09-15T12:44:33.453" v="1559" actId="1076"/>
        <pc:sldMkLst>
          <pc:docMk/>
          <pc:sldMk cId="1160930977" sldId="263"/>
        </pc:sldMkLst>
        <pc:spChg chg="mod">
          <ac:chgData name="Joseph MacAdam" userId="bdcfcd3f-81bf-4584-8271-fe9093ebec4c" providerId="ADAL" clId="{20A05E3C-D74B-4381-9C3B-A4BF283A23E1}" dt="2020-09-15T12:43:26.094" v="1548" actId="20577"/>
          <ac:spMkLst>
            <pc:docMk/>
            <pc:sldMk cId="1160930977" sldId="263"/>
            <ac:spMk id="3" creationId="{7A45C0AB-4C29-41B2-8D56-A86777CEB715}"/>
          </ac:spMkLst>
        </pc:spChg>
        <pc:picChg chg="add mod">
          <ac:chgData name="Joseph MacAdam" userId="bdcfcd3f-81bf-4584-8271-fe9093ebec4c" providerId="ADAL" clId="{20A05E3C-D74B-4381-9C3B-A4BF283A23E1}" dt="2020-09-15T12:43:50.373" v="1552" actId="167"/>
          <ac:picMkLst>
            <pc:docMk/>
            <pc:sldMk cId="1160930977" sldId="263"/>
            <ac:picMk id="6146" creationId="{2203E06E-78E1-4E6C-BECA-6EAD6BD7E76A}"/>
          </ac:picMkLst>
        </pc:picChg>
        <pc:picChg chg="add mod">
          <ac:chgData name="Joseph MacAdam" userId="bdcfcd3f-81bf-4584-8271-fe9093ebec4c" providerId="ADAL" clId="{20A05E3C-D74B-4381-9C3B-A4BF283A23E1}" dt="2020-09-15T12:44:12.432" v="1556" actId="167"/>
          <ac:picMkLst>
            <pc:docMk/>
            <pc:sldMk cId="1160930977" sldId="263"/>
            <ac:picMk id="6148" creationId="{8B72D85E-280A-48E9-AE5B-BB323D18089B}"/>
          </ac:picMkLst>
        </pc:picChg>
        <pc:picChg chg="add mod">
          <ac:chgData name="Joseph MacAdam" userId="bdcfcd3f-81bf-4584-8271-fe9093ebec4c" providerId="ADAL" clId="{20A05E3C-D74B-4381-9C3B-A4BF283A23E1}" dt="2020-09-15T12:44:33.453" v="1559" actId="1076"/>
          <ac:picMkLst>
            <pc:docMk/>
            <pc:sldMk cId="1160930977" sldId="263"/>
            <ac:picMk id="6150" creationId="{403D8035-C679-4244-AA0F-CC61C1618259}"/>
          </ac:picMkLst>
        </pc:picChg>
      </pc:sldChg>
      <pc:sldChg chg="addSp delSp modSp add">
        <pc:chgData name="Joseph MacAdam" userId="bdcfcd3f-81bf-4584-8271-fe9093ebec4c" providerId="ADAL" clId="{20A05E3C-D74B-4381-9C3B-A4BF283A23E1}" dt="2020-09-15T12:46:59.438" v="1599" actId="20577"/>
        <pc:sldMkLst>
          <pc:docMk/>
          <pc:sldMk cId="3268446096" sldId="264"/>
        </pc:sldMkLst>
        <pc:spChg chg="del">
          <ac:chgData name="Joseph MacAdam" userId="bdcfcd3f-81bf-4584-8271-fe9093ebec4c" providerId="ADAL" clId="{20A05E3C-D74B-4381-9C3B-A4BF283A23E1}" dt="2020-09-15T12:46:13.438" v="1561" actId="478"/>
          <ac:spMkLst>
            <pc:docMk/>
            <pc:sldMk cId="3268446096" sldId="264"/>
            <ac:spMk id="2" creationId="{231EAFEE-8A09-438A-B19C-840415234AC3}"/>
          </ac:spMkLst>
        </pc:spChg>
        <pc:spChg chg="del">
          <ac:chgData name="Joseph MacAdam" userId="bdcfcd3f-81bf-4584-8271-fe9093ebec4c" providerId="ADAL" clId="{20A05E3C-D74B-4381-9C3B-A4BF283A23E1}" dt="2020-09-15T12:46:14.686" v="1562" actId="478"/>
          <ac:spMkLst>
            <pc:docMk/>
            <pc:sldMk cId="3268446096" sldId="264"/>
            <ac:spMk id="3" creationId="{9D4E58FC-04D7-4D35-A22A-3AFEA82B4E67}"/>
          </ac:spMkLst>
        </pc:spChg>
        <pc:spChg chg="add mod">
          <ac:chgData name="Joseph MacAdam" userId="bdcfcd3f-81bf-4584-8271-fe9093ebec4c" providerId="ADAL" clId="{20A05E3C-D74B-4381-9C3B-A4BF283A23E1}" dt="2020-09-15T12:46:38.814" v="1578" actId="122"/>
          <ac:spMkLst>
            <pc:docMk/>
            <pc:sldMk cId="3268446096" sldId="264"/>
            <ac:spMk id="4" creationId="{00A38D1D-89F3-4DD5-96E7-E9B90C21619B}"/>
          </ac:spMkLst>
        </pc:spChg>
        <pc:spChg chg="add mod">
          <ac:chgData name="Joseph MacAdam" userId="bdcfcd3f-81bf-4584-8271-fe9093ebec4c" providerId="ADAL" clId="{20A05E3C-D74B-4381-9C3B-A4BF283A23E1}" dt="2020-09-15T12:46:59.438" v="1599" actId="20577"/>
          <ac:spMkLst>
            <pc:docMk/>
            <pc:sldMk cId="3268446096" sldId="264"/>
            <ac:spMk id="6" creationId="{CA1250FB-D59A-47D1-BF43-49DE8AF18B0E}"/>
          </ac:spMkLst>
        </pc:spChg>
        <pc:picChg chg="add mod">
          <ac:chgData name="Joseph MacAdam" userId="bdcfcd3f-81bf-4584-8271-fe9093ebec4c" providerId="ADAL" clId="{20A05E3C-D74B-4381-9C3B-A4BF283A23E1}" dt="2020-09-15T12:46:53.917" v="1582" actId="1076"/>
          <ac:picMkLst>
            <pc:docMk/>
            <pc:sldMk cId="3268446096" sldId="264"/>
            <ac:picMk id="7170" creationId="{0FA4C3F5-F0AB-40C8-8049-54A06E7B623E}"/>
          </ac:picMkLst>
        </pc:picChg>
      </pc:sldChg>
      <pc:sldChg chg="addSp delSp modSp add">
        <pc:chgData name="Joseph MacAdam" userId="bdcfcd3f-81bf-4584-8271-fe9093ebec4c" providerId="ADAL" clId="{20A05E3C-D74B-4381-9C3B-A4BF283A23E1}" dt="2020-09-15T12:48:24.324" v="1643" actId="1076"/>
        <pc:sldMkLst>
          <pc:docMk/>
          <pc:sldMk cId="802202776" sldId="265"/>
        </pc:sldMkLst>
        <pc:spChg chg="mod">
          <ac:chgData name="Joseph MacAdam" userId="bdcfcd3f-81bf-4584-8271-fe9093ebec4c" providerId="ADAL" clId="{20A05E3C-D74B-4381-9C3B-A4BF283A23E1}" dt="2020-09-15T12:47:54.782" v="1627" actId="20577"/>
          <ac:spMkLst>
            <pc:docMk/>
            <pc:sldMk cId="802202776" sldId="265"/>
            <ac:spMk id="2" creationId="{C1ECDDA2-E6AA-45AC-AE72-51B9A495ED1A}"/>
          </ac:spMkLst>
        </pc:spChg>
        <pc:spChg chg="del">
          <ac:chgData name="Joseph MacAdam" userId="bdcfcd3f-81bf-4584-8271-fe9093ebec4c" providerId="ADAL" clId="{20A05E3C-D74B-4381-9C3B-A4BF283A23E1}" dt="2020-09-15T12:48:01.025" v="1628"/>
          <ac:spMkLst>
            <pc:docMk/>
            <pc:sldMk cId="802202776" sldId="265"/>
            <ac:spMk id="3" creationId="{4390ADC7-1A57-4313-A9FC-B17409B99BC2}"/>
          </ac:spMkLst>
        </pc:spChg>
        <pc:spChg chg="add mod">
          <ac:chgData name="Joseph MacAdam" userId="bdcfcd3f-81bf-4584-8271-fe9093ebec4c" providerId="ADAL" clId="{20A05E3C-D74B-4381-9C3B-A4BF283A23E1}" dt="2020-09-15T12:48:18.670" v="1639" actId="20577"/>
          <ac:spMkLst>
            <pc:docMk/>
            <pc:sldMk cId="802202776" sldId="265"/>
            <ac:spMk id="5" creationId="{2FA9D447-72FC-4E0F-8F18-07C17B66C405}"/>
          </ac:spMkLst>
        </pc:spChg>
        <pc:picChg chg="add mod">
          <ac:chgData name="Joseph MacAdam" userId="bdcfcd3f-81bf-4584-8271-fe9093ebec4c" providerId="ADAL" clId="{20A05E3C-D74B-4381-9C3B-A4BF283A23E1}" dt="2020-09-15T12:48:24.324" v="1643" actId="1076"/>
          <ac:picMkLst>
            <pc:docMk/>
            <pc:sldMk cId="802202776" sldId="265"/>
            <ac:picMk id="8194" creationId="{10CEA390-618D-4A51-B5CF-27C1717945D7}"/>
          </ac:picMkLst>
        </pc:picChg>
      </pc:sldChg>
    </pc:docChg>
  </pc:docChgLst>
  <pc:docChgLst>
    <pc:chgData name="Joseph MacAdam" userId="bdcfcd3f-81bf-4584-8271-fe9093ebec4c" providerId="ADAL" clId="{21693F43-5770-449F-92AC-9896C567BB27}"/>
    <pc:docChg chg="custSel addSld delSld modSld modMainMaster">
      <pc:chgData name="Joseph MacAdam" userId="bdcfcd3f-81bf-4584-8271-fe9093ebec4c" providerId="ADAL" clId="{21693F43-5770-449F-92AC-9896C567BB27}" dt="2020-09-11T15:47:47.336" v="104" actId="1076"/>
      <pc:docMkLst>
        <pc:docMk/>
      </pc:docMkLst>
      <pc:sldChg chg="addSp delSp modSp">
        <pc:chgData name="Joseph MacAdam" userId="bdcfcd3f-81bf-4584-8271-fe9093ebec4c" providerId="ADAL" clId="{21693F43-5770-449F-92AC-9896C567BB27}" dt="2020-09-11T15:41:21.848" v="32" actId="478"/>
        <pc:sldMkLst>
          <pc:docMk/>
          <pc:sldMk cId="144790495" sldId="256"/>
        </pc:sldMkLst>
        <pc:spChg chg="add del mod">
          <ac:chgData name="Joseph MacAdam" userId="bdcfcd3f-81bf-4584-8271-fe9093ebec4c" providerId="ADAL" clId="{21693F43-5770-449F-92AC-9896C567BB27}" dt="2020-09-11T15:41:21.848" v="32" actId="478"/>
          <ac:spMkLst>
            <pc:docMk/>
            <pc:sldMk cId="144790495" sldId="256"/>
            <ac:spMk id="3" creationId="{24275293-7687-4DDF-96E7-4251CDF5F549}"/>
          </ac:spMkLst>
        </pc:spChg>
        <pc:spChg chg="del">
          <ac:chgData name="Joseph MacAdam" userId="bdcfcd3f-81bf-4584-8271-fe9093ebec4c" providerId="ADAL" clId="{21693F43-5770-449F-92AC-9896C567BB27}" dt="2020-09-11T15:41:20.348" v="31" actId="478"/>
          <ac:spMkLst>
            <pc:docMk/>
            <pc:sldMk cId="144790495" sldId="256"/>
            <ac:spMk id="4" creationId="{1C01294D-03C1-49E2-B8C0-955716F2102A}"/>
          </ac:spMkLst>
        </pc:spChg>
        <pc:spChg chg="del">
          <ac:chgData name="Joseph MacAdam" userId="bdcfcd3f-81bf-4584-8271-fe9093ebec4c" providerId="ADAL" clId="{21693F43-5770-449F-92AC-9896C567BB27}" dt="2020-09-11T15:41:19.345" v="30" actId="478"/>
          <ac:spMkLst>
            <pc:docMk/>
            <pc:sldMk cId="144790495" sldId="256"/>
            <ac:spMk id="5" creationId="{FABC11F8-1F95-4EEE-AF11-C5AD3F035B55}"/>
          </ac:spMkLst>
        </pc:spChg>
        <pc:spChg chg="mod">
          <ac:chgData name="Joseph MacAdam" userId="bdcfcd3f-81bf-4584-8271-fe9093ebec4c" providerId="ADAL" clId="{21693F43-5770-449F-92AC-9896C567BB27}" dt="2020-09-11T15:41:17.448" v="29" actId="1076"/>
          <ac:spMkLst>
            <pc:docMk/>
            <pc:sldMk cId="144790495" sldId="256"/>
            <ac:spMk id="6" creationId="{0B31CE46-8925-411D-9FF3-D359FEF8782E}"/>
          </ac:spMkLst>
        </pc:spChg>
      </pc:sldChg>
      <pc:sldChg chg="addSp delSp modSp add del">
        <pc:chgData name="Joseph MacAdam" userId="bdcfcd3f-81bf-4584-8271-fe9093ebec4c" providerId="ADAL" clId="{21693F43-5770-449F-92AC-9896C567BB27}" dt="2020-09-11T15:47:09.604" v="95" actId="2696"/>
        <pc:sldMkLst>
          <pc:docMk/>
          <pc:sldMk cId="30193426" sldId="257"/>
        </pc:sldMkLst>
        <pc:spChg chg="del">
          <ac:chgData name="Joseph MacAdam" userId="bdcfcd3f-81bf-4584-8271-fe9093ebec4c" providerId="ADAL" clId="{21693F43-5770-449F-92AC-9896C567BB27}" dt="2020-09-11T15:41:27.983" v="34"/>
          <ac:spMkLst>
            <pc:docMk/>
            <pc:sldMk cId="30193426" sldId="257"/>
            <ac:spMk id="2" creationId="{16AB6A8A-688D-4708-BA96-9F2B2877F57C}"/>
          </ac:spMkLst>
        </pc:spChg>
        <pc:spChg chg="add mod">
          <ac:chgData name="Joseph MacAdam" userId="bdcfcd3f-81bf-4584-8271-fe9093ebec4c" providerId="ADAL" clId="{21693F43-5770-449F-92AC-9896C567BB27}" dt="2020-09-11T15:43:19.825" v="54" actId="20577"/>
          <ac:spMkLst>
            <pc:docMk/>
            <pc:sldMk cId="30193426" sldId="257"/>
            <ac:spMk id="3" creationId="{F8DC5FF8-C768-4DA0-A830-406BAB9AA0FC}"/>
          </ac:spMkLst>
        </pc:spChg>
        <pc:spChg chg="add mod">
          <ac:chgData name="Joseph MacAdam" userId="bdcfcd3f-81bf-4584-8271-fe9093ebec4c" providerId="ADAL" clId="{21693F43-5770-449F-92AC-9896C567BB27}" dt="2020-09-11T15:43:35.467" v="91" actId="20577"/>
          <ac:spMkLst>
            <pc:docMk/>
            <pc:sldMk cId="30193426" sldId="257"/>
            <ac:spMk id="4" creationId="{AE978529-2457-4D98-9E1D-CDC992E1FA85}"/>
          </ac:spMkLst>
        </pc:spChg>
      </pc:sldChg>
      <pc:sldChg chg="modSp del">
        <pc:chgData name="Joseph MacAdam" userId="bdcfcd3f-81bf-4584-8271-fe9093ebec4c" providerId="ADAL" clId="{21693F43-5770-449F-92AC-9896C567BB27}" dt="2020-09-11T15:47:20.244" v="96" actId="207"/>
        <pc:sldMkLst>
          <pc:docMk/>
          <pc:sldMk cId="3619225157" sldId="258"/>
        </pc:sldMkLst>
        <pc:picChg chg="mod">
          <ac:chgData name="Joseph MacAdam" userId="bdcfcd3f-81bf-4584-8271-fe9093ebec4c" providerId="ADAL" clId="{21693F43-5770-449F-92AC-9896C567BB27}" dt="2020-09-11T15:47:20.244" v="96" actId="207"/>
          <ac:picMkLst>
            <pc:docMk/>
            <pc:sldMk cId="3619225157" sldId="258"/>
            <ac:picMk id="8" creationId="{1163983C-452D-4B86-BDD8-EC15BFEFAEDF}"/>
          </ac:picMkLst>
        </pc:picChg>
      </pc:sldChg>
      <pc:sldChg chg="del">
        <pc:chgData name="Joseph MacAdam" userId="bdcfcd3f-81bf-4584-8271-fe9093ebec4c" providerId="ADAL" clId="{21693F43-5770-449F-92AC-9896C567BB27}" dt="2020-09-11T15:47:05.984" v="94"/>
        <pc:sldMkLst>
          <pc:docMk/>
          <pc:sldMk cId="2805428082" sldId="259"/>
        </pc:sldMkLst>
      </pc:sldChg>
      <pc:sldChg chg="del">
        <pc:chgData name="Joseph MacAdam" userId="bdcfcd3f-81bf-4584-8271-fe9093ebec4c" providerId="ADAL" clId="{21693F43-5770-449F-92AC-9896C567BB27}" dt="2020-09-11T15:47:05.984" v="94"/>
        <pc:sldMkLst>
          <pc:docMk/>
          <pc:sldMk cId="1128160726" sldId="260"/>
        </pc:sldMkLst>
      </pc:sldChg>
      <pc:sldChg chg="del">
        <pc:chgData name="Joseph MacAdam" userId="bdcfcd3f-81bf-4584-8271-fe9093ebec4c" providerId="ADAL" clId="{21693F43-5770-449F-92AC-9896C567BB27}" dt="2020-09-11T15:47:05.984" v="94"/>
        <pc:sldMkLst>
          <pc:docMk/>
          <pc:sldMk cId="2454206952" sldId="261"/>
        </pc:sldMkLst>
      </pc:sldChg>
      <pc:sldChg chg="del">
        <pc:chgData name="Joseph MacAdam" userId="bdcfcd3f-81bf-4584-8271-fe9093ebec4c" providerId="ADAL" clId="{21693F43-5770-449F-92AC-9896C567BB27}" dt="2020-09-11T15:47:05.984" v="94"/>
        <pc:sldMkLst>
          <pc:docMk/>
          <pc:sldMk cId="3508778778" sldId="262"/>
        </pc:sldMkLst>
      </pc:sldChg>
      <pc:sldChg chg="modSp del">
        <pc:chgData name="Joseph MacAdam" userId="bdcfcd3f-81bf-4584-8271-fe9093ebec4c" providerId="ADAL" clId="{21693F43-5770-449F-92AC-9896C567BB27}" dt="2020-09-11T15:47:47.336" v="104" actId="1076"/>
        <pc:sldMkLst>
          <pc:docMk/>
          <pc:sldMk cId="981679234" sldId="263"/>
        </pc:sldMkLst>
        <pc:spChg chg="mod">
          <ac:chgData name="Joseph MacAdam" userId="bdcfcd3f-81bf-4584-8271-fe9093ebec4c" providerId="ADAL" clId="{21693F43-5770-449F-92AC-9896C567BB27}" dt="2020-09-11T15:47:47.336" v="104" actId="1076"/>
          <ac:spMkLst>
            <pc:docMk/>
            <pc:sldMk cId="981679234" sldId="263"/>
            <ac:spMk id="4" creationId="{A48BD7C6-D7DB-44EC-9AF6-9A73E9946875}"/>
          </ac:spMkLst>
        </pc:spChg>
      </pc:sldChg>
      <pc:sldMasterChg chg="modSldLayout">
        <pc:chgData name="Joseph MacAdam" userId="bdcfcd3f-81bf-4584-8271-fe9093ebec4c" providerId="ADAL" clId="{21693F43-5770-449F-92AC-9896C567BB27}" dt="2020-09-11T15:46:49.400" v="93" actId="14100"/>
        <pc:sldMasterMkLst>
          <pc:docMk/>
          <pc:sldMasterMk cId="1787784109" sldId="2147483659"/>
        </pc:sldMasterMkLst>
        <pc:sldLayoutChg chg="modSp">
          <pc:chgData name="Joseph MacAdam" userId="bdcfcd3f-81bf-4584-8271-fe9093ebec4c" providerId="ADAL" clId="{21693F43-5770-449F-92AC-9896C567BB27}" dt="2020-09-11T15:46:49.400" v="93" actId="14100"/>
          <pc:sldLayoutMkLst>
            <pc:docMk/>
            <pc:sldMasterMk cId="1787784109" sldId="2147483659"/>
            <pc:sldLayoutMk cId="2634003926" sldId="2147483661"/>
          </pc:sldLayoutMkLst>
          <pc:spChg chg="mod">
            <ac:chgData name="Joseph MacAdam" userId="bdcfcd3f-81bf-4584-8271-fe9093ebec4c" providerId="ADAL" clId="{21693F43-5770-449F-92AC-9896C567BB27}" dt="2020-09-11T15:46:47.152" v="92" actId="14100"/>
            <ac:spMkLst>
              <pc:docMk/>
              <pc:sldMasterMk cId="1787784109" sldId="2147483659"/>
              <pc:sldLayoutMk cId="2634003926" sldId="2147483661"/>
              <ac:spMk id="2" creationId="{00000000-0000-0000-0000-000000000000}"/>
            </ac:spMkLst>
          </pc:spChg>
          <pc:spChg chg="mod">
            <ac:chgData name="Joseph MacAdam" userId="bdcfcd3f-81bf-4584-8271-fe9093ebec4c" providerId="ADAL" clId="{21693F43-5770-449F-92AC-9896C567BB27}" dt="2020-09-11T15:46:49.400" v="93" actId="14100"/>
            <ac:spMkLst>
              <pc:docMk/>
              <pc:sldMasterMk cId="1787784109" sldId="2147483659"/>
              <pc:sldLayoutMk cId="2634003926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CACDF-390F-43BE-A7B0-8EB2ED18770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8310-AC33-46E4-81F1-08D666D0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0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8BEA-CB26-4A19-9B7A-23C02BD2380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B0B9-DAF5-46F9-9463-94F7BFA2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35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1650"/>
            <a:ext cx="7886700" cy="48453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0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31CE46-8925-411D-9FF3-D359FEF8782E}"/>
              </a:ext>
            </a:extLst>
          </p:cNvPr>
          <p:cNvSpPr txBox="1"/>
          <p:nvPr/>
        </p:nvSpPr>
        <p:spPr>
          <a:xfrm>
            <a:off x="589786" y="4327997"/>
            <a:ext cx="660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5D229-15E6-4E1F-AFAA-28297501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470"/>
            <a:ext cx="5337144" cy="4438835"/>
          </a:xfrm>
        </p:spPr>
        <p:txBody>
          <a:bodyPr>
            <a:normAutofit/>
          </a:bodyPr>
          <a:lstStyle/>
          <a:p>
            <a:r>
              <a:rPr lang="en-US" dirty="0"/>
              <a:t>Wired Networking Devices</a:t>
            </a:r>
          </a:p>
          <a:p>
            <a:pPr lvl="1"/>
            <a:r>
              <a:rPr lang="en-US" dirty="0"/>
              <a:t>RJ-11</a:t>
            </a:r>
          </a:p>
          <a:p>
            <a:pPr lvl="2"/>
            <a:r>
              <a:rPr lang="en-US" dirty="0"/>
              <a:t>Telephone connector</a:t>
            </a:r>
          </a:p>
          <a:p>
            <a:pPr lvl="2"/>
            <a:r>
              <a:rPr lang="en-US" dirty="0"/>
              <a:t>Dial-up access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RJ-45</a:t>
            </a:r>
          </a:p>
          <a:p>
            <a:pPr lvl="2"/>
            <a:r>
              <a:rPr lang="en-US" dirty="0"/>
              <a:t>Ethernet port</a:t>
            </a:r>
          </a:p>
          <a:p>
            <a:pPr lvl="2"/>
            <a:r>
              <a:rPr lang="en-US" dirty="0"/>
              <a:t>Most common network cable</a:t>
            </a:r>
          </a:p>
          <a:p>
            <a:pPr lvl="2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F6628B-2DE2-401F-9BAF-99262D4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Interfaces</a:t>
            </a:r>
          </a:p>
        </p:txBody>
      </p:sp>
      <p:pic>
        <p:nvPicPr>
          <p:cNvPr id="1026" name="Picture 2" descr="Cat. 5 USOC-4 Patch Cable, RJ11 / RJ11, 7.0 ft - TRDU45-7">
            <a:extLst>
              <a:ext uri="{FF2B5EF4-FFF2-40B4-BE49-F238E27FC236}">
                <a16:creationId xmlns:a16="http://schemas.microsoft.com/office/drawing/2014/main" id="{EB1E7C78-CA9D-4680-B8D8-113AC3A8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06" y="1562470"/>
            <a:ext cx="2088287" cy="208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um Tools ezEX48 RJ45 Connector 100019C B&amp;H Photo Video">
            <a:extLst>
              <a:ext uri="{FF2B5EF4-FFF2-40B4-BE49-F238E27FC236}">
                <a16:creationId xmlns:a16="http://schemas.microsoft.com/office/drawing/2014/main" id="{08B1EABA-BF4D-425D-8031-D337C853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06" y="3535658"/>
            <a:ext cx="2221452" cy="22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C3880-16F2-4AE4-8C26-AA2BA34EEDE8}"/>
              </a:ext>
            </a:extLst>
          </p:cNvPr>
          <p:cNvSpPr txBox="1"/>
          <p:nvPr/>
        </p:nvSpPr>
        <p:spPr>
          <a:xfrm>
            <a:off x="7763522" y="1959274"/>
            <a:ext cx="121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RJ-11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5A6479-2A65-470B-997E-1A6C94D12F67}"/>
              </a:ext>
            </a:extLst>
          </p:cNvPr>
          <p:cNvCxnSpPr>
            <a:cxnSpLocks/>
          </p:cNvCxnSpPr>
          <p:nvPr/>
        </p:nvCxnSpPr>
        <p:spPr>
          <a:xfrm flipH="1">
            <a:off x="7599286" y="2414726"/>
            <a:ext cx="408372" cy="5504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370F61-6031-496D-843A-E7CFBF9DEABA}"/>
              </a:ext>
            </a:extLst>
          </p:cNvPr>
          <p:cNvSpPr txBox="1"/>
          <p:nvPr/>
        </p:nvSpPr>
        <p:spPr>
          <a:xfrm>
            <a:off x="7685103" y="3892859"/>
            <a:ext cx="121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RJ-45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pins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95A95A-D85A-4D77-8EDB-93EC125C459E}"/>
              </a:ext>
            </a:extLst>
          </p:cNvPr>
          <p:cNvCxnSpPr>
            <a:cxnSpLocks/>
          </p:cNvCxnSpPr>
          <p:nvPr/>
        </p:nvCxnSpPr>
        <p:spPr>
          <a:xfrm flipH="1">
            <a:off x="7520867" y="4348311"/>
            <a:ext cx="408372" cy="5504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2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NFC Credit Card Processing? | Merchant Services LTD">
            <a:extLst>
              <a:ext uri="{FF2B5EF4-FFF2-40B4-BE49-F238E27FC236}">
                <a16:creationId xmlns:a16="http://schemas.microsoft.com/office/drawing/2014/main" id="{1ED38CEA-F524-418A-817A-FE5847B2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08" y="3878674"/>
            <a:ext cx="3060367" cy="13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FA8C9-7478-469F-8722-2DB8F2FE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7FF0C-3A6B-4D65-8DC2-11059529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913"/>
            <a:ext cx="5044181" cy="4845050"/>
          </a:xfrm>
        </p:spPr>
        <p:txBody>
          <a:bodyPr>
            <a:normAutofit/>
          </a:bodyPr>
          <a:lstStyle/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Bluetooth</a:t>
            </a:r>
          </a:p>
          <a:p>
            <a:pPr lvl="2"/>
            <a:r>
              <a:rPr lang="en-US" dirty="0"/>
              <a:t>Short wave radio waves</a:t>
            </a:r>
          </a:p>
          <a:p>
            <a:pPr lvl="2"/>
            <a:r>
              <a:rPr lang="en-US" dirty="0"/>
              <a:t>Range is around 100m</a:t>
            </a:r>
          </a:p>
          <a:p>
            <a:pPr lvl="2"/>
            <a:r>
              <a:rPr lang="en-US" dirty="0"/>
              <a:t>2.402 - 2.48 GHz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NFC</a:t>
            </a:r>
          </a:p>
          <a:p>
            <a:pPr lvl="2"/>
            <a:r>
              <a:rPr lang="en-US" dirty="0"/>
              <a:t>Very short wave radio</a:t>
            </a:r>
          </a:p>
          <a:p>
            <a:pPr lvl="2"/>
            <a:r>
              <a:rPr lang="en-US" dirty="0"/>
              <a:t>About 4cm</a:t>
            </a:r>
          </a:p>
          <a:p>
            <a:pPr lvl="2"/>
            <a:r>
              <a:rPr lang="en-US" dirty="0"/>
              <a:t>Commonly used for smartphones with credit cards</a:t>
            </a:r>
          </a:p>
          <a:p>
            <a:pPr lvl="2"/>
            <a:endParaRPr lang="en-US" dirty="0"/>
          </a:p>
        </p:txBody>
      </p:sp>
      <p:pic>
        <p:nvPicPr>
          <p:cNvPr id="2050" name="Picture 2" descr="Mini Mouse Wireless Bluetooth USB Mouse 2.4Ghz Original Mouse 3 Buttons  Optical Ergonomic Computer Mouse For Laptop PC|Mice| - AliExpress">
            <a:extLst>
              <a:ext uri="{FF2B5EF4-FFF2-40B4-BE49-F238E27FC236}">
                <a16:creationId xmlns:a16="http://schemas.microsoft.com/office/drawing/2014/main" id="{246F1011-058D-4E71-8E1C-1EAFDBB4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86" y="633350"/>
            <a:ext cx="2470212" cy="247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AEB2F-9D30-445F-89FD-019D09AA4B49}"/>
              </a:ext>
            </a:extLst>
          </p:cNvPr>
          <p:cNvSpPr txBox="1"/>
          <p:nvPr/>
        </p:nvSpPr>
        <p:spPr>
          <a:xfrm>
            <a:off x="5987248" y="2619611"/>
            <a:ext cx="175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wireless mouse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96BD1-D28A-48AC-B45B-D31BFD20DBAD}"/>
              </a:ext>
            </a:extLst>
          </p:cNvPr>
          <p:cNvSpPr txBox="1"/>
          <p:nvPr/>
        </p:nvSpPr>
        <p:spPr>
          <a:xfrm>
            <a:off x="5433134" y="5355867"/>
            <a:ext cx="326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 credit card readers use NFC, like Apple Pay</a:t>
            </a:r>
          </a:p>
        </p:txBody>
      </p:sp>
    </p:spTree>
    <p:extLst>
      <p:ext uri="{BB962C8B-B14F-4D97-AF65-F5344CB8AC3E}">
        <p14:creationId xmlns:p14="http://schemas.microsoft.com/office/powerpoint/2010/main" val="266844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rehensive IEEE 1394 4-Pin Jack to 6-Pin Plug Adapter">
            <a:extLst>
              <a:ext uri="{FF2B5EF4-FFF2-40B4-BE49-F238E27FC236}">
                <a16:creationId xmlns:a16="http://schemas.microsoft.com/office/drawing/2014/main" id="{CAA49126-BB7F-489F-AED8-7AF44209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83" y="2760494"/>
            <a:ext cx="1603899" cy="16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16D26-4DCE-4132-9A95-E4B4C99D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05DF-E6C1-410E-9928-D5BE4B2E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1650"/>
            <a:ext cx="7725237" cy="4845313"/>
          </a:xfrm>
        </p:spPr>
        <p:txBody>
          <a:bodyPr/>
          <a:lstStyle/>
          <a:p>
            <a:r>
              <a:rPr lang="en-US" dirty="0"/>
              <a:t>Wired peripheral device connections</a:t>
            </a:r>
          </a:p>
          <a:p>
            <a:pPr lvl="1"/>
            <a:r>
              <a:rPr lang="en-US" dirty="0"/>
              <a:t>USB</a:t>
            </a:r>
          </a:p>
          <a:p>
            <a:pPr lvl="2"/>
            <a:r>
              <a:rPr lang="en-US" dirty="0"/>
              <a:t>USB 2.0: up to 480 Mbps</a:t>
            </a:r>
          </a:p>
          <a:p>
            <a:pPr lvl="2"/>
            <a:r>
              <a:rPr lang="en-US" dirty="0"/>
              <a:t>USB 3.0: up to 5 Gbps</a:t>
            </a:r>
          </a:p>
          <a:p>
            <a:pPr lvl="2"/>
            <a:r>
              <a:rPr lang="en-US" dirty="0"/>
              <a:t>USB 3.1: up to 10 Gbps</a:t>
            </a:r>
          </a:p>
          <a:p>
            <a:pPr lvl="1"/>
            <a:r>
              <a:rPr lang="en-US" dirty="0"/>
              <a:t>FireWire (IEEE 1394)</a:t>
            </a:r>
          </a:p>
          <a:p>
            <a:pPr lvl="2"/>
            <a:r>
              <a:rPr lang="en-US" dirty="0"/>
              <a:t>Apple devices</a:t>
            </a:r>
          </a:p>
          <a:p>
            <a:pPr lvl="2"/>
            <a:r>
              <a:rPr lang="en-US" dirty="0"/>
              <a:t>Up to 800Mbps</a:t>
            </a:r>
          </a:p>
          <a:p>
            <a:pPr lvl="1"/>
            <a:r>
              <a:rPr lang="en-US" dirty="0"/>
              <a:t>Thunderbolt</a:t>
            </a:r>
          </a:p>
          <a:p>
            <a:pPr lvl="2"/>
            <a:r>
              <a:rPr lang="en-US" dirty="0"/>
              <a:t>Apple devices</a:t>
            </a:r>
          </a:p>
          <a:p>
            <a:pPr lvl="2"/>
            <a:r>
              <a:rPr lang="en-US" dirty="0"/>
              <a:t>Thunderbolt 3: up to 40 Gbps</a:t>
            </a:r>
          </a:p>
        </p:txBody>
      </p:sp>
      <p:pic>
        <p:nvPicPr>
          <p:cNvPr id="3074" name="Picture 2" descr="Product | StarTech.com 4 Port USB 3.0 Hub - USB Type-A to 1x USB-C &amp; 3x USB-A  SuperSpeed 5Gbps - USB Bus Powered - Portable/Laptop USB 3.1 Gen 1 Hub  (HB30A3A1CFB) - hub - 4 ports">
            <a:extLst>
              <a:ext uri="{FF2B5EF4-FFF2-40B4-BE49-F238E27FC236}">
                <a16:creationId xmlns:a16="http://schemas.microsoft.com/office/drawing/2014/main" id="{576328A8-25CE-4600-9F78-702CEAE0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55" y="1960022"/>
            <a:ext cx="1780713" cy="13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Thunderbolt 3? Here's Everything You Need to Know | Digital Trends">
            <a:extLst>
              <a:ext uri="{FF2B5EF4-FFF2-40B4-BE49-F238E27FC236}">
                <a16:creationId xmlns:a16="http://schemas.microsoft.com/office/drawing/2014/main" id="{CDA1B854-8F59-49BF-8086-4EBA7F64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52" y="4364392"/>
            <a:ext cx="2578598" cy="17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1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USB Cables">
            <a:extLst>
              <a:ext uri="{FF2B5EF4-FFF2-40B4-BE49-F238E27FC236}">
                <a16:creationId xmlns:a16="http://schemas.microsoft.com/office/drawing/2014/main" id="{0FA4C3F5-F0AB-40C8-8049-54A06E7B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27" y="1353711"/>
            <a:ext cx="5129744" cy="39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38D1D-89F3-4DD5-96E7-E9B90C21619B}"/>
              </a:ext>
            </a:extLst>
          </p:cNvPr>
          <p:cNvSpPr txBox="1"/>
          <p:nvPr/>
        </p:nvSpPr>
        <p:spPr>
          <a:xfrm>
            <a:off x="2876365" y="6081204"/>
            <a:ext cx="284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Source: https://xkcd.com/1892/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1250FB-D59A-47D1-BF43-49DE8AF1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359"/>
          </a:xfrm>
        </p:spPr>
        <p:txBody>
          <a:bodyPr/>
          <a:lstStyle/>
          <a:p>
            <a:r>
              <a:rPr lang="en-US" dirty="0"/>
              <a:t>Law of USB Cables</a:t>
            </a:r>
          </a:p>
        </p:txBody>
      </p:sp>
    </p:spTree>
    <p:extLst>
      <p:ext uri="{BB962C8B-B14F-4D97-AF65-F5344CB8AC3E}">
        <p14:creationId xmlns:p14="http://schemas.microsoft.com/office/powerpoint/2010/main" val="326844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6D26-4DCE-4132-9A95-E4B4C99D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05DF-E6C1-410E-9928-D5BE4B2E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1650"/>
            <a:ext cx="7725237" cy="4845313"/>
          </a:xfrm>
        </p:spPr>
        <p:txBody>
          <a:bodyPr/>
          <a:lstStyle/>
          <a:p>
            <a:r>
              <a:rPr lang="en-US" dirty="0"/>
              <a:t>Wireless peripheral device connections</a:t>
            </a:r>
          </a:p>
          <a:p>
            <a:pPr lvl="1"/>
            <a:r>
              <a:rPr lang="en-US" dirty="0"/>
              <a:t>Bluetooth</a:t>
            </a:r>
          </a:p>
          <a:p>
            <a:pPr lvl="2"/>
            <a:r>
              <a:rPr lang="en-US" dirty="0"/>
              <a:t>Built into computer</a:t>
            </a:r>
          </a:p>
          <a:p>
            <a:pPr lvl="2"/>
            <a:r>
              <a:rPr lang="en-US" dirty="0"/>
              <a:t>Up to 100m</a:t>
            </a:r>
          </a:p>
          <a:p>
            <a:pPr lvl="2"/>
            <a:r>
              <a:rPr lang="en-US" dirty="0"/>
              <a:t>Up to 2Mbps</a:t>
            </a:r>
          </a:p>
          <a:p>
            <a:pPr lvl="1"/>
            <a:r>
              <a:rPr lang="en-US" dirty="0"/>
              <a:t>RF</a:t>
            </a:r>
          </a:p>
          <a:p>
            <a:pPr lvl="2"/>
            <a:r>
              <a:rPr lang="en-US" dirty="0"/>
              <a:t>Stands for </a:t>
            </a:r>
            <a:r>
              <a:rPr lang="en-US" u="sng" dirty="0"/>
              <a:t>R</a:t>
            </a:r>
            <a:r>
              <a:rPr lang="en-US" dirty="0"/>
              <a:t>adio </a:t>
            </a:r>
            <a:r>
              <a:rPr lang="en-US" u="sng" dirty="0"/>
              <a:t>F</a:t>
            </a:r>
            <a:r>
              <a:rPr lang="en-US" dirty="0"/>
              <a:t>requency</a:t>
            </a:r>
          </a:p>
          <a:p>
            <a:pPr lvl="2"/>
            <a:r>
              <a:rPr lang="en-US" dirty="0"/>
              <a:t>Depends on the device</a:t>
            </a:r>
          </a:p>
          <a:p>
            <a:pPr lvl="2"/>
            <a:r>
              <a:rPr lang="en-US" dirty="0"/>
              <a:t>Bluetooth is an example of RF</a:t>
            </a:r>
          </a:p>
        </p:txBody>
      </p:sp>
      <p:pic>
        <p:nvPicPr>
          <p:cNvPr id="5" name="Graphic 4" descr="Wi Fi">
            <a:extLst>
              <a:ext uri="{FF2B5EF4-FFF2-40B4-BE49-F238E27FC236}">
                <a16:creationId xmlns:a16="http://schemas.microsoft.com/office/drawing/2014/main" id="{28D045D4-25B4-489A-8FAD-658A3270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903" y="3078331"/>
            <a:ext cx="1682319" cy="1682319"/>
          </a:xfrm>
          <a:prstGeom prst="rect">
            <a:avLst/>
          </a:prstGeom>
        </p:spPr>
      </p:pic>
      <p:pic>
        <p:nvPicPr>
          <p:cNvPr id="7" name="Graphic 6" descr="Bluetooth">
            <a:extLst>
              <a:ext uri="{FF2B5EF4-FFF2-40B4-BE49-F238E27FC236}">
                <a16:creationId xmlns:a16="http://schemas.microsoft.com/office/drawing/2014/main" id="{5376C196-ECAA-4DEE-A8CB-2C4C98E93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451" y="1784411"/>
            <a:ext cx="1682319" cy="16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6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A2EF-6495-410B-86D5-3E523260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C0AB-4C29-41B2-8D56-A86777CE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80" y="1358283"/>
            <a:ext cx="7886700" cy="4845313"/>
          </a:xfrm>
        </p:spPr>
        <p:txBody>
          <a:bodyPr/>
          <a:lstStyle/>
          <a:p>
            <a:r>
              <a:rPr lang="en-US" dirty="0"/>
              <a:t>Graphical Devices</a:t>
            </a:r>
          </a:p>
          <a:p>
            <a:pPr lvl="1"/>
            <a:r>
              <a:rPr lang="en-US" dirty="0"/>
              <a:t>VGA</a:t>
            </a:r>
          </a:p>
          <a:p>
            <a:pPr lvl="2"/>
            <a:r>
              <a:rPr lang="en-US" dirty="0"/>
              <a:t>15-pins</a:t>
            </a:r>
          </a:p>
          <a:p>
            <a:pPr lvl="2"/>
            <a:r>
              <a:rPr lang="en-US" dirty="0"/>
              <a:t>Analog signal</a:t>
            </a:r>
          </a:p>
          <a:p>
            <a:pPr lvl="2"/>
            <a:r>
              <a:rPr lang="en-US" dirty="0"/>
              <a:t>No audio</a:t>
            </a:r>
          </a:p>
          <a:p>
            <a:pPr lvl="2"/>
            <a:r>
              <a:rPr lang="en-US" dirty="0"/>
              <a:t>Up to 691.2 Mbps</a:t>
            </a:r>
          </a:p>
          <a:p>
            <a:pPr lvl="1"/>
            <a:r>
              <a:rPr lang="en-US" dirty="0"/>
              <a:t>HDMI</a:t>
            </a:r>
          </a:p>
          <a:p>
            <a:pPr lvl="2"/>
            <a:r>
              <a:rPr lang="en-US" dirty="0"/>
              <a:t>19-pins</a:t>
            </a:r>
          </a:p>
          <a:p>
            <a:pPr lvl="2"/>
            <a:r>
              <a:rPr lang="en-US" dirty="0"/>
              <a:t>Digital Signal</a:t>
            </a:r>
          </a:p>
          <a:p>
            <a:pPr lvl="2"/>
            <a:r>
              <a:rPr lang="en-US" dirty="0"/>
              <a:t>Can carry audio</a:t>
            </a:r>
          </a:p>
          <a:p>
            <a:pPr lvl="2"/>
            <a:r>
              <a:rPr lang="en-US" dirty="0"/>
              <a:t>Up to 18 Gbps</a:t>
            </a:r>
          </a:p>
        </p:txBody>
      </p:sp>
      <p:pic>
        <p:nvPicPr>
          <p:cNvPr id="4098" name="Picture 2" descr="Amazon.com: UGREEN Micro HDMI to HDMI Cable Adapter 4K 60Hz Ethernet Audio  Return Compatible for GoPro Hero 7 Black Hero 5 4 6, Raspberry Pi 4, Sony  A6000 A6300 Camera, Nikon B500,">
            <a:extLst>
              <a:ext uri="{FF2B5EF4-FFF2-40B4-BE49-F238E27FC236}">
                <a16:creationId xmlns:a16="http://schemas.microsoft.com/office/drawing/2014/main" id="{20F876E7-1810-447C-A721-17EE2DC3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22" y="3611223"/>
            <a:ext cx="1883476" cy="167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porter520 HD15 Male to Male VGA Video Cable for TV Computer Monitor (5Ft, Blue Connector)">
            <a:extLst>
              <a:ext uri="{FF2B5EF4-FFF2-40B4-BE49-F238E27FC236}">
                <a16:creationId xmlns:a16="http://schemas.microsoft.com/office/drawing/2014/main" id="{32F837BC-C0A3-4DEF-B3BB-DD3951EC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22" y="1358283"/>
            <a:ext cx="1808663" cy="167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roduct | StarTech.com Mini DisplayPort to HDMI Adapter - 1080p -  Thunderbolt Compatible - Mini DP Converter for HDMI Display or Monitor  (MDP2HDMI) - video adapter - DisplayPort / HDMI - 3 in">
            <a:extLst>
              <a:ext uri="{FF2B5EF4-FFF2-40B4-BE49-F238E27FC236}">
                <a16:creationId xmlns:a16="http://schemas.microsoft.com/office/drawing/2014/main" id="{8B72D85E-280A-48E9-AE5B-BB323D18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25" y="5317137"/>
            <a:ext cx="1567649" cy="117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mazon.com: AmazonBasics DisplayPort to DisplayPort HD Display Cable - 6  Feet: Computers &amp; Accessories">
            <a:extLst>
              <a:ext uri="{FF2B5EF4-FFF2-40B4-BE49-F238E27FC236}">
                <a16:creationId xmlns:a16="http://schemas.microsoft.com/office/drawing/2014/main" id="{2203E06E-78E1-4E6C-BECA-6EAD6BD7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48" y="3080552"/>
            <a:ext cx="2061839" cy="20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4A2EF-6495-410B-86D5-3E523260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C0AB-4C29-41B2-8D56-A86777CE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Devices</a:t>
            </a:r>
          </a:p>
          <a:p>
            <a:pPr lvl="1"/>
            <a:r>
              <a:rPr lang="en-US" dirty="0"/>
              <a:t>DVI</a:t>
            </a:r>
          </a:p>
          <a:p>
            <a:pPr lvl="2"/>
            <a:r>
              <a:rPr lang="en-US" dirty="0"/>
              <a:t>Different number of pins</a:t>
            </a:r>
          </a:p>
          <a:p>
            <a:pPr lvl="2"/>
            <a:r>
              <a:rPr lang="en-US" dirty="0"/>
              <a:t>Digital and/or Analog signal</a:t>
            </a:r>
          </a:p>
          <a:p>
            <a:pPr lvl="2"/>
            <a:r>
              <a:rPr lang="en-US" dirty="0"/>
              <a:t>Can send audio</a:t>
            </a:r>
          </a:p>
          <a:p>
            <a:pPr lvl="2"/>
            <a:r>
              <a:rPr lang="en-US" dirty="0"/>
              <a:t>Up to 7.92 Gbps</a:t>
            </a:r>
          </a:p>
          <a:p>
            <a:pPr lvl="1"/>
            <a:r>
              <a:rPr lang="en-US" dirty="0"/>
              <a:t>DisplayPort</a:t>
            </a:r>
          </a:p>
          <a:p>
            <a:pPr lvl="2"/>
            <a:r>
              <a:rPr lang="en-US" dirty="0"/>
              <a:t>20-pins</a:t>
            </a:r>
          </a:p>
          <a:p>
            <a:pPr lvl="2"/>
            <a:r>
              <a:rPr lang="en-US" dirty="0"/>
              <a:t>Digital signal</a:t>
            </a:r>
          </a:p>
          <a:p>
            <a:pPr lvl="2"/>
            <a:r>
              <a:rPr lang="en-US" dirty="0"/>
              <a:t>Can send audio</a:t>
            </a:r>
          </a:p>
          <a:p>
            <a:pPr lvl="2"/>
            <a:r>
              <a:rPr lang="en-US" dirty="0"/>
              <a:t>Up to 77.37 Gbps</a:t>
            </a:r>
          </a:p>
          <a:p>
            <a:pPr lvl="2"/>
            <a:r>
              <a:rPr lang="en-US" dirty="0"/>
              <a:t>Also a smaller Mini-DisplayPort</a:t>
            </a:r>
          </a:p>
          <a:p>
            <a:pPr lvl="2"/>
            <a:endParaRPr lang="en-US" dirty="0"/>
          </a:p>
        </p:txBody>
      </p:sp>
      <p:pic>
        <p:nvPicPr>
          <p:cNvPr id="6150" name="Picture 6" descr="Amazon.com: Rankie DVI to DVI Cable, 6 Feet: Home Audio &amp; Theater">
            <a:extLst>
              <a:ext uri="{FF2B5EF4-FFF2-40B4-BE49-F238E27FC236}">
                <a16:creationId xmlns:a16="http://schemas.microsoft.com/office/drawing/2014/main" id="{403D8035-C679-4244-AA0F-CC61C161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45" y="1373231"/>
            <a:ext cx="2610505" cy="195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DA2-E6AA-45AC-AE72-51B9A49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Universal Converter Box</a:t>
            </a:r>
          </a:p>
        </p:txBody>
      </p:sp>
      <p:pic>
        <p:nvPicPr>
          <p:cNvPr id="8194" name="Picture 2" descr="Universal Converter Box">
            <a:extLst>
              <a:ext uri="{FF2B5EF4-FFF2-40B4-BE49-F238E27FC236}">
                <a16:creationId xmlns:a16="http://schemas.microsoft.com/office/drawing/2014/main" id="{10CEA390-618D-4A51-B5CF-27C171794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85" y="1303272"/>
            <a:ext cx="5605229" cy="425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9D447-72FC-4E0F-8F18-07C17B66C405}"/>
              </a:ext>
            </a:extLst>
          </p:cNvPr>
          <p:cNvSpPr txBox="1"/>
          <p:nvPr/>
        </p:nvSpPr>
        <p:spPr>
          <a:xfrm>
            <a:off x="2876365" y="6081204"/>
            <a:ext cx="284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Source: https://xkcd.com/1406/</a:t>
            </a:r>
          </a:p>
        </p:txBody>
      </p:sp>
    </p:spTree>
    <p:extLst>
      <p:ext uri="{BB962C8B-B14F-4D97-AF65-F5344CB8AC3E}">
        <p14:creationId xmlns:p14="http://schemas.microsoft.com/office/powerpoint/2010/main" val="80220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22637</TotalTime>
  <Words>251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Input/Output Interfaces</vt:lpstr>
      <vt:lpstr>Input/Output Interfaces</vt:lpstr>
      <vt:lpstr>Input/Output Interfaces</vt:lpstr>
      <vt:lpstr>Law of USB Cables</vt:lpstr>
      <vt:lpstr>Input/Output Interfaces</vt:lpstr>
      <vt:lpstr>Input/Output Interfaces</vt:lpstr>
      <vt:lpstr>Input/Output Interfaces</vt:lpstr>
      <vt:lpstr>The Universal Converter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Floyd</dc:creator>
  <cp:lastModifiedBy>Joseph MacAdam</cp:lastModifiedBy>
  <cp:revision>42</cp:revision>
  <dcterms:created xsi:type="dcterms:W3CDTF">2019-04-17T19:12:48Z</dcterms:created>
  <dcterms:modified xsi:type="dcterms:W3CDTF">2020-09-15T12:48:27Z</dcterms:modified>
</cp:coreProperties>
</file>