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9.jp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Relationship Id="rId5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608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Input/Output Interfaces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28650" y="1562470"/>
            <a:ext cx="5337144" cy="443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Wired Networking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RJ-11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Telephone connector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Dial-up access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RJ-45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Ethernet port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Most common network cable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Input/Output Interfaces</a:t>
            </a:r>
            <a:endParaRPr/>
          </a:p>
        </p:txBody>
      </p:sp>
      <p:pic>
        <p:nvPicPr>
          <p:cNvPr descr="Cat. 5 USOC-4 Patch Cable, RJ11 / RJ11, 7.0 ft - TRDU45-7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206" y="1562470"/>
            <a:ext cx="2088287" cy="2088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tinum Tools ezEX48 RJ45 Connector 100019C B&amp;H Photo Video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6206" y="3535658"/>
            <a:ext cx="2221452" cy="2221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763522" y="1959274"/>
            <a:ext cx="12162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RJ-11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pins</a:t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7599286" y="2414726"/>
            <a:ext cx="408372" cy="55041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>
            <a:off x="7685103" y="3892859"/>
            <a:ext cx="12162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RJ-45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pins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flipH="1">
            <a:off x="7520867" y="4348311"/>
            <a:ext cx="408372" cy="55041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NFC Credit Card Processing? | Merchant Services LTD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9208" y="3878674"/>
            <a:ext cx="3060367" cy="134376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Input/Output Interfaces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28650" y="1331913"/>
            <a:ext cx="5044181" cy="48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Wireless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Bluetooth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Short wave radio waves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Range is around 100m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2.402 - 2.48 GHz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NFC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Very short wave radio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About 4cm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Commonly used for smartphones with credit cards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Mini Mouse Wireless Bluetooth USB Mouse 2.4Ghz Original Mouse 3 Buttons  Optical Ergonomic Computer Mouse For Laptop PC|Mice| - AliExpress"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5286" y="633350"/>
            <a:ext cx="2470212" cy="247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5987248" y="2619611"/>
            <a:ext cx="17509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Bluetooth wireless mouse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5433134" y="5355867"/>
            <a:ext cx="32638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Smartphone credit card readers use NFC, like Apple Pay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rehensive IEEE 1394 4-Pin Jack to 6-Pin Plug Adapter"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4383" y="2760494"/>
            <a:ext cx="1603899" cy="160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Input/Output Interfaces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628649" y="1331650"/>
            <a:ext cx="7725237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Wired peripheral device connections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USB 2.0: up to 480 Mbps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USB 3.0: up to 5 Gbps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USB 3.1: up to 10 Gbps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FireWire (IEEE 1394)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Apple devices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 to 800Mbps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Thunderbolt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Apple devices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Thunderbolt 3: up to 40 Gbps</a:t>
            </a:r>
            <a:endParaRPr/>
          </a:p>
        </p:txBody>
      </p:sp>
      <p:pic>
        <p:nvPicPr>
          <p:cNvPr descr="Product | StarTech.com 4 Port USB 3.0 Hub - USB Type-A to 1x USB-C &amp; 3x USB-A  SuperSpeed 5Gbps - USB Bus Powered - Portable/Laptop USB 3.1 Gen 1 Hub  (HB30A3A1CFB) - hub - 4 ports"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2255" y="1960022"/>
            <a:ext cx="1780713" cy="13355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Thunderbolt 3? Here's Everything You Need to Know | Digital Trends"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6752" y="4364392"/>
            <a:ext cx="2578598" cy="171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B Cables"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227" y="1353711"/>
            <a:ext cx="5129744" cy="3994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2876365" y="6081204"/>
            <a:ext cx="28408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https://xkcd.com/1892/</a:t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Law of USB Cables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Input/Output Interfaces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628649" y="1331650"/>
            <a:ext cx="7725237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Wireless peripheral device connections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Bluetooth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Built into computer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 to 100m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 to 2Mbps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RF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Stands for </a:t>
            </a:r>
            <a:r>
              <a:rPr lang="en-US" u="sng"/>
              <a:t>R</a:t>
            </a:r>
            <a:r>
              <a:rPr lang="en-US"/>
              <a:t>adio </a:t>
            </a:r>
            <a:r>
              <a:rPr lang="en-US" u="sng"/>
              <a:t>F</a:t>
            </a:r>
            <a:r>
              <a:rPr lang="en-US"/>
              <a:t>requency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Depends on the device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Bluetooth is an example of RF</a:t>
            </a:r>
            <a:endParaRPr/>
          </a:p>
        </p:txBody>
      </p:sp>
      <p:pic>
        <p:nvPicPr>
          <p:cNvPr descr="Wi Fi"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903" y="3078331"/>
            <a:ext cx="1682319" cy="1682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tooth" id="149" name="Google Shape;1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451" y="1784411"/>
            <a:ext cx="1682319" cy="168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Input/Output Interfaces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94980" y="1358283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Graphical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VGA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15-pins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Analog signal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 audio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 to 691.2 Mbps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HDMI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19-pins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Digital Signal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carry audio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 to 18 Gbps</a:t>
            </a:r>
            <a:endParaRPr/>
          </a:p>
        </p:txBody>
      </p:sp>
      <p:pic>
        <p:nvPicPr>
          <p:cNvPr descr="Amazon.com: UGREEN Micro HDMI to HDMI Cable Adapter 4K 60Hz Ethernet Audio  Return Compatible for GoPro Hero 7 Black Hero 5 4 6, Raspberry Pi 4, Sony  A6000 A6300 Camera, Nikon B500,"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322" y="3611223"/>
            <a:ext cx="1883476" cy="1673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orter520 HD15 Male to Male VGA Video Cable for TV Computer Monitor (5Ft, Blue Connector)"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322" y="1358283"/>
            <a:ext cx="1808663" cy="167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| StarTech.com Mini DisplayPort to HDMI Adapter - 1080p -  Thunderbolt Compatible - Mini DP Converter for HDMI Display or Monitor  (MDP2HDMI) - video adapter - DisplayPort / HDMI - 3 in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525" y="5317137"/>
            <a:ext cx="1567649" cy="1175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.com: AmazonBasics DisplayPort to DisplayPort HD Display Cable - 6  Feet: Computers &amp; Accessories"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748" y="3080552"/>
            <a:ext cx="2061839" cy="206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Input/Output Interfaces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Graphical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DVI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Different number of pins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Digital and/or Analog signal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send audio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 to 7.92 Gbps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DisplayPort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20-pins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Digital signal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send audio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Up to 77.37 Gbps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Also a smaller Mini-DisplayPort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Amazon.com: Rankie DVI to DVI Cable, 6 Feet: Home Audio &amp; Theater" id="166" name="Google Shape;16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8745" y="1373231"/>
            <a:ext cx="2610505" cy="195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Universal Converter Box</a:t>
            </a:r>
            <a:endParaRPr/>
          </a:p>
        </p:txBody>
      </p:sp>
      <p:pic>
        <p:nvPicPr>
          <p:cNvPr descr="Universal Converter Box" id="172" name="Google Shape;17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385" y="1303272"/>
            <a:ext cx="5605229" cy="4251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2876365" y="6081204"/>
            <a:ext cx="28408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https://xkcd.com/1406/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