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5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5.xml"/><Relationship Id="rId4" Type="http://schemas.openxmlformats.org/officeDocument/2006/relationships/slide" Target="/ppt/slides/slide17.xml"/><Relationship Id="rId5" Type="http://schemas.openxmlformats.org/officeDocument/2006/relationships/slide" Target="/ppt/slides/slide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7.xml"/><Relationship Id="rId4" Type="http://schemas.openxmlformats.org/officeDocument/2006/relationships/slide" Target="/ppt/slides/slide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14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slide" Target="/ppt/slides/slide7.xml"/><Relationship Id="rId9" Type="http://schemas.openxmlformats.org/officeDocument/2006/relationships/slide" Target="/ppt/slides/slide12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492950" y="4467266"/>
            <a:ext cx="82232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Scenario - Internet still not 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Test on different computer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unplug the USB dongle from the computer and plug it into your computer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notice you are connected to the internet, however wireless is still active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turn off the wireless and notice that the internet is still connected and flowing through the USB to RJ45 dongle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Try a new cable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replace the CAT 6 cable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still does not connect the user’s computer to the network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Try a new USB to RJ45 Dongle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replace the USB to RJ45 dongle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still does not connect the user’s computer to the network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Check the OS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Windows 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Connector works with Windows 10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Check Drivers were Downloaded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You check and notice the Drivers were not downloaded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Download and install drivers on that computer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Download and install drivers with a different computer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Back to testing theories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Install Drivers from Computer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 Insignia’s website and find the driver on a computer with a network connection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notice you can not go to Insignia’s website because you are not connected to the internet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Download and install drivers with a different computer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Back to testing theories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Check Laptop’s Battery	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battery is working in great condition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plugged in the battery to start charging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Manually Install the Drivers </a:t>
            </a:r>
            <a:br>
              <a:rPr lang="en-US" sz="3600"/>
            </a:br>
            <a:r>
              <a:rPr lang="en-US" sz="3600"/>
              <a:t>(from another computer)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 Insignia’s website and find the driver on a computer with a network connection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the driver for the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 to a USB stick (or similar device)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Plug into the computer and install the driver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Fixed! The computer can connect to the network with the USB to RJ45 dongle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Document Findings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system now works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Document Finding section, answer the following: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Why couldn’t the dongle connect the computer to the network?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can a user check to see if this is their issue?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 the steps to fix this issue?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Initial Problem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95485" y="1460761"/>
            <a:ext cx="4873469" cy="3589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John King says he was having trouble connected to  WiFi so he bought a USB to Ethernet connector (pictured to the right). However, when plugging in the USB connector, it still does not connect to the internet.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10" name="Google Shape;110;p15"/>
          <p:cNvPicPr preferRelativeResize="0"/>
          <p:nvPr/>
        </p:nvPicPr>
        <p:blipFill rotWithShape="1">
          <a:blip r:embed="rId3">
            <a:alphaModFix/>
          </a:blip>
          <a:srcRect b="53047" l="0" r="61744" t="0"/>
          <a:stretch/>
        </p:blipFill>
        <p:spPr>
          <a:xfrm>
            <a:off x="5113953" y="1109709"/>
            <a:ext cx="2511639" cy="1870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11" name="Google Shape;111;p15"/>
          <p:cNvPicPr preferRelativeResize="0"/>
          <p:nvPr/>
        </p:nvPicPr>
        <p:blipFill rotWithShape="1">
          <a:blip r:embed="rId3">
            <a:alphaModFix/>
          </a:blip>
          <a:srcRect b="325" l="114" r="59002" t="50171"/>
          <a:stretch/>
        </p:blipFill>
        <p:spPr>
          <a:xfrm>
            <a:off x="6593746" y="2608971"/>
            <a:ext cx="2426743" cy="178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28650" y="365126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Identifying the Problem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28650" y="1400961"/>
            <a:ext cx="7886700" cy="4776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questions do you have for John King?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test his computer to make sure the USB to RJ45 dongle is not working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information have you gathered?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this under the Identify the Problem section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8650" y="365126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Research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28650" y="1400961"/>
            <a:ext cx="8364348" cy="4776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Researching “Insignia USB Ethernet connector not connecting” brings up the following: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connector is hard to insert the ethernet cable, make sure this connection is solid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product is not supported by MacOS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Drivers should automatically download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Unplugging and reinserting the hardware often fixes any issues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Product is very reliable and rarely runs into any issues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Have you tried restarting or updating the computer?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are some theories?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Write these down in the Theory of Probable Cause section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365126"/>
            <a:ext cx="7886700" cy="74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Testing Theories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28650" y="1283516"/>
            <a:ext cx="8364348" cy="171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theories would you like to test?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Did the theory work?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What happened when each theory was tested?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18"/>
          <p:cNvSpPr/>
          <p:nvPr/>
        </p:nvSpPr>
        <p:spPr>
          <a:xfrm>
            <a:off x="536502" y="2702118"/>
            <a:ext cx="436647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Unplug and Reinsert Dongle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Cables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Ethernet/Dongle Connection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Restart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 on a Different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4902972" y="2702118"/>
            <a:ext cx="332483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 a new Cable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 a new Connector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Drivers are Downloaded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OS Compatibility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Make sure the laptop’s battery is supplying enough power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Unplugging and reinserting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 device is unplugged, the computer makes a noise to verify it has been unplugged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reinserted, the computer makes a noise to verify it sees the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there is still no network connectivity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Check cables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ethernet cable is a CAT 6 cable that is connected to the ethernet port in the wall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cable is inserted into the dongle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dongle is connected to the USB port on the computer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Check solid connection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cable is firmly inserted to the dongle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should not be the problem, the connections are solid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28650" y="365126"/>
            <a:ext cx="7886700" cy="815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Restart computer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28650" y="1363287"/>
            <a:ext cx="7886700" cy="48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computer restarts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computer still does not connect to the internet even with the dongle still connected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Back to testing theories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