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85"/>
            <a:ext cx="9144000" cy="6856629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5727762" y="4397876"/>
            <a:ext cx="3230218" cy="20484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2400"/>
              <a:buNone/>
              <a:defRPr b="0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descr="A close up of a sign&#10;&#10;Description automatically generated" id="20" name="Google Shape;2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397" y="5517204"/>
            <a:ext cx="1199683" cy="1227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11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5" name="Google Shape;85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2" name="Google Shape;92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628650" y="365126"/>
            <a:ext cx="7886700" cy="833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628650" y="1331650"/>
            <a:ext cx="7886700" cy="4845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" name="Google Shape;2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0" name="Google Shape;40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8" name="Google Shape;48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7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8" name="Google Shape;5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4" name="Google Shape;6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9" name="Google Shape;69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3" name="Google Shape;73;p10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7" name="Google Shape;77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685"/>
            <a:ext cx="9144000" cy="6856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12.png"/><Relationship Id="rId6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6.png"/><Relationship Id="rId6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/>
        </p:nvSpPr>
        <p:spPr>
          <a:xfrm>
            <a:off x="589786" y="4327997"/>
            <a:ext cx="660810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Peripheral Devices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628650" y="365126"/>
            <a:ext cx="7886700" cy="833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Peripheral Devices</a:t>
            </a:r>
            <a:endParaRPr/>
          </a:p>
        </p:txBody>
      </p:sp>
      <p:sp>
        <p:nvSpPr>
          <p:cNvPr id="109" name="Google Shape;109;p15"/>
          <p:cNvSpPr txBox="1"/>
          <p:nvPr>
            <p:ph idx="1" type="body"/>
          </p:nvPr>
        </p:nvSpPr>
        <p:spPr>
          <a:xfrm>
            <a:off x="628650" y="1331650"/>
            <a:ext cx="4911016" cy="4845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Printer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Prints documents or 3-d objects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Scanner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Scans documents to a system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Keyboard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Allows user to enter keystrokes to a system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Mouse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Allows user to move or select items on a system</a:t>
            </a:r>
            <a:endParaRPr sz="2000"/>
          </a:p>
        </p:txBody>
      </p:sp>
      <p:pic>
        <p:nvPicPr>
          <p:cNvPr descr="Programmer" id="110" name="Google Shape;11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7254" y="3114015"/>
            <a:ext cx="1486996" cy="14869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ursor" id="111" name="Google Shape;11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85554" y="4214673"/>
            <a:ext cx="1321095" cy="13210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inter" id="112" name="Google Shape;112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26810" y="1324999"/>
            <a:ext cx="1486996" cy="14869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anner" id="113" name="Google Shape;113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00950" y="2511166"/>
            <a:ext cx="1205699" cy="120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title"/>
          </p:nvPr>
        </p:nvSpPr>
        <p:spPr>
          <a:xfrm>
            <a:off x="628650" y="365126"/>
            <a:ext cx="7886700" cy="833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Peripheral Devices</a:t>
            </a:r>
            <a:endParaRPr/>
          </a:p>
        </p:txBody>
      </p:sp>
      <p:sp>
        <p:nvSpPr>
          <p:cNvPr id="119" name="Google Shape;119;p16"/>
          <p:cNvSpPr txBox="1"/>
          <p:nvPr>
            <p:ph idx="1" type="body"/>
          </p:nvPr>
        </p:nvSpPr>
        <p:spPr>
          <a:xfrm>
            <a:off x="628650" y="1331650"/>
            <a:ext cx="7886700" cy="4845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Camera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Capture video/audio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External Hard Drive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Extra storage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Speakers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Audio output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Display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Visual output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Also known as monitor</a:t>
            </a:r>
            <a:endParaRPr/>
          </a:p>
        </p:txBody>
      </p:sp>
      <p:pic>
        <p:nvPicPr>
          <p:cNvPr descr="Web cam" id="120" name="Google Shape;12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6540" y="991186"/>
            <a:ext cx="1764058" cy="17640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rver" id="121" name="Google Shape;12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93125" y="1990248"/>
            <a:ext cx="1764058" cy="17640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nitor" id="122" name="Google Shape;122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93125" y="4083605"/>
            <a:ext cx="1764058" cy="17640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olume" id="123" name="Google Shape;123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21332" y="3165268"/>
            <a:ext cx="1507526" cy="1507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type="title"/>
          </p:nvPr>
        </p:nvSpPr>
        <p:spPr>
          <a:xfrm>
            <a:off x="628650" y="365126"/>
            <a:ext cx="7886700" cy="833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Peripheral Devices</a:t>
            </a:r>
            <a:endParaRPr/>
          </a:p>
        </p:txBody>
      </p:sp>
      <p:sp>
        <p:nvSpPr>
          <p:cNvPr id="129" name="Google Shape;129;p17"/>
          <p:cNvSpPr txBox="1"/>
          <p:nvPr>
            <p:ph idx="1" type="body"/>
          </p:nvPr>
        </p:nvSpPr>
        <p:spPr>
          <a:xfrm>
            <a:off x="628650" y="1331650"/>
            <a:ext cx="7886700" cy="4845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Peripheral device installation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Plug-and-play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Works as soon as the device is connected to the system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Driver Installation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A driver must be installed to use the device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IP Connection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Set up over a network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Like a printer is set up over a network by a user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Web-based configuration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The device will search the internet and find custom software to help set-up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