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x">
  <p:cSld name="TITLE_AND_BODY">
    <p:spTree>
      <p:nvGrpSpPr>
        <p:cNvPr id="12" name="Shape 12"/>
        <p:cNvGrpSpPr/>
        <p:nvPr/>
      </p:nvGrpSpPr>
      <p:grpSpPr>
        <a:xfrm>
          <a:off x="0" y="0"/>
          <a:ext cx="0" cy="0"/>
          <a:chOff x="0" y="0"/>
          <a:chExt cx="0" cy="0"/>
        </a:xfrm>
      </p:grpSpPr>
      <p:pic>
        <p:nvPicPr>
          <p:cNvPr descr="Picture 6" id="13" name="Google Shape;13;p2"/>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14" name="Google Shape;14;p2"/>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pic>
        <p:nvPicPr>
          <p:cNvPr descr="Picture 3" id="15" name="Google Shape;15;p2"/>
          <p:cNvPicPr preferRelativeResize="0"/>
          <p:nvPr/>
        </p:nvPicPr>
        <p:blipFill rotWithShape="1">
          <a:blip r:embed="rId4">
            <a:alphaModFix/>
          </a:blip>
          <a:srcRect b="0" l="0" r="0" t="0"/>
          <a:stretch/>
        </p:blipFill>
        <p:spPr>
          <a:xfrm>
            <a:off x="0" y="684"/>
            <a:ext cx="9144000" cy="6856630"/>
          </a:xfrm>
          <a:prstGeom prst="rect">
            <a:avLst/>
          </a:prstGeom>
          <a:noFill/>
          <a:ln>
            <a:noFill/>
          </a:ln>
        </p:spPr>
      </p:pic>
      <p:sp>
        <p:nvSpPr>
          <p:cNvPr id="16" name="Google Shape;16;p2"/>
          <p:cNvSpPr txBox="1"/>
          <p:nvPr>
            <p:ph idx="1" type="body"/>
          </p:nvPr>
        </p:nvSpPr>
        <p:spPr>
          <a:xfrm>
            <a:off x="5727762" y="4397876"/>
            <a:ext cx="3230218" cy="2048447"/>
          </a:xfrm>
          <a:prstGeom prst="rect">
            <a:avLst/>
          </a:prstGeom>
          <a:noFill/>
          <a:ln>
            <a:noFill/>
          </a:ln>
        </p:spPr>
        <p:txBody>
          <a:bodyPr anchorCtr="0" anchor="t" bIns="45700" lIns="45700" spcFirstLastPara="1" rIns="45700" wrap="square" tIns="45700">
            <a:normAutofit/>
          </a:bodyPr>
          <a:lstStyle>
            <a:lvl1pPr indent="-228600" lvl="0" marL="457200" algn="r">
              <a:lnSpc>
                <a:spcPct val="90000"/>
              </a:lnSpc>
              <a:spcBef>
                <a:spcPts val="1000"/>
              </a:spcBef>
              <a:spcAft>
                <a:spcPts val="0"/>
              </a:spcAft>
              <a:buClr>
                <a:srgbClr val="333333"/>
              </a:buClr>
              <a:buSzPts val="2400"/>
              <a:buFont typeface="Arial"/>
              <a:buNone/>
              <a:defRPr sz="2400">
                <a:solidFill>
                  <a:srgbClr val="333333"/>
                </a:solidFill>
              </a:defRPr>
            </a:lvl1pPr>
            <a:lvl2pPr indent="-228600" lvl="1" marL="914400" algn="r">
              <a:lnSpc>
                <a:spcPct val="90000"/>
              </a:lnSpc>
              <a:spcBef>
                <a:spcPts val="1000"/>
              </a:spcBef>
              <a:spcAft>
                <a:spcPts val="0"/>
              </a:spcAft>
              <a:buClr>
                <a:srgbClr val="333333"/>
              </a:buClr>
              <a:buSzPts val="2400"/>
              <a:buFont typeface="Arial"/>
              <a:buNone/>
              <a:defRPr sz="2400">
                <a:solidFill>
                  <a:srgbClr val="333333"/>
                </a:solidFill>
              </a:defRPr>
            </a:lvl2pPr>
            <a:lvl3pPr indent="-228600" lvl="2" marL="1371600" algn="r">
              <a:lnSpc>
                <a:spcPct val="90000"/>
              </a:lnSpc>
              <a:spcBef>
                <a:spcPts val="1000"/>
              </a:spcBef>
              <a:spcAft>
                <a:spcPts val="0"/>
              </a:spcAft>
              <a:buClr>
                <a:srgbClr val="333333"/>
              </a:buClr>
              <a:buSzPts val="2400"/>
              <a:buFont typeface="Arial"/>
              <a:buNone/>
              <a:defRPr sz="2400">
                <a:solidFill>
                  <a:srgbClr val="333333"/>
                </a:solidFill>
              </a:defRPr>
            </a:lvl3pPr>
            <a:lvl4pPr indent="-228600" lvl="3" marL="1828800" algn="r">
              <a:lnSpc>
                <a:spcPct val="90000"/>
              </a:lnSpc>
              <a:spcBef>
                <a:spcPts val="1000"/>
              </a:spcBef>
              <a:spcAft>
                <a:spcPts val="0"/>
              </a:spcAft>
              <a:buClr>
                <a:srgbClr val="333333"/>
              </a:buClr>
              <a:buSzPts val="2400"/>
              <a:buFont typeface="Arial"/>
              <a:buNone/>
              <a:defRPr sz="2400">
                <a:solidFill>
                  <a:srgbClr val="333333"/>
                </a:solidFill>
              </a:defRPr>
            </a:lvl4pPr>
            <a:lvl5pPr indent="-228600" lvl="4" marL="2286000" algn="r">
              <a:lnSpc>
                <a:spcPct val="90000"/>
              </a:lnSpc>
              <a:spcBef>
                <a:spcPts val="1000"/>
              </a:spcBef>
              <a:spcAft>
                <a:spcPts val="0"/>
              </a:spcAft>
              <a:buClr>
                <a:srgbClr val="333333"/>
              </a:buClr>
              <a:buSzPts val="2400"/>
              <a:buFont typeface="Arial"/>
              <a:buNone/>
              <a:defRPr sz="2400">
                <a:solidFill>
                  <a:srgbClr val="333333"/>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17" name="Google Shape;17;p2"/>
          <p:cNvPicPr preferRelativeResize="0"/>
          <p:nvPr/>
        </p:nvPicPr>
        <p:blipFill rotWithShape="1">
          <a:blip r:embed="rId5">
            <a:alphaModFix/>
          </a:blip>
          <a:srcRect b="0" l="0" r="0" t="0"/>
          <a:stretch/>
        </p:blipFill>
        <p:spPr>
          <a:xfrm>
            <a:off x="104396" y="5517203"/>
            <a:ext cx="1199684" cy="1227539"/>
          </a:xfrm>
          <a:prstGeom prst="rect">
            <a:avLst/>
          </a:prstGeom>
          <a:noFill/>
          <a:ln>
            <a:noFill/>
          </a:ln>
        </p:spPr>
      </p:pic>
      <p:sp>
        <p:nvSpPr>
          <p:cNvPr id="18" name="Google Shape;18;p2"/>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70" name="Shape 70"/>
        <p:cNvGrpSpPr/>
        <p:nvPr/>
      </p:nvGrpSpPr>
      <p:grpSpPr>
        <a:xfrm>
          <a:off x="0" y="0"/>
          <a:ext cx="0" cy="0"/>
          <a:chOff x="0" y="0"/>
          <a:chExt cx="0" cy="0"/>
        </a:xfrm>
      </p:grpSpPr>
      <p:pic>
        <p:nvPicPr>
          <p:cNvPr descr="Picture 6" id="71" name="Google Shape;71;p11"/>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72" name="Google Shape;72;p11"/>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73" name="Google Shape;73;p11"/>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4" name="Google Shape;74;p11"/>
          <p:cNvSpPr/>
          <p:nvPr>
            <p:ph idx="2" type="pic"/>
          </p:nvPr>
        </p:nvSpPr>
        <p:spPr>
          <a:xfrm>
            <a:off x="3887391" y="987425"/>
            <a:ext cx="4629151" cy="4873626"/>
          </a:xfrm>
          <a:prstGeom prst="rect">
            <a:avLst/>
          </a:prstGeom>
          <a:noFill/>
          <a:ln>
            <a:noFill/>
          </a:ln>
        </p:spPr>
      </p:sp>
      <p:sp>
        <p:nvSpPr>
          <p:cNvPr id="75" name="Google Shape;75;p11"/>
          <p:cNvSpPr txBox="1"/>
          <p:nvPr>
            <p:ph idx="1" type="body"/>
          </p:nvPr>
        </p:nvSpPr>
        <p:spPr>
          <a:xfrm>
            <a:off x="629841" y="2057400"/>
            <a:ext cx="2949178"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10" id="76" name="Google Shape;76;p11"/>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77" name="Google Shape;77;p11"/>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628650" y="365125"/>
            <a:ext cx="7886700" cy="815282"/>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1" name="Google Shape;21;p3"/>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2" name="Google Shape;22;p3"/>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pic>
        <p:nvPicPr>
          <p:cNvPr descr="Picture 6" id="24" name="Google Shape;24;p4"/>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25" name="Google Shape;25;p4"/>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26" name="Google Shape;26;p4"/>
          <p:cNvSpPr txBox="1"/>
          <p:nvPr>
            <p:ph type="title"/>
          </p:nvPr>
        </p:nvSpPr>
        <p:spPr>
          <a:xfrm>
            <a:off x="685800" y="1122362"/>
            <a:ext cx="77724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4"/>
          <p:cNvSpPr txBox="1"/>
          <p:nvPr>
            <p:ph idx="1" type="body"/>
          </p:nvPr>
        </p:nvSpPr>
        <p:spPr>
          <a:xfrm>
            <a:off x="1143000" y="3602037"/>
            <a:ext cx="6858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4"/>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29" name="Shape 29"/>
        <p:cNvGrpSpPr/>
        <p:nvPr/>
      </p:nvGrpSpPr>
      <p:grpSpPr>
        <a:xfrm>
          <a:off x="0" y="0"/>
          <a:ext cx="0" cy="0"/>
          <a:chOff x="0" y="0"/>
          <a:chExt cx="0" cy="0"/>
        </a:xfrm>
      </p:grpSpPr>
      <p:pic>
        <p:nvPicPr>
          <p:cNvPr descr="Picture 6" id="30" name="Google Shape;30;p5"/>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31" name="Google Shape;31;p5"/>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2" name="Google Shape;32;p5"/>
          <p:cNvSpPr txBox="1"/>
          <p:nvPr>
            <p:ph type="title"/>
          </p:nvPr>
        </p:nvSpPr>
        <p:spPr>
          <a:xfrm>
            <a:off x="623887" y="1709739"/>
            <a:ext cx="7886701"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3" name="Google Shape;33;p5"/>
          <p:cNvSpPr txBox="1"/>
          <p:nvPr>
            <p:ph idx="1" type="body"/>
          </p:nvPr>
        </p:nvSpPr>
        <p:spPr>
          <a:xfrm>
            <a:off x="623887" y="4589464"/>
            <a:ext cx="7886701"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sz="2400"/>
            </a:lvl1pPr>
            <a:lvl2pPr indent="-228600" lvl="1" marL="914400" algn="l">
              <a:lnSpc>
                <a:spcPct val="90000"/>
              </a:lnSpc>
              <a:spcBef>
                <a:spcPts val="1000"/>
              </a:spcBef>
              <a:spcAft>
                <a:spcPts val="0"/>
              </a:spcAft>
              <a:buClr>
                <a:srgbClr val="000000"/>
              </a:buClr>
              <a:buSzPts val="2400"/>
              <a:buFont typeface="Arial"/>
              <a:buNone/>
              <a:defRPr sz="2400"/>
            </a:lvl2pPr>
            <a:lvl3pPr indent="-228600" lvl="2" marL="1371600" algn="l">
              <a:lnSpc>
                <a:spcPct val="90000"/>
              </a:lnSpc>
              <a:spcBef>
                <a:spcPts val="1000"/>
              </a:spcBef>
              <a:spcAft>
                <a:spcPts val="0"/>
              </a:spcAft>
              <a:buClr>
                <a:srgbClr val="000000"/>
              </a:buClr>
              <a:buSzPts val="2400"/>
              <a:buFont typeface="Arial"/>
              <a:buNone/>
              <a:defRPr sz="2400"/>
            </a:lvl3pPr>
            <a:lvl4pPr indent="-228600" lvl="3" marL="1828800" algn="l">
              <a:lnSpc>
                <a:spcPct val="90000"/>
              </a:lnSpc>
              <a:spcBef>
                <a:spcPts val="1000"/>
              </a:spcBef>
              <a:spcAft>
                <a:spcPts val="0"/>
              </a:spcAft>
              <a:buClr>
                <a:srgbClr val="000000"/>
              </a:buClr>
              <a:buSzPts val="2400"/>
              <a:buFont typeface="Arial"/>
              <a:buNone/>
              <a:defRPr sz="2400"/>
            </a:lvl4pPr>
            <a:lvl5pPr indent="-228600" lvl="4" marL="2286000" algn="l">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8" id="34" name="Google Shape;34;p5"/>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5" name="Google Shape;35;p5"/>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6" name="Shape 36"/>
        <p:cNvGrpSpPr/>
        <p:nvPr/>
      </p:nvGrpSpPr>
      <p:grpSpPr>
        <a:xfrm>
          <a:off x="0" y="0"/>
          <a:ext cx="0" cy="0"/>
          <a:chOff x="0" y="0"/>
          <a:chExt cx="0" cy="0"/>
        </a:xfrm>
      </p:grpSpPr>
      <p:pic>
        <p:nvPicPr>
          <p:cNvPr descr="Picture 6" id="37" name="Google Shape;37;p6"/>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38" name="Google Shape;38;p6"/>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39" name="Google Shape;39;p6"/>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0" name="Google Shape;40;p6"/>
          <p:cNvSpPr txBox="1"/>
          <p:nvPr>
            <p:ph idx="1" type="body"/>
          </p:nvPr>
        </p:nvSpPr>
        <p:spPr>
          <a:xfrm>
            <a:off x="628650" y="1825625"/>
            <a:ext cx="38862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41" name="Google Shape;41;p6"/>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42" name="Google Shape;42;p6"/>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43" name="Shape 43"/>
        <p:cNvGrpSpPr/>
        <p:nvPr/>
      </p:nvGrpSpPr>
      <p:grpSpPr>
        <a:xfrm>
          <a:off x="0" y="0"/>
          <a:ext cx="0" cy="0"/>
          <a:chOff x="0" y="0"/>
          <a:chExt cx="0" cy="0"/>
        </a:xfrm>
      </p:grpSpPr>
      <p:pic>
        <p:nvPicPr>
          <p:cNvPr descr="Picture 6" id="44" name="Google Shape;44;p7"/>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45" name="Google Shape;45;p7"/>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46" name="Google Shape;46;p7"/>
          <p:cNvSpPr txBox="1"/>
          <p:nvPr>
            <p:ph type="title"/>
          </p:nvPr>
        </p:nvSpPr>
        <p:spPr>
          <a:xfrm>
            <a:off x="629841" y="365125"/>
            <a:ext cx="7886701"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7" name="Google Shape;47;p7"/>
          <p:cNvSpPr txBox="1"/>
          <p:nvPr>
            <p:ph idx="1" type="body"/>
          </p:nvPr>
        </p:nvSpPr>
        <p:spPr>
          <a:xfrm>
            <a:off x="629841" y="1681163"/>
            <a:ext cx="3868341"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8" name="Google Shape;48;p7"/>
          <p:cNvSpPr txBox="1"/>
          <p:nvPr>
            <p:ph idx="2" type="body"/>
          </p:nvPr>
        </p:nvSpPr>
        <p:spPr>
          <a:xfrm>
            <a:off x="4629150" y="1681163"/>
            <a:ext cx="3887392"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11" id="49" name="Google Shape;49;p7"/>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0" name="Google Shape;50;p7"/>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51" name="Shape 51"/>
        <p:cNvGrpSpPr/>
        <p:nvPr/>
      </p:nvGrpSpPr>
      <p:grpSpPr>
        <a:xfrm>
          <a:off x="0" y="0"/>
          <a:ext cx="0" cy="0"/>
          <a:chOff x="0" y="0"/>
          <a:chExt cx="0" cy="0"/>
        </a:xfrm>
      </p:grpSpPr>
      <p:pic>
        <p:nvPicPr>
          <p:cNvPr descr="Picture 6" id="52" name="Google Shape;52;p8"/>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53" name="Google Shape;53;p8"/>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4" name="Google Shape;54;p8"/>
          <p:cNvSpPr txBox="1"/>
          <p:nvPr>
            <p:ph type="title"/>
          </p:nvPr>
        </p:nvSpPr>
        <p:spPr>
          <a:xfrm>
            <a:off x="628650" y="365125"/>
            <a:ext cx="7886700" cy="132556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pic>
        <p:nvPicPr>
          <p:cNvPr descr="Picture 7" id="55" name="Google Shape;55;p8"/>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56" name="Google Shape;56;p8"/>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7" name="Shape 57"/>
        <p:cNvGrpSpPr/>
        <p:nvPr/>
      </p:nvGrpSpPr>
      <p:grpSpPr>
        <a:xfrm>
          <a:off x="0" y="0"/>
          <a:ext cx="0" cy="0"/>
          <a:chOff x="0" y="0"/>
          <a:chExt cx="0" cy="0"/>
        </a:xfrm>
      </p:grpSpPr>
      <p:pic>
        <p:nvPicPr>
          <p:cNvPr descr="Picture 6" id="58" name="Google Shape;58;p9"/>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59" name="Google Shape;59;p9"/>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pic>
        <p:nvPicPr>
          <p:cNvPr descr="Picture 6" id="60" name="Google Shape;60;p9"/>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1" name="Google Shape;61;p9"/>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62" name="Shape 62"/>
        <p:cNvGrpSpPr/>
        <p:nvPr/>
      </p:nvGrpSpPr>
      <p:grpSpPr>
        <a:xfrm>
          <a:off x="0" y="0"/>
          <a:ext cx="0" cy="0"/>
          <a:chOff x="0" y="0"/>
          <a:chExt cx="0" cy="0"/>
        </a:xfrm>
      </p:grpSpPr>
      <p:pic>
        <p:nvPicPr>
          <p:cNvPr descr="Picture 6" id="63" name="Google Shape;63;p10"/>
          <p:cNvPicPr preferRelativeResize="0"/>
          <p:nvPr/>
        </p:nvPicPr>
        <p:blipFill rotWithShape="1">
          <a:blip r:embed="rId2">
            <a:alphaModFix/>
          </a:blip>
          <a:srcRect b="0" l="0" r="0" t="0"/>
          <a:stretch/>
        </p:blipFill>
        <p:spPr>
          <a:xfrm>
            <a:off x="0" y="684"/>
            <a:ext cx="9144000" cy="6856630"/>
          </a:xfrm>
          <a:prstGeom prst="rect">
            <a:avLst/>
          </a:prstGeom>
          <a:noFill/>
          <a:ln>
            <a:noFill/>
          </a:ln>
        </p:spPr>
      </p:pic>
      <p:pic>
        <p:nvPicPr>
          <p:cNvPr descr="Picture 7" id="64" name="Google Shape;64;p10"/>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5" name="Google Shape;65;p10"/>
          <p:cNvSpPr txBox="1"/>
          <p:nvPr>
            <p:ph type="title"/>
          </p:nvPr>
        </p:nvSpPr>
        <p:spPr>
          <a:xfrm>
            <a:off x="629841" y="457200"/>
            <a:ext cx="2949178"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6" name="Google Shape;66;p10"/>
          <p:cNvSpPr txBox="1"/>
          <p:nvPr>
            <p:ph idx="1" type="body"/>
          </p:nvPr>
        </p:nvSpPr>
        <p:spPr>
          <a:xfrm>
            <a:off x="3887391" y="987425"/>
            <a:ext cx="4629151" cy="4873626"/>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7" name="Google Shape;67;p10"/>
          <p:cNvSpPr txBox="1"/>
          <p:nvPr>
            <p:ph idx="2" type="body"/>
          </p:nvPr>
        </p:nvSpPr>
        <p:spPr>
          <a:xfrm>
            <a:off x="629840" y="2057400"/>
            <a:ext cx="2949180"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Picture 9" id="68" name="Google Shape;68;p10"/>
          <p:cNvPicPr preferRelativeResize="0"/>
          <p:nvPr/>
        </p:nvPicPr>
        <p:blipFill rotWithShape="1">
          <a:blip r:embed="rId3">
            <a:alphaModFix/>
          </a:blip>
          <a:srcRect b="0" l="0" r="0" t="0"/>
          <a:stretch/>
        </p:blipFill>
        <p:spPr>
          <a:xfrm>
            <a:off x="104396" y="5531130"/>
            <a:ext cx="1199684" cy="1199684"/>
          </a:xfrm>
          <a:prstGeom prst="rect">
            <a:avLst/>
          </a:prstGeom>
          <a:noFill/>
          <a:ln>
            <a:noFill/>
          </a:ln>
        </p:spPr>
      </p:pic>
      <p:sp>
        <p:nvSpPr>
          <p:cNvPr id="69" name="Google Shape;69;p10"/>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6" id="6" name="Google Shape;6;p1"/>
          <p:cNvPicPr preferRelativeResize="0"/>
          <p:nvPr/>
        </p:nvPicPr>
        <p:blipFill rotWithShape="1">
          <a:blip r:embed="rId1">
            <a:alphaModFix/>
          </a:blip>
          <a:srcRect b="0" l="0" r="0" t="0"/>
          <a:stretch/>
        </p:blipFill>
        <p:spPr>
          <a:xfrm>
            <a:off x="0" y="684"/>
            <a:ext cx="9144000" cy="6856630"/>
          </a:xfrm>
          <a:prstGeom prst="rect">
            <a:avLst/>
          </a:prstGeom>
          <a:noFill/>
          <a:ln>
            <a:noFill/>
          </a:ln>
        </p:spPr>
      </p:pic>
      <p:pic>
        <p:nvPicPr>
          <p:cNvPr descr="Picture 7" id="7" name="Google Shape;7;p1"/>
          <p:cNvPicPr preferRelativeResize="0"/>
          <p:nvPr/>
        </p:nvPicPr>
        <p:blipFill rotWithShape="1">
          <a:blip r:embed="rId2">
            <a:alphaModFix/>
          </a:blip>
          <a:srcRect b="0" l="0" r="0" t="0"/>
          <a:stretch/>
        </p:blipFill>
        <p:spPr>
          <a:xfrm>
            <a:off x="104396" y="5531130"/>
            <a:ext cx="1199684" cy="1199684"/>
          </a:xfrm>
          <a:prstGeom prst="rect">
            <a:avLst/>
          </a:prstGeom>
          <a:noFill/>
          <a:ln>
            <a:noFill/>
          </a:ln>
        </p:spPr>
      </p:pic>
      <p:sp>
        <p:nvSpPr>
          <p:cNvPr id="8" name="Google Shape;8;p1"/>
          <p:cNvSpPr txBox="1"/>
          <p:nvPr>
            <p:ph type="title"/>
          </p:nvPr>
        </p:nvSpPr>
        <p:spPr>
          <a:xfrm>
            <a:off x="628650" y="365125"/>
            <a:ext cx="7886700" cy="815282"/>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pic>
        <p:nvPicPr>
          <p:cNvPr descr="Picture 9" id="10" name="Google Shape;10;p1"/>
          <p:cNvPicPr preferRelativeResize="0"/>
          <p:nvPr/>
        </p:nvPicPr>
        <p:blipFill rotWithShape="1">
          <a:blip r:embed="rId2">
            <a:alphaModFix/>
          </a:blip>
          <a:srcRect b="0" l="0" r="0" t="0"/>
          <a:stretch/>
        </p:blipFill>
        <p:spPr>
          <a:xfrm>
            <a:off x="104396" y="5531130"/>
            <a:ext cx="1199684" cy="1199684"/>
          </a:xfrm>
          <a:prstGeom prst="rect">
            <a:avLst/>
          </a:prstGeom>
          <a:noFill/>
          <a:ln>
            <a:noFill/>
          </a:ln>
        </p:spPr>
      </p:pic>
      <p:sp>
        <p:nvSpPr>
          <p:cNvPr id="11" name="Google Shape;11;p1"/>
          <p:cNvSpPr txBox="1"/>
          <p:nvPr>
            <p:ph idx="12" type="sldNum"/>
          </p:nvPr>
        </p:nvSpPr>
        <p:spPr>
          <a:xfrm>
            <a:off x="8256726" y="6414761"/>
            <a:ext cx="258624" cy="248306"/>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5.xml"/><Relationship Id="rId4" Type="http://schemas.openxmlformats.org/officeDocument/2006/relationships/slide" Target="/ppt/slid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5.xml"/><Relationship Id="rId4" Type="http://schemas.openxmlformats.org/officeDocument/2006/relationships/slide" Target="/ppt/slid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5.xml"/><Relationship Id="rId4" Type="http://schemas.openxmlformats.org/officeDocument/2006/relationships/slide" Target="/ppt/slid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slide" Target="/ppt/slides/slide8.xml"/><Relationship Id="rId13" Type="http://schemas.openxmlformats.org/officeDocument/2006/relationships/slide" Target="/ppt/slides/slide9.xml"/><Relationship Id="rId12" Type="http://schemas.openxmlformats.org/officeDocument/2006/relationships/slide" Target="/ppt/slides/slide9.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6.xml"/><Relationship Id="rId9" Type="http://schemas.openxmlformats.org/officeDocument/2006/relationships/slide" Target="/ppt/slides/slide8.xml"/><Relationship Id="rId15" Type="http://schemas.openxmlformats.org/officeDocument/2006/relationships/slide" Target="/ppt/slides/slide11.xml"/><Relationship Id="rId14" Type="http://schemas.openxmlformats.org/officeDocument/2006/relationships/slide" Target="/ppt/slides/slide9.xml"/><Relationship Id="rId17" Type="http://schemas.openxmlformats.org/officeDocument/2006/relationships/slide" Target="/ppt/slides/slide13.xml"/><Relationship Id="rId16" Type="http://schemas.openxmlformats.org/officeDocument/2006/relationships/slide" Target="/ppt/slides/slide11.xml"/><Relationship Id="rId5" Type="http://schemas.openxmlformats.org/officeDocument/2006/relationships/slide" Target="/ppt/slides/slide6.xml"/><Relationship Id="rId6" Type="http://schemas.openxmlformats.org/officeDocument/2006/relationships/slide" Target="/ppt/slides/slide7.xml"/><Relationship Id="rId18" Type="http://schemas.openxmlformats.org/officeDocument/2006/relationships/slide" Target="/ppt/slides/slide12.xml"/><Relationship Id="rId7" Type="http://schemas.openxmlformats.org/officeDocument/2006/relationships/slide" Target="/ppt/slides/slide7.xml"/><Relationship Id="rId8" Type="http://schemas.openxmlformats.org/officeDocument/2006/relationships/slide" Target="/ppt/slid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5.xml"/><Relationship Id="rId4" Type="http://schemas.openxmlformats.org/officeDocument/2006/relationships/slide" Target="/ppt/slid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5.xml"/><Relationship Id="rId4" Type="http://schemas.openxmlformats.org/officeDocument/2006/relationships/slide" Target="/ppt/slid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5.xml"/><Relationship Id="rId4" Type="http://schemas.openxmlformats.org/officeDocument/2006/relationships/slide" Target="/ppt/slid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nvSpPr>
        <p:spPr>
          <a:xfrm>
            <a:off x="538669" y="4467266"/>
            <a:ext cx="8131772" cy="70788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595959"/>
              </a:buClr>
              <a:buSzPts val="4000"/>
              <a:buFont typeface="Arial"/>
              <a:buNone/>
            </a:pPr>
            <a:r>
              <a:rPr b="0" i="0" lang="en-US" sz="4000" u="none" cap="none" strike="noStrike">
                <a:solidFill>
                  <a:srgbClr val="595959"/>
                </a:solidFill>
                <a:latin typeface="Arial"/>
                <a:ea typeface="Arial"/>
                <a:cs typeface="Arial"/>
                <a:sym typeface="Arial"/>
              </a:rPr>
              <a:t>Scenario – Blue Screen</a:t>
            </a:r>
            <a:endParaRPr b="0" i="0" sz="4000" u="none" cap="none" strike="noStrik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Bad CPU</a:t>
            </a:r>
            <a:endParaRPr/>
          </a:p>
        </p:txBody>
      </p:sp>
      <p:sp>
        <p:nvSpPr>
          <p:cNvPr id="140" name="Google Shape;140;p21"/>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turn off the computer and disassemble the tower.</a:t>
            </a:r>
            <a:endParaRPr/>
          </a:p>
          <a:p>
            <a:pPr indent="-228600" lvl="0" marL="228600" rtl="0" algn="l">
              <a:lnSpc>
                <a:spcPct val="90000"/>
              </a:lnSpc>
              <a:spcBef>
                <a:spcPts val="1000"/>
              </a:spcBef>
              <a:spcAft>
                <a:spcPts val="0"/>
              </a:spcAft>
              <a:buClr>
                <a:srgbClr val="000000"/>
              </a:buClr>
              <a:buSzPts val="2800"/>
              <a:buChar char="•"/>
            </a:pPr>
            <a:r>
              <a:rPr lang="en-US"/>
              <a:t>You replace the CPU with a known good CPU.</a:t>
            </a:r>
            <a:endParaRPr/>
          </a:p>
          <a:p>
            <a:pPr indent="-228600" lvl="0" marL="228600" rtl="0" algn="l">
              <a:lnSpc>
                <a:spcPct val="90000"/>
              </a:lnSpc>
              <a:spcBef>
                <a:spcPts val="1000"/>
              </a:spcBef>
              <a:spcAft>
                <a:spcPts val="0"/>
              </a:spcAft>
              <a:buClr>
                <a:srgbClr val="000000"/>
              </a:buClr>
              <a:buSzPts val="2800"/>
              <a:buChar char="•"/>
            </a:pPr>
            <a:r>
              <a:rPr lang="en-US"/>
              <a:t>You reconnect the power and still get the blue screen error</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3">
                  <a:extLst>
                    <a:ext uri="{A12FA001-AC4F-418D-AE19-62706E023703}">
                      <ahyp:hlinkClr val="tx"/>
                    </a:ext>
                  </a:extLst>
                </a:hlinkClick>
              </a:rPr>
              <a:t>Back to testing theories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Bad Motherboard</a:t>
            </a:r>
            <a:endParaRPr/>
          </a:p>
        </p:txBody>
      </p:sp>
      <p:sp>
        <p:nvSpPr>
          <p:cNvPr id="146" name="Google Shape;146;p22"/>
          <p:cNvSpPr txBox="1"/>
          <p:nvPr>
            <p:ph idx="1" type="body"/>
          </p:nvPr>
        </p:nvSpPr>
        <p:spPr>
          <a:xfrm>
            <a:off x="628650" y="1363287"/>
            <a:ext cx="7886700" cy="4310469"/>
          </a:xfrm>
          <a:prstGeom prst="rect">
            <a:avLst/>
          </a:prstGeom>
          <a:noFill/>
          <a:ln>
            <a:noFill/>
          </a:ln>
        </p:spPr>
        <p:txBody>
          <a:bodyPr anchorCtr="0" anchor="t" bIns="45700" lIns="45700" spcFirstLastPara="1" rIns="45700" wrap="square" tIns="45700">
            <a:normAutofit fontScale="70000" lnSpcReduction="20000"/>
          </a:bodyPr>
          <a:lstStyle/>
          <a:p>
            <a:pPr indent="-228600" lvl="0" marL="228600" rtl="0" algn="l">
              <a:lnSpc>
                <a:spcPct val="90000"/>
              </a:lnSpc>
              <a:spcBef>
                <a:spcPts val="0"/>
              </a:spcBef>
              <a:spcAft>
                <a:spcPts val="0"/>
              </a:spcAft>
              <a:buClr>
                <a:srgbClr val="000000"/>
              </a:buClr>
              <a:buSzPct val="100000"/>
              <a:buChar char="•"/>
            </a:pPr>
            <a:r>
              <a:rPr lang="en-US"/>
              <a:t>This is a last resort.  Make sure you've tested all other theories first.</a:t>
            </a:r>
            <a:endParaRPr/>
          </a:p>
          <a:p>
            <a:pPr indent="-228600" lvl="0" marL="228600" rtl="0" algn="l">
              <a:lnSpc>
                <a:spcPct val="90000"/>
              </a:lnSpc>
              <a:spcBef>
                <a:spcPts val="1000"/>
              </a:spcBef>
              <a:spcAft>
                <a:spcPts val="0"/>
              </a:spcAft>
              <a:buClr>
                <a:srgbClr val="000000"/>
              </a:buClr>
              <a:buSzPct val="100000"/>
              <a:buChar char="•"/>
            </a:pPr>
            <a:r>
              <a:rPr lang="en-US"/>
              <a:t>Replacing the motherboard will require you to transfer the CPU, RAM, and all other internal components</a:t>
            </a:r>
            <a:endParaRPr/>
          </a:p>
          <a:p>
            <a:pPr indent="-228600" lvl="0" marL="228600" rtl="0" algn="l">
              <a:lnSpc>
                <a:spcPct val="90000"/>
              </a:lnSpc>
              <a:spcBef>
                <a:spcPts val="1000"/>
              </a:spcBef>
              <a:spcAft>
                <a:spcPts val="0"/>
              </a:spcAft>
              <a:buClr>
                <a:srgbClr val="000000"/>
              </a:buClr>
              <a:buSzPct val="100000"/>
              <a:buChar char="•"/>
            </a:pPr>
            <a:r>
              <a:rPr lang="en-US"/>
              <a:t>You'll also lose the "authenticity" of Windows 10 and need to re-enter the product key (if you don't have/know it, you won't have a genuine copy of Windows 10)</a:t>
            </a:r>
            <a:endParaRPr/>
          </a:p>
          <a:p>
            <a:pPr indent="-228600" lvl="0" marL="228600" rtl="0" algn="l">
              <a:lnSpc>
                <a:spcPct val="90000"/>
              </a:lnSpc>
              <a:spcBef>
                <a:spcPts val="1000"/>
              </a:spcBef>
              <a:spcAft>
                <a:spcPts val="0"/>
              </a:spcAft>
              <a:buClr>
                <a:srgbClr val="000000"/>
              </a:buClr>
              <a:buSzPct val="100000"/>
              <a:buChar char="•"/>
            </a:pPr>
            <a:r>
              <a:rPr lang="en-US"/>
              <a:t>You turn off the computer, disassemble the tower, deconstruct the motherboard, place in the new motherboard, transfer all components, reconnect the power and still have a blue screen</a:t>
            </a:r>
            <a:endParaRPr/>
          </a:p>
          <a:p>
            <a:pPr indent="-228600" lvl="0" marL="228600" rtl="0" algn="l">
              <a:lnSpc>
                <a:spcPct val="90000"/>
              </a:lnSpc>
              <a:spcBef>
                <a:spcPts val="1000"/>
              </a:spcBef>
              <a:spcAft>
                <a:spcPts val="0"/>
              </a:spcAft>
              <a:buClr>
                <a:srgbClr val="000000"/>
              </a:buClr>
              <a:buSzPct val="100000"/>
              <a:buChar char="•"/>
            </a:pPr>
            <a:r>
              <a:rPr lang="en-US"/>
              <a:t>What a waste of time and money</a:t>
            </a:r>
            <a:endParaRPr/>
          </a:p>
          <a:p>
            <a:pPr indent="-104140" lvl="0" marL="228600" rtl="0" algn="l">
              <a:lnSpc>
                <a:spcPct val="90000"/>
              </a:lnSpc>
              <a:spcBef>
                <a:spcPts val="1000"/>
              </a:spcBef>
              <a:spcAft>
                <a:spcPts val="0"/>
              </a:spcAft>
              <a:buClr>
                <a:srgbClr val="000000"/>
              </a:buClr>
              <a:buSzPct val="100000"/>
              <a:buNone/>
            </a:pPr>
            <a:r>
              <a:t/>
            </a:r>
            <a:endParaRPr u="sng">
              <a:solidFill>
                <a:schemeClr val="hlink"/>
              </a:solidFill>
              <a:hlinkClick action="ppaction://hlinksldjump" r:id="rId3"/>
            </a:endParaRPr>
          </a:p>
          <a:p>
            <a:pPr indent="0" lvl="0" marL="0" rtl="0" algn="l">
              <a:lnSpc>
                <a:spcPct val="90000"/>
              </a:lnSpc>
              <a:spcBef>
                <a:spcPts val="1000"/>
              </a:spcBef>
              <a:spcAft>
                <a:spcPts val="0"/>
              </a:spcAft>
              <a:buClr>
                <a:srgbClr val="000000"/>
              </a:buClr>
              <a:buSzPct val="100000"/>
              <a:buNone/>
            </a:pPr>
            <a:r>
              <a:t/>
            </a:r>
            <a:endParaRPr/>
          </a:p>
          <a:p>
            <a:pPr indent="-228600" lvl="0" marL="228600" rtl="0" algn="l">
              <a:lnSpc>
                <a:spcPct val="90000"/>
              </a:lnSpc>
              <a:spcBef>
                <a:spcPts val="1000"/>
              </a:spcBef>
              <a:spcAft>
                <a:spcPts val="0"/>
              </a:spcAft>
              <a:buClr>
                <a:srgbClr val="0563C1"/>
              </a:buClr>
              <a:buSzPct val="1000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3900"/>
              <a:buFont typeface="Arial"/>
              <a:buNone/>
            </a:pPr>
            <a:r>
              <a:rPr b="0" i="0" lang="en-US" sz="3900" u="none" cap="none" strike="noStrike">
                <a:solidFill>
                  <a:srgbClr val="000000"/>
                </a:solidFill>
                <a:latin typeface="Arial"/>
                <a:ea typeface="Arial"/>
                <a:cs typeface="Arial"/>
                <a:sym typeface="Arial"/>
              </a:rPr>
              <a:t>Bad Hard Drive</a:t>
            </a:r>
            <a:endParaRPr/>
          </a:p>
        </p:txBody>
      </p:sp>
      <p:sp>
        <p:nvSpPr>
          <p:cNvPr id="152" name="Google Shape;152;p23"/>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turn off the power and disassemble the tower.</a:t>
            </a:r>
            <a:endParaRPr/>
          </a:p>
          <a:p>
            <a:pPr indent="-228600" lvl="0" marL="228600" rtl="0" algn="l">
              <a:lnSpc>
                <a:spcPct val="90000"/>
              </a:lnSpc>
              <a:spcBef>
                <a:spcPts val="1000"/>
              </a:spcBef>
              <a:spcAft>
                <a:spcPts val="0"/>
              </a:spcAft>
              <a:buClr>
                <a:srgbClr val="000000"/>
              </a:buClr>
              <a:buSzPts val="2800"/>
              <a:buChar char="•"/>
            </a:pPr>
            <a:r>
              <a:rPr lang="en-US"/>
              <a:t>You disconnect Thomas's hard drive and connect a known good hard drive</a:t>
            </a:r>
            <a:endParaRPr/>
          </a:p>
          <a:p>
            <a:pPr indent="-228600" lvl="0" marL="228600" rtl="0" algn="l">
              <a:lnSpc>
                <a:spcPct val="90000"/>
              </a:lnSpc>
              <a:spcBef>
                <a:spcPts val="1000"/>
              </a:spcBef>
              <a:spcAft>
                <a:spcPts val="0"/>
              </a:spcAft>
              <a:buClr>
                <a:srgbClr val="000000"/>
              </a:buClr>
              <a:buSzPts val="2800"/>
              <a:buChar char="•"/>
            </a:pPr>
            <a:r>
              <a:rPr lang="en-US"/>
              <a:t>You reconnect the power and still have a blue screen</a:t>
            </a:r>
            <a:endParaRPr/>
          </a:p>
          <a:p>
            <a:pPr indent="-50800" lvl="0" marL="228600" rtl="0" algn="l">
              <a:lnSpc>
                <a:spcPct val="90000"/>
              </a:lnSpc>
              <a:spcBef>
                <a:spcPts val="1000"/>
              </a:spcBef>
              <a:spcAft>
                <a:spcPts val="0"/>
              </a:spcAft>
              <a:buClr>
                <a:srgbClr val="000000"/>
              </a:buClr>
              <a:buSzPts val="28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3900"/>
              <a:buFont typeface="Arial"/>
              <a:buNone/>
            </a:pPr>
            <a:r>
              <a:rPr b="0" i="0" lang="en-US" sz="3900" u="none" cap="none" strike="noStrike">
                <a:solidFill>
                  <a:srgbClr val="000000"/>
                </a:solidFill>
                <a:latin typeface="Arial"/>
                <a:ea typeface="Arial"/>
                <a:cs typeface="Arial"/>
                <a:sym typeface="Arial"/>
              </a:rPr>
              <a:t>Connect to a new monitor</a:t>
            </a:r>
            <a:endParaRPr/>
          </a:p>
        </p:txBody>
      </p:sp>
      <p:sp>
        <p:nvSpPr>
          <p:cNvPr id="158" name="Google Shape;158;p24"/>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disconnect the monitor</a:t>
            </a:r>
            <a:endParaRPr/>
          </a:p>
          <a:p>
            <a:pPr indent="-228600" lvl="0" marL="228600" rtl="0" algn="l">
              <a:lnSpc>
                <a:spcPct val="90000"/>
              </a:lnSpc>
              <a:spcBef>
                <a:spcPts val="1000"/>
              </a:spcBef>
              <a:spcAft>
                <a:spcPts val="0"/>
              </a:spcAft>
              <a:buClr>
                <a:srgbClr val="000000"/>
              </a:buClr>
              <a:buSzPts val="2800"/>
              <a:buChar char="•"/>
            </a:pPr>
            <a:r>
              <a:rPr lang="en-US"/>
              <a:t>You plug in a new monitor</a:t>
            </a:r>
            <a:endParaRPr/>
          </a:p>
          <a:p>
            <a:pPr indent="-228600" lvl="0" marL="228600" rtl="0" algn="l">
              <a:lnSpc>
                <a:spcPct val="90000"/>
              </a:lnSpc>
              <a:spcBef>
                <a:spcPts val="1000"/>
              </a:spcBef>
              <a:spcAft>
                <a:spcPts val="0"/>
              </a:spcAft>
              <a:buClr>
                <a:srgbClr val="000000"/>
              </a:buClr>
              <a:buSzPts val="2800"/>
              <a:buChar char="•"/>
            </a:pPr>
            <a:r>
              <a:rPr lang="en-US"/>
              <a:t>You still see the same error message</a:t>
            </a:r>
            <a:endParaRPr/>
          </a:p>
          <a:p>
            <a:pPr indent="-50800" lvl="0" marL="228600" rtl="0" algn="l">
              <a:lnSpc>
                <a:spcPct val="90000"/>
              </a:lnSpc>
              <a:spcBef>
                <a:spcPts val="1000"/>
              </a:spcBef>
              <a:spcAft>
                <a:spcPts val="0"/>
              </a:spcAft>
              <a:buClr>
                <a:srgbClr val="000000"/>
              </a:buClr>
              <a:buSzPts val="28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Document Findings</a:t>
            </a:r>
            <a:endParaRPr/>
          </a:p>
        </p:txBody>
      </p:sp>
      <p:sp>
        <p:nvSpPr>
          <p:cNvPr id="164" name="Google Shape;164;p25"/>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sz="2800" u="none" cap="none" strike="noStrike">
                <a:solidFill>
                  <a:srgbClr val="000000"/>
                </a:solidFill>
                <a:latin typeface="Arial"/>
                <a:ea typeface="Arial"/>
                <a:cs typeface="Arial"/>
                <a:sym typeface="Arial"/>
              </a:rPr>
              <a:t>The system now works</a:t>
            </a:r>
            <a:r>
              <a:rPr lang="en-US"/>
              <a:t> properly</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In the Document Finding section, answer the following:</a:t>
            </a:r>
            <a:endParaRPr/>
          </a:p>
          <a:p>
            <a:pPr indent="-228600" lvl="1" marL="685800" rtl="0" algn="l">
              <a:lnSpc>
                <a:spcPct val="90000"/>
              </a:lnSpc>
              <a:spcBef>
                <a:spcPts val="500"/>
              </a:spcBef>
              <a:spcAft>
                <a:spcPts val="0"/>
              </a:spcAft>
              <a:buClr>
                <a:srgbClr val="000000"/>
              </a:buClr>
              <a:buSzPts val="2400"/>
              <a:buChar char="•"/>
            </a:pPr>
            <a:r>
              <a:rPr lang="en-US"/>
              <a:t>What caused the blue screen?</a:t>
            </a:r>
            <a:endParaRPr/>
          </a:p>
          <a:p>
            <a:pPr indent="-228600" lvl="1" marL="685800" rtl="0" algn="l">
              <a:lnSpc>
                <a:spcPct val="90000"/>
              </a:lnSpc>
              <a:spcBef>
                <a:spcPts val="500"/>
              </a:spcBef>
              <a:spcAft>
                <a:spcPts val="0"/>
              </a:spcAft>
              <a:buClr>
                <a:srgbClr val="000000"/>
              </a:buClr>
              <a:buSzPts val="2400"/>
              <a:buChar char="•"/>
            </a:pPr>
            <a:r>
              <a:rPr lang="en-US"/>
              <a:t>How can a user check to see if this is their issue?</a:t>
            </a:r>
            <a:endParaRPr/>
          </a:p>
          <a:p>
            <a:pPr indent="-228600" lvl="1" marL="685800" rtl="0" algn="l">
              <a:lnSpc>
                <a:spcPct val="90000"/>
              </a:lnSpc>
              <a:spcBef>
                <a:spcPts val="500"/>
              </a:spcBef>
              <a:spcAft>
                <a:spcPts val="0"/>
              </a:spcAft>
              <a:buClr>
                <a:srgbClr val="000000"/>
              </a:buClr>
              <a:buSzPts val="2400"/>
              <a:buChar char="•"/>
            </a:pPr>
            <a:r>
              <a:rPr lang="en-US"/>
              <a:t>What are the steps to fix this issue?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Computer" id="87" name="Google Shape;87;p13"/>
          <p:cNvPicPr preferRelativeResize="0"/>
          <p:nvPr/>
        </p:nvPicPr>
        <p:blipFill rotWithShape="1">
          <a:blip r:embed="rId3">
            <a:alphaModFix/>
          </a:blip>
          <a:srcRect b="0" l="0" r="0" t="0"/>
          <a:stretch/>
        </p:blipFill>
        <p:spPr>
          <a:xfrm>
            <a:off x="6418728" y="1460761"/>
            <a:ext cx="2476659" cy="2476659"/>
          </a:xfrm>
          <a:prstGeom prst="rect">
            <a:avLst/>
          </a:prstGeom>
          <a:noFill/>
          <a:ln>
            <a:noFill/>
          </a:ln>
        </p:spPr>
      </p:pic>
      <p:sp>
        <p:nvSpPr>
          <p:cNvPr id="88" name="Google Shape;88;p13"/>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Initial Problem</a:t>
            </a:r>
            <a:endParaRPr/>
          </a:p>
        </p:txBody>
      </p:sp>
      <p:sp>
        <p:nvSpPr>
          <p:cNvPr id="89" name="Google Shape;89;p13"/>
          <p:cNvSpPr txBox="1"/>
          <p:nvPr>
            <p:ph idx="1" type="body"/>
          </p:nvPr>
        </p:nvSpPr>
        <p:spPr>
          <a:xfrm>
            <a:off x="495485" y="1460760"/>
            <a:ext cx="5752914" cy="4374431"/>
          </a:xfrm>
          <a:prstGeom prst="rect">
            <a:avLst/>
          </a:prstGeom>
          <a:noFill/>
          <a:ln>
            <a:noFill/>
          </a:ln>
        </p:spPr>
        <p:txBody>
          <a:bodyPr anchorCtr="0" anchor="t" bIns="45700" lIns="45700" spcFirstLastPara="1" rIns="45700" wrap="square" tIns="45700">
            <a:normAutofit fontScale="85000" lnSpcReduction="20000"/>
          </a:bodyPr>
          <a:lstStyle/>
          <a:p>
            <a:pPr indent="0" lvl="0" marL="0" marR="0" rtl="0" algn="l">
              <a:lnSpc>
                <a:spcPct val="110000"/>
              </a:lnSpc>
              <a:spcBef>
                <a:spcPts val="0"/>
              </a:spcBef>
              <a:spcAft>
                <a:spcPts val="0"/>
              </a:spcAft>
              <a:buClr>
                <a:srgbClr val="000000"/>
              </a:buClr>
              <a:buSzPct val="100000"/>
              <a:buFont typeface="Arial"/>
              <a:buNone/>
            </a:pPr>
            <a:r>
              <a:rPr b="0" i="0" lang="en-US" sz="2800" u="none" cap="none" strike="noStrike">
                <a:solidFill>
                  <a:srgbClr val="000000"/>
                </a:solidFill>
                <a:latin typeface="Arial"/>
                <a:ea typeface="Arial"/>
                <a:cs typeface="Arial"/>
                <a:sym typeface="Arial"/>
              </a:rPr>
              <a:t>Recently, Thomas’ computer had been crashing.  The computer would restart, say an error had occurred (too quickly to see the error message), and then boot up normally.  Today, he sees a blue screen with an error message, the computer reboots, and goes back to the blue screen, repeating the process of reboot to blue screen. He did mention that he had recently installed the VLC media player right before these problems started occurring.</a:t>
            </a:r>
            <a:endParaRPr/>
          </a:p>
        </p:txBody>
      </p:sp>
      <p:pic>
        <p:nvPicPr>
          <p:cNvPr descr="Skull" id="90" name="Google Shape;90;p13"/>
          <p:cNvPicPr preferRelativeResize="0"/>
          <p:nvPr/>
        </p:nvPicPr>
        <p:blipFill rotWithShape="1">
          <a:blip r:embed="rId4">
            <a:alphaModFix/>
          </a:blip>
          <a:srcRect b="0" l="0" r="0" t="0"/>
          <a:stretch/>
        </p:blipFill>
        <p:spPr>
          <a:xfrm>
            <a:off x="6801439" y="2081635"/>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Identifying the Problem</a:t>
            </a:r>
            <a:endParaRPr/>
          </a:p>
        </p:txBody>
      </p:sp>
      <p:sp>
        <p:nvSpPr>
          <p:cNvPr id="96" name="Google Shape;96;p14"/>
          <p:cNvSpPr txBox="1"/>
          <p:nvPr>
            <p:ph idx="1" type="body"/>
          </p:nvPr>
        </p:nvSpPr>
        <p:spPr>
          <a:xfrm>
            <a:off x="628650" y="1400961"/>
            <a:ext cx="7886700" cy="4776002"/>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What questions do you have for Thomas?</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You test his computer to make sure it is providing the same blue screen</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00000"/>
              </a:buClr>
              <a:buSzPts val="2800"/>
              <a:buChar char="•"/>
            </a:pPr>
            <a:r>
              <a:rPr lang="en-US"/>
              <a:t>What information have you gathered?</a:t>
            </a:r>
            <a:endParaRPr/>
          </a:p>
          <a:p>
            <a:pPr indent="-228600" lvl="1" marL="685800" rtl="0" algn="l">
              <a:lnSpc>
                <a:spcPct val="90000"/>
              </a:lnSpc>
              <a:spcBef>
                <a:spcPts val="500"/>
              </a:spcBef>
              <a:spcAft>
                <a:spcPts val="0"/>
              </a:spcAft>
              <a:buClr>
                <a:srgbClr val="000000"/>
              </a:buClr>
              <a:buSzPts val="2400"/>
              <a:buChar char="•"/>
            </a:pPr>
            <a:r>
              <a:rPr lang="en-US"/>
              <a:t>Write this under the Identify the Problem section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Research</a:t>
            </a:r>
            <a:endParaRPr/>
          </a:p>
        </p:txBody>
      </p:sp>
      <p:sp>
        <p:nvSpPr>
          <p:cNvPr id="102" name="Google Shape;102;p15"/>
          <p:cNvSpPr txBox="1"/>
          <p:nvPr>
            <p:ph idx="1" type="body"/>
          </p:nvPr>
        </p:nvSpPr>
        <p:spPr>
          <a:xfrm>
            <a:off x="628649" y="1400961"/>
            <a:ext cx="8364350" cy="4776002"/>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400"/>
              <a:buChar char="•"/>
            </a:pPr>
            <a:r>
              <a:rPr lang="en-US"/>
              <a:t>Researching “Windows 10 Blue Screen” brings up the following:</a:t>
            </a:r>
            <a:endParaRPr/>
          </a:p>
          <a:p>
            <a:pPr indent="-228600" lvl="1" marL="723900" rtl="0" algn="l">
              <a:lnSpc>
                <a:spcPct val="90000"/>
              </a:lnSpc>
              <a:spcBef>
                <a:spcPts val="1000"/>
              </a:spcBef>
              <a:spcAft>
                <a:spcPts val="0"/>
              </a:spcAft>
              <a:buClr>
                <a:srgbClr val="000000"/>
              </a:buClr>
              <a:buSzPts val="1600"/>
              <a:buChar char="•"/>
            </a:pPr>
            <a:r>
              <a:rPr lang="en-US"/>
              <a:t>Hardware driver issues</a:t>
            </a:r>
            <a:endParaRPr/>
          </a:p>
          <a:p>
            <a:pPr indent="-228600" lvl="1" marL="723900" rtl="0" algn="l">
              <a:lnSpc>
                <a:spcPct val="90000"/>
              </a:lnSpc>
              <a:spcBef>
                <a:spcPts val="1000"/>
              </a:spcBef>
              <a:spcAft>
                <a:spcPts val="0"/>
              </a:spcAft>
              <a:buClr>
                <a:srgbClr val="000000"/>
              </a:buClr>
              <a:buSzPts val="1600"/>
              <a:buChar char="•"/>
            </a:pPr>
            <a:r>
              <a:rPr lang="en-US"/>
              <a:t>Malware on the Windows kernel</a:t>
            </a:r>
            <a:endParaRPr sz="1600"/>
          </a:p>
          <a:p>
            <a:pPr indent="-228600" lvl="1" marL="723900" rtl="0" algn="l">
              <a:lnSpc>
                <a:spcPct val="90000"/>
              </a:lnSpc>
              <a:spcBef>
                <a:spcPts val="1000"/>
              </a:spcBef>
              <a:spcAft>
                <a:spcPts val="0"/>
              </a:spcAft>
              <a:buClr>
                <a:srgbClr val="000000"/>
              </a:buClr>
              <a:buSzPts val="1600"/>
              <a:buChar char="•"/>
            </a:pPr>
            <a:r>
              <a:rPr lang="en-US"/>
              <a:t>Corrupt files on the boot drive</a:t>
            </a:r>
            <a:endParaRPr sz="1600"/>
          </a:p>
          <a:p>
            <a:pPr indent="-228600" lvl="1" marL="723900" rtl="0" algn="l">
              <a:lnSpc>
                <a:spcPct val="90000"/>
              </a:lnSpc>
              <a:spcBef>
                <a:spcPts val="1000"/>
              </a:spcBef>
              <a:spcAft>
                <a:spcPts val="0"/>
              </a:spcAft>
              <a:buClr>
                <a:srgbClr val="000000"/>
              </a:buClr>
              <a:buSzPts val="1600"/>
              <a:buChar char="•"/>
            </a:pPr>
            <a:r>
              <a:rPr lang="en-US"/>
              <a:t>Check the health of the RAM</a:t>
            </a:r>
            <a:endParaRPr/>
          </a:p>
          <a:p>
            <a:pPr indent="-228600" lvl="1" marL="723900" rtl="0" algn="l">
              <a:lnSpc>
                <a:spcPct val="90000"/>
              </a:lnSpc>
              <a:spcBef>
                <a:spcPts val="1000"/>
              </a:spcBef>
              <a:spcAft>
                <a:spcPts val="0"/>
              </a:spcAft>
              <a:buClr>
                <a:srgbClr val="000000"/>
              </a:buClr>
              <a:buSzPts val="1600"/>
              <a:buChar char="•"/>
            </a:pPr>
            <a:r>
              <a:rPr lang="en-US"/>
              <a:t>You might need to replace the CPU chip</a:t>
            </a:r>
            <a:endParaRPr sz="1600"/>
          </a:p>
          <a:p>
            <a:pPr indent="-228600" lvl="1" marL="723900" rtl="0" algn="l">
              <a:lnSpc>
                <a:spcPct val="90000"/>
              </a:lnSpc>
              <a:spcBef>
                <a:spcPts val="1000"/>
              </a:spcBef>
              <a:spcAft>
                <a:spcPts val="0"/>
              </a:spcAft>
              <a:buClr>
                <a:srgbClr val="000000"/>
              </a:buClr>
              <a:buSzPts val="1600"/>
              <a:buChar char="•"/>
            </a:pPr>
            <a:r>
              <a:rPr lang="en-US"/>
              <a:t>Something could have gone wrong with the motherboard</a:t>
            </a:r>
            <a:endParaRPr/>
          </a:p>
          <a:p>
            <a:pPr indent="-228600" lvl="1" marL="723900" rtl="0" algn="l">
              <a:lnSpc>
                <a:spcPct val="90000"/>
              </a:lnSpc>
              <a:spcBef>
                <a:spcPts val="1000"/>
              </a:spcBef>
              <a:spcAft>
                <a:spcPts val="0"/>
              </a:spcAft>
              <a:buClr>
                <a:srgbClr val="000000"/>
              </a:buClr>
              <a:buSzPts val="1600"/>
              <a:buChar char="•"/>
            </a:pPr>
            <a:r>
              <a:rPr lang="en-US"/>
              <a:t>Hard drive failure</a:t>
            </a:r>
            <a:endParaRPr/>
          </a:p>
          <a:p>
            <a:pPr indent="-76200" lvl="1" marL="685800" rtl="0" algn="l">
              <a:lnSpc>
                <a:spcPct val="90000"/>
              </a:lnSpc>
              <a:spcBef>
                <a:spcPts val="500"/>
              </a:spcBef>
              <a:spcAft>
                <a:spcPts val="0"/>
              </a:spcAft>
              <a:buClr>
                <a:srgbClr val="000000"/>
              </a:buClr>
              <a:buSzPts val="2400"/>
              <a:buNone/>
            </a:pPr>
            <a:r>
              <a:t/>
            </a:r>
            <a:endParaRPr sz="2400"/>
          </a:p>
          <a:p>
            <a:pPr indent="-228600" lvl="0" marL="228600" rtl="0" algn="l">
              <a:lnSpc>
                <a:spcPct val="90000"/>
              </a:lnSpc>
              <a:spcBef>
                <a:spcPts val="1000"/>
              </a:spcBef>
              <a:spcAft>
                <a:spcPts val="0"/>
              </a:spcAft>
              <a:buClr>
                <a:srgbClr val="000000"/>
              </a:buClr>
              <a:buSzPts val="2400"/>
              <a:buChar char="•"/>
            </a:pPr>
            <a:r>
              <a:rPr lang="en-US"/>
              <a:t>What are some theories?</a:t>
            </a:r>
            <a:endParaRPr/>
          </a:p>
          <a:p>
            <a:pPr indent="-228600" lvl="1" marL="685800" rtl="0" algn="l">
              <a:lnSpc>
                <a:spcPct val="90000"/>
              </a:lnSpc>
              <a:spcBef>
                <a:spcPts val="500"/>
              </a:spcBef>
              <a:spcAft>
                <a:spcPts val="0"/>
              </a:spcAft>
              <a:buClr>
                <a:srgbClr val="000000"/>
              </a:buClr>
              <a:buSzPts val="2000"/>
              <a:buChar char="•"/>
            </a:pPr>
            <a:r>
              <a:rPr lang="en-US"/>
              <a:t>Write these down in the Theory of Probable Cause section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8650" y="365125"/>
            <a:ext cx="7886700" cy="744584"/>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Testing Theories</a:t>
            </a:r>
            <a:endParaRPr/>
          </a:p>
        </p:txBody>
      </p:sp>
      <p:sp>
        <p:nvSpPr>
          <p:cNvPr id="108" name="Google Shape;108;p16"/>
          <p:cNvSpPr txBox="1"/>
          <p:nvPr>
            <p:ph idx="1" type="body"/>
          </p:nvPr>
        </p:nvSpPr>
        <p:spPr>
          <a:xfrm>
            <a:off x="628649" y="1283516"/>
            <a:ext cx="8364350" cy="1719744"/>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400"/>
              <a:buChar char="•"/>
            </a:pPr>
            <a:r>
              <a:rPr lang="en-US" sz="2400"/>
              <a:t>What theories would you like to test?</a:t>
            </a:r>
            <a:endParaRPr/>
          </a:p>
          <a:p>
            <a:pPr indent="-228600" lvl="1" marL="685800" rtl="0" algn="l">
              <a:lnSpc>
                <a:spcPct val="90000"/>
              </a:lnSpc>
              <a:spcBef>
                <a:spcPts val="500"/>
              </a:spcBef>
              <a:spcAft>
                <a:spcPts val="0"/>
              </a:spcAft>
              <a:buClr>
                <a:srgbClr val="000000"/>
              </a:buClr>
              <a:buSzPts val="1600"/>
              <a:buChar char="•"/>
            </a:pPr>
            <a:r>
              <a:rPr lang="en-US" sz="1600"/>
              <a:t>Did the theory work?</a:t>
            </a:r>
            <a:endParaRPr sz="2400"/>
          </a:p>
          <a:p>
            <a:pPr indent="-228600" lvl="1" marL="685800" rtl="0" algn="l">
              <a:lnSpc>
                <a:spcPct val="90000"/>
              </a:lnSpc>
              <a:spcBef>
                <a:spcPts val="500"/>
              </a:spcBef>
              <a:spcAft>
                <a:spcPts val="0"/>
              </a:spcAft>
              <a:buClr>
                <a:srgbClr val="000000"/>
              </a:buClr>
              <a:buSzPts val="1600"/>
              <a:buChar char="•"/>
            </a:pPr>
            <a:r>
              <a:rPr lang="en-US" sz="1600"/>
              <a:t>What happened when each theory was tested?</a:t>
            </a:r>
            <a:endParaRPr/>
          </a:p>
        </p:txBody>
      </p:sp>
      <p:sp>
        <p:nvSpPr>
          <p:cNvPr id="109" name="Google Shape;109;p16"/>
          <p:cNvSpPr txBox="1"/>
          <p:nvPr/>
        </p:nvSpPr>
        <p:spPr>
          <a:xfrm>
            <a:off x="582222" y="2702118"/>
            <a:ext cx="4275030" cy="230832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3">
                  <a:extLst>
                    <a:ext uri="{A12FA001-AC4F-418D-AE19-62706E023703}">
                      <ahyp:hlinkClr val="tx"/>
                    </a:ext>
                  </a:extLst>
                </a:hlinkClick>
              </a:rPr>
              <a:t>Hardware Driver Issues</a:t>
            </a:r>
            <a:endParaRPr b="0" i="0" sz="1800" u="sng" cap="none" strike="noStrike">
              <a:solidFill>
                <a:srgbClr val="0563C1"/>
              </a:solidFill>
              <a:latin typeface="Calibri"/>
              <a:ea typeface="Calibri"/>
              <a:cs typeface="Calibri"/>
              <a:sym typeface="Calibri"/>
              <a:hlinkClick action="ppaction://hlinksldjump" r:id="rId4">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5">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6">
                  <a:extLst>
                    <a:ext uri="{A12FA001-AC4F-418D-AE19-62706E023703}">
                      <ahyp:hlinkClr val="tx"/>
                    </a:ext>
                  </a:extLst>
                </a:hlinkClick>
              </a:rPr>
              <a:t>Malware on the Windows Kernel</a:t>
            </a:r>
            <a:endParaRPr b="0" i="0" sz="1800" u="sng" cap="none" strike="noStrike">
              <a:solidFill>
                <a:srgbClr val="0563C1"/>
              </a:solidFill>
              <a:latin typeface="Calibri"/>
              <a:ea typeface="Calibri"/>
              <a:cs typeface="Calibri"/>
              <a:sym typeface="Calibri"/>
              <a:hlinkClick action="ppaction://hlinksldjump" r:id="rId7">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8">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9">
                  <a:extLst>
                    <a:ext uri="{A12FA001-AC4F-418D-AE19-62706E023703}">
                      <ahyp:hlinkClr val="tx"/>
                    </a:ext>
                  </a:extLst>
                </a:hlinkClick>
              </a:rPr>
              <a:t>Corrupt Files on the Boot Drive</a:t>
            </a:r>
            <a:endParaRPr b="0" i="0" sz="1800" u="sng" cap="none" strike="noStrike">
              <a:solidFill>
                <a:srgbClr val="0563C1"/>
              </a:solidFill>
              <a:latin typeface="Calibri"/>
              <a:ea typeface="Calibri"/>
              <a:cs typeface="Calibri"/>
              <a:sym typeface="Calibri"/>
              <a:hlinkClick action="ppaction://hlinksldjump" r:id="rId10">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1">
                <a:extLst>
                  <a:ext uri="{A12FA001-AC4F-418D-AE19-62706E023703}">
                    <ahyp:hlinkClr val="tx"/>
                  </a:ext>
                </a:extLst>
              </a:hlinkClick>
            </a:endParaRPr>
          </a:p>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hlinkClick action="ppaction://hlinksldjump" r:id="rId12">
                  <a:extLst>
                    <a:ext uri="{A12FA001-AC4F-418D-AE19-62706E023703}">
                      <ahyp:hlinkClr val="tx"/>
                    </a:ext>
                  </a:extLst>
                </a:hlinkClick>
              </a:rPr>
              <a:t>Check the RAM</a:t>
            </a:r>
            <a:endParaRPr b="0" i="0" sz="1800" u="sng" cap="none" strike="noStrike">
              <a:solidFill>
                <a:srgbClr val="0563C1"/>
              </a:solidFill>
              <a:latin typeface="Calibri"/>
              <a:ea typeface="Calibri"/>
              <a:cs typeface="Calibri"/>
              <a:sym typeface="Calibri"/>
              <a:hlinkClick action="ppaction://hlinksldjump" r:id="rId13">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4">
                <a:extLst>
                  <a:ext uri="{A12FA001-AC4F-418D-AE19-62706E023703}">
                    <ahyp:hlinkClr val="tx"/>
                  </a:ext>
                </a:extLst>
              </a:hlinkClick>
            </a:endParaRPr>
          </a:p>
        </p:txBody>
      </p:sp>
      <p:sp>
        <p:nvSpPr>
          <p:cNvPr id="110" name="Google Shape;110;p16"/>
          <p:cNvSpPr txBox="1"/>
          <p:nvPr/>
        </p:nvSpPr>
        <p:spPr>
          <a:xfrm>
            <a:off x="4948692" y="2702118"/>
            <a:ext cx="3233398" cy="286232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563C1"/>
              </a:buClr>
              <a:buSzPts val="1800"/>
              <a:buFont typeface="Calibri"/>
              <a:buNone/>
            </a:pPr>
            <a:r>
              <a:rPr b="0" i="0" lang="en-US" sz="1800" u="sng" cap="none" strike="noStrike">
                <a:solidFill>
                  <a:srgbClr val="0563C1"/>
                </a:solidFill>
                <a:latin typeface="Calibri"/>
                <a:ea typeface="Calibri"/>
                <a:cs typeface="Calibri"/>
                <a:sym typeface="Calibri"/>
              </a:rPr>
              <a:t>Check the CPU chip</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05288"/>
              </a:solidFill>
              <a:latin typeface="Calibri"/>
              <a:ea typeface="Calibri"/>
              <a:cs typeface="Calibri"/>
              <a:sym typeface="Calibri"/>
              <a:hlinkClick action="ppaction://hlinksldjump" r:id="rId15">
                <a:extLst>
                  <a:ext uri="{A12FA001-AC4F-418D-AE19-62706E023703}">
                    <ahyp:hlinkClr val="tx"/>
                  </a:ext>
                </a:extLst>
              </a:hlinkClick>
            </a:endParaRPr>
          </a:p>
          <a:p>
            <a:pPr indent="0" lvl="0" marL="0" marR="0" rtl="0" algn="l">
              <a:lnSpc>
                <a:spcPct val="100000"/>
              </a:lnSpc>
              <a:spcBef>
                <a:spcPts val="0"/>
              </a:spcBef>
              <a:spcAft>
                <a:spcPts val="0"/>
              </a:spcAft>
              <a:buClr>
                <a:srgbClr val="005288"/>
              </a:buClr>
              <a:buSzPts val="1800"/>
              <a:buFont typeface="Calibri"/>
              <a:buNone/>
            </a:pPr>
            <a:r>
              <a:rPr b="0" i="0" lang="en-US" sz="1800" u="sng" cap="none" strike="noStrike">
                <a:solidFill>
                  <a:srgbClr val="005288"/>
                </a:solidFill>
                <a:latin typeface="Calibri"/>
                <a:ea typeface="Calibri"/>
                <a:cs typeface="Calibri"/>
                <a:sym typeface="Calibri"/>
                <a:hlinkClick action="ppaction://hlinksldjump" r:id="rId16">
                  <a:extLst>
                    <a:ext uri="{A12FA001-AC4F-418D-AE19-62706E023703}">
                      <ahyp:hlinkClr val="tx"/>
                    </a:ext>
                  </a:extLst>
                </a:hlinkClick>
              </a:rPr>
              <a:t>Bad Motherboard</a:t>
            </a:r>
            <a:endParaRPr b="0" i="0" sz="1800" u="sng" cap="none" strike="noStrike">
              <a:solidFill>
                <a:srgbClr val="00528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05288"/>
              </a:solidFill>
              <a:latin typeface="Calibri"/>
              <a:ea typeface="Calibri"/>
              <a:cs typeface="Calibri"/>
              <a:sym typeface="Calibri"/>
            </a:endParaRPr>
          </a:p>
          <a:p>
            <a:pPr indent="0" lvl="0" marL="0" marR="0" rtl="0" algn="l">
              <a:lnSpc>
                <a:spcPct val="100000"/>
              </a:lnSpc>
              <a:spcBef>
                <a:spcPts val="0"/>
              </a:spcBef>
              <a:spcAft>
                <a:spcPts val="0"/>
              </a:spcAft>
              <a:buClr>
                <a:srgbClr val="005288"/>
              </a:buClr>
              <a:buSzPts val="1800"/>
              <a:buFont typeface="Calibri"/>
              <a:buNone/>
            </a:pPr>
            <a:r>
              <a:rPr b="0" i="0" lang="en-US" sz="1800" u="sng" cap="none" strike="noStrike">
                <a:solidFill>
                  <a:srgbClr val="005288"/>
                </a:solidFill>
                <a:latin typeface="Calibri"/>
                <a:ea typeface="Calibri"/>
                <a:cs typeface="Calibri"/>
                <a:sym typeface="Calibri"/>
              </a:rPr>
              <a:t>Check the Hard Drives</a:t>
            </a:r>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05288"/>
              </a:solidFill>
              <a:latin typeface="Calibri"/>
              <a:ea typeface="Calibri"/>
              <a:cs typeface="Calibri"/>
              <a:sym typeface="Calibri"/>
            </a:endParaRPr>
          </a:p>
          <a:p>
            <a:pPr indent="0" lvl="0" marL="0" marR="0" rtl="0" algn="l">
              <a:lnSpc>
                <a:spcPct val="100000"/>
              </a:lnSpc>
              <a:spcBef>
                <a:spcPts val="0"/>
              </a:spcBef>
              <a:spcAft>
                <a:spcPts val="0"/>
              </a:spcAft>
              <a:buClr>
                <a:srgbClr val="005288"/>
              </a:buClr>
              <a:buSzPts val="1800"/>
              <a:buFont typeface="Calibri"/>
              <a:buNone/>
            </a:pPr>
            <a:r>
              <a:rPr b="0" i="0" lang="en-US" sz="1800" u="sng" cap="none" strike="noStrike">
                <a:solidFill>
                  <a:srgbClr val="005288"/>
                </a:solidFill>
                <a:latin typeface="Calibri"/>
                <a:ea typeface="Calibri"/>
                <a:cs typeface="Calibri"/>
                <a:sym typeface="Calibri"/>
                <a:hlinkClick action="ppaction://hlinksldjump" r:id="rId17">
                  <a:extLst>
                    <a:ext uri="{A12FA001-AC4F-418D-AE19-62706E023703}">
                      <ahyp:hlinkClr val="tx"/>
                    </a:ext>
                  </a:extLst>
                </a:hlinkClick>
              </a:rPr>
              <a:t>Connect to a different monitor</a:t>
            </a:r>
            <a:endParaRPr b="0" i="0" sz="1800" u="sng" cap="none" strike="noStrike">
              <a:solidFill>
                <a:srgbClr val="00528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t/>
            </a:r>
            <a:endParaRPr b="0" i="0" sz="1800" u="sng" cap="none" strike="noStrike">
              <a:solidFill>
                <a:srgbClr val="0563C1"/>
              </a:solidFill>
              <a:latin typeface="Calibri"/>
              <a:ea typeface="Calibri"/>
              <a:cs typeface="Calibri"/>
              <a:sym typeface="Calibri"/>
              <a:hlinkClick action="ppaction://hlinksldjump" r:id="rId18">
                <a:extLst>
                  <a:ext uri="{A12FA001-AC4F-418D-AE19-62706E023703}">
                    <ahyp:hlinkClr val="tx"/>
                  </a:ext>
                </a:extLst>
              </a:hlinkCli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Hardware Driver Issues</a:t>
            </a:r>
            <a:endParaRPr/>
          </a:p>
        </p:txBody>
      </p:sp>
      <p:sp>
        <p:nvSpPr>
          <p:cNvPr id="116" name="Google Shape;116;p17"/>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Because you can never get past the blue screen error, you can't troubleshoot and repair drivers.</a:t>
            </a:r>
            <a:endParaRPr/>
          </a:p>
          <a:p>
            <a:pPr indent="0" lvl="0" marL="0" rtl="0" algn="l">
              <a:lnSpc>
                <a:spcPct val="90000"/>
              </a:lnSpc>
              <a:spcBef>
                <a:spcPts val="1000"/>
              </a:spcBef>
              <a:spcAft>
                <a:spcPts val="0"/>
              </a:spcAft>
              <a:buClr>
                <a:srgbClr val="000000"/>
              </a:buClr>
              <a:buSzPts val="2800"/>
              <a:buNone/>
            </a:pPr>
            <a:r>
              <a:t/>
            </a:r>
            <a:endParaRPr/>
          </a:p>
          <a:p>
            <a:pPr indent="0" lvl="0" marL="0" rtl="0" algn="l">
              <a:lnSpc>
                <a:spcPct val="90000"/>
              </a:lnSpc>
              <a:spcBef>
                <a:spcPts val="1000"/>
              </a:spcBef>
              <a:spcAft>
                <a:spcPts val="0"/>
              </a:spcAft>
              <a:buClr>
                <a:srgbClr val="000000"/>
              </a:buClr>
              <a:buSzPts val="2800"/>
              <a:buNone/>
            </a:pPr>
            <a:r>
              <a:t/>
            </a:r>
            <a:endParaRPr/>
          </a:p>
          <a:p>
            <a:pPr indent="0" lvl="0" marL="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u="sng">
              <a:solidFill>
                <a:srgbClr val="0563C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r>
              <a:rPr lang="en-US"/>
              <a:t>Malware on the Windows Kernel</a:t>
            </a:r>
            <a:endParaRPr/>
          </a:p>
        </p:txBody>
      </p:sp>
      <p:sp>
        <p:nvSpPr>
          <p:cNvPr id="122" name="Google Shape;122;p18"/>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Because you can never get past the blue screen, you can't use a tool like Windows Defender or AVG to scan for malware.</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50800" lvl="0" marL="228600" rtl="0" algn="l">
              <a:lnSpc>
                <a:spcPct val="90000"/>
              </a:lnSpc>
              <a:spcBef>
                <a:spcPts val="1000"/>
              </a:spcBef>
              <a:spcAft>
                <a:spcPts val="0"/>
              </a:spcAft>
              <a:buClr>
                <a:srgbClr val="000000"/>
              </a:buClr>
              <a:buSzPts val="2800"/>
              <a:buNone/>
            </a:pPr>
            <a:r>
              <a:t/>
            </a:r>
            <a:endParaRPr/>
          </a:p>
          <a:p>
            <a:pPr indent="0" lvl="0" marL="0" rtl="0" algn="l">
              <a:lnSpc>
                <a:spcPct val="90000"/>
              </a:lnSpc>
              <a:spcBef>
                <a:spcPts val="1000"/>
              </a:spcBef>
              <a:spcAft>
                <a:spcPts val="0"/>
              </a:spcAft>
              <a:buClr>
                <a:srgbClr val="000000"/>
              </a:buClr>
              <a:buSzPts val="28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ldjump" r:id="rId4">
                  <a:extLst>
                    <a:ext uri="{A12FA001-AC4F-418D-AE19-62706E023703}">
                      <ahyp:hlinkClr val="tx"/>
                    </a:ext>
                  </a:extLst>
                </a:hlinkClick>
              </a:rPr>
              <a:t>Back to testing theories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Corrupt Files on the Boot Drive</a:t>
            </a:r>
            <a:endParaRPr/>
          </a:p>
        </p:txBody>
      </p:sp>
      <p:sp>
        <p:nvSpPr>
          <p:cNvPr id="128" name="Google Shape;128;p19"/>
          <p:cNvSpPr txBox="1"/>
          <p:nvPr>
            <p:ph idx="1" type="body"/>
          </p:nvPr>
        </p:nvSpPr>
        <p:spPr>
          <a:xfrm>
            <a:off x="628650" y="1363287"/>
            <a:ext cx="7886700" cy="4224205"/>
          </a:xfrm>
          <a:prstGeom prst="rect">
            <a:avLst/>
          </a:prstGeom>
          <a:noFill/>
          <a:ln>
            <a:noFill/>
          </a:ln>
        </p:spPr>
        <p:txBody>
          <a:bodyPr anchorCtr="0" anchor="t" bIns="45700" lIns="45700" spcFirstLastPara="1" rIns="45700" wrap="square" tIns="45700">
            <a:normAutofit fontScale="92500" lnSpcReduction="20000"/>
          </a:bodyPr>
          <a:lstStyle/>
          <a:p>
            <a:pPr indent="-228600" lvl="0" marL="228600" rtl="0" algn="l">
              <a:lnSpc>
                <a:spcPct val="90000"/>
              </a:lnSpc>
              <a:spcBef>
                <a:spcPts val="0"/>
              </a:spcBef>
              <a:spcAft>
                <a:spcPts val="0"/>
              </a:spcAft>
              <a:buClr>
                <a:srgbClr val="000000"/>
              </a:buClr>
              <a:buSzPct val="100000"/>
              <a:buChar char="•"/>
            </a:pPr>
            <a:r>
              <a:rPr lang="en-US"/>
              <a:t>You need to use another computer to create a USB installation drive.</a:t>
            </a:r>
            <a:endParaRPr/>
          </a:p>
          <a:p>
            <a:pPr indent="-228600" lvl="0" marL="228600" rtl="0" algn="l">
              <a:lnSpc>
                <a:spcPct val="90000"/>
              </a:lnSpc>
              <a:spcBef>
                <a:spcPts val="1000"/>
              </a:spcBef>
              <a:spcAft>
                <a:spcPts val="0"/>
              </a:spcAft>
              <a:buClr>
                <a:srgbClr val="000000"/>
              </a:buClr>
              <a:buSzPct val="100000"/>
              <a:buChar char="•"/>
            </a:pPr>
            <a:r>
              <a:rPr lang="en-US"/>
              <a:t>Upon restart, you repeatedly press F4 to boot in recovery mode</a:t>
            </a:r>
            <a:endParaRPr/>
          </a:p>
          <a:p>
            <a:pPr indent="-228600" lvl="0" marL="228600" rtl="0" algn="l">
              <a:lnSpc>
                <a:spcPct val="90000"/>
              </a:lnSpc>
              <a:spcBef>
                <a:spcPts val="1000"/>
              </a:spcBef>
              <a:spcAft>
                <a:spcPts val="0"/>
              </a:spcAft>
              <a:buClr>
                <a:srgbClr val="000000"/>
              </a:buClr>
              <a:buSzPct val="100000"/>
              <a:buChar char="•"/>
            </a:pPr>
            <a:r>
              <a:rPr lang="en-US"/>
              <a:t>You use the USB drive to try to repair the disk</a:t>
            </a:r>
            <a:endParaRPr/>
          </a:p>
          <a:p>
            <a:pPr indent="-228600" lvl="0" marL="228600" rtl="0" algn="l">
              <a:lnSpc>
                <a:spcPct val="90000"/>
              </a:lnSpc>
              <a:spcBef>
                <a:spcPts val="1000"/>
              </a:spcBef>
              <a:spcAft>
                <a:spcPts val="0"/>
              </a:spcAft>
              <a:buClr>
                <a:srgbClr val="000000"/>
              </a:buClr>
              <a:buSzPct val="100000"/>
              <a:buChar char="•"/>
            </a:pPr>
            <a:r>
              <a:rPr lang="en-US"/>
              <a:t>You still get the blue screen error when rebooting</a:t>
            </a:r>
            <a:endParaRPr/>
          </a:p>
          <a:p>
            <a:pPr indent="-228600" lvl="0" marL="228600" rtl="0" algn="l">
              <a:lnSpc>
                <a:spcPct val="90000"/>
              </a:lnSpc>
              <a:spcBef>
                <a:spcPts val="1000"/>
              </a:spcBef>
              <a:spcAft>
                <a:spcPts val="0"/>
              </a:spcAft>
              <a:buClr>
                <a:srgbClr val="000000"/>
              </a:buClr>
              <a:buSzPct val="100000"/>
              <a:buChar char="•"/>
            </a:pPr>
            <a:r>
              <a:rPr lang="en-US"/>
              <a:t>You can reinstall a clean copy of Windows 10, but wait until you've tested other theories first to try to save Thomas's data</a:t>
            </a:r>
            <a:endParaRPr/>
          </a:p>
          <a:p>
            <a:pPr indent="-64135" lvl="0" marL="228600" rtl="0" algn="l">
              <a:lnSpc>
                <a:spcPct val="90000"/>
              </a:lnSpc>
              <a:spcBef>
                <a:spcPts val="1000"/>
              </a:spcBef>
              <a:spcAft>
                <a:spcPts val="0"/>
              </a:spcAft>
              <a:buClr>
                <a:srgbClr val="000000"/>
              </a:buClr>
              <a:buSzPct val="100000"/>
              <a:buNone/>
            </a:pPr>
            <a:r>
              <a:t/>
            </a:r>
            <a:endParaRPr u="sng">
              <a:solidFill>
                <a:schemeClr val="hlink"/>
              </a:solidFill>
              <a:hlinkClick action="ppaction://hlinksldjump" r:id="rId3"/>
            </a:endParaRPr>
          </a:p>
          <a:p>
            <a:pPr indent="-228600" lvl="0" marL="228600" rtl="0" algn="l">
              <a:lnSpc>
                <a:spcPct val="90000"/>
              </a:lnSpc>
              <a:spcBef>
                <a:spcPts val="1000"/>
              </a:spcBef>
              <a:spcAft>
                <a:spcPts val="0"/>
              </a:spcAft>
              <a:buClr>
                <a:srgbClr val="0563C1"/>
              </a:buClr>
              <a:buSzPct val="100000"/>
              <a:buChar char="•"/>
            </a:pPr>
            <a:r>
              <a:rPr lang="en-US" u="sng">
                <a:solidFill>
                  <a:srgbClr val="0563C1"/>
                </a:solidFill>
                <a:hlinkClick action="ppaction://hlinksldjump" r:id="rId4">
                  <a:extLst>
                    <a:ext uri="{A12FA001-AC4F-418D-AE19-62706E023703}">
                      <ahyp:hlinkClr val="tx"/>
                    </a:ext>
                  </a:extLst>
                </a:hlinkClick>
              </a:rPr>
              <a:t>Back to testing theories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28650" y="365125"/>
            <a:ext cx="7886700" cy="815281"/>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4400"/>
              <a:buFont typeface="Arial"/>
              <a:buNone/>
            </a:pPr>
            <a:r>
              <a:rPr lang="en-US"/>
              <a:t>Bad RAM</a:t>
            </a:r>
            <a:endParaRPr/>
          </a:p>
        </p:txBody>
      </p:sp>
      <p:sp>
        <p:nvSpPr>
          <p:cNvPr id="134" name="Google Shape;134;p20"/>
          <p:cNvSpPr txBox="1"/>
          <p:nvPr>
            <p:ph idx="1" type="body"/>
          </p:nvPr>
        </p:nvSpPr>
        <p:spPr>
          <a:xfrm>
            <a:off x="628650" y="1363287"/>
            <a:ext cx="7886700" cy="4813676"/>
          </a:xfrm>
          <a:prstGeom prst="rect">
            <a:avLst/>
          </a:prstGeom>
          <a:noFill/>
          <a:ln>
            <a:noFill/>
          </a:ln>
        </p:spPr>
        <p:txBody>
          <a:bodyPr anchorCtr="0" anchor="t" bIns="45700" lIns="45700" spcFirstLastPara="1" rIns="45700" wrap="square" tIns="45700">
            <a:normAutofit/>
          </a:bodyPr>
          <a:lstStyle/>
          <a:p>
            <a:pPr indent="-228600" lvl="0" marL="228600" rtl="0" algn="l">
              <a:lnSpc>
                <a:spcPct val="90000"/>
              </a:lnSpc>
              <a:spcBef>
                <a:spcPts val="0"/>
              </a:spcBef>
              <a:spcAft>
                <a:spcPts val="0"/>
              </a:spcAft>
              <a:buClr>
                <a:srgbClr val="000000"/>
              </a:buClr>
              <a:buSzPts val="2800"/>
              <a:buChar char="•"/>
            </a:pPr>
            <a:r>
              <a:rPr lang="en-US"/>
              <a:t>You turn off the computer and disassemble the tower.</a:t>
            </a:r>
            <a:endParaRPr/>
          </a:p>
          <a:p>
            <a:pPr indent="-228600" lvl="0" marL="228600" rtl="0" algn="l">
              <a:lnSpc>
                <a:spcPct val="90000"/>
              </a:lnSpc>
              <a:spcBef>
                <a:spcPts val="1000"/>
              </a:spcBef>
              <a:spcAft>
                <a:spcPts val="0"/>
              </a:spcAft>
              <a:buClr>
                <a:srgbClr val="000000"/>
              </a:buClr>
              <a:buSzPts val="2800"/>
              <a:buChar char="•"/>
            </a:pPr>
            <a:r>
              <a:rPr lang="en-US"/>
              <a:t>You replace the RAM with a known good RAM.</a:t>
            </a:r>
            <a:endParaRPr/>
          </a:p>
          <a:p>
            <a:pPr indent="-228600" lvl="0" marL="228600" rtl="0" algn="l">
              <a:lnSpc>
                <a:spcPct val="90000"/>
              </a:lnSpc>
              <a:spcBef>
                <a:spcPts val="1000"/>
              </a:spcBef>
              <a:spcAft>
                <a:spcPts val="0"/>
              </a:spcAft>
              <a:buClr>
                <a:srgbClr val="000000"/>
              </a:buClr>
              <a:buSzPts val="2800"/>
              <a:buChar char="•"/>
            </a:pPr>
            <a:r>
              <a:rPr lang="en-US"/>
              <a:t>You reconnect the power and the computer boots normally</a:t>
            </a:r>
            <a:endParaRPr/>
          </a:p>
          <a:p>
            <a:pPr indent="-50800" lvl="0" marL="228600" rtl="0" algn="l">
              <a:lnSpc>
                <a:spcPct val="90000"/>
              </a:lnSpc>
              <a:spcBef>
                <a:spcPts val="1000"/>
              </a:spcBef>
              <a:spcAft>
                <a:spcPts val="0"/>
              </a:spcAft>
              <a:buClr>
                <a:srgbClr val="000000"/>
              </a:buClr>
              <a:buSzPts val="2800"/>
              <a:buNone/>
            </a:pPr>
            <a:r>
              <a:t/>
            </a:r>
            <a:endParaRPr/>
          </a:p>
          <a:p>
            <a:pPr indent="-228600" lvl="0" marL="228600" rtl="0" algn="l">
              <a:lnSpc>
                <a:spcPct val="90000"/>
              </a:lnSpc>
              <a:spcBef>
                <a:spcPts val="1000"/>
              </a:spcBef>
              <a:spcAft>
                <a:spcPts val="0"/>
              </a:spcAft>
              <a:buClr>
                <a:srgbClr val="0563C1"/>
              </a:buClr>
              <a:buSzPts val="2800"/>
              <a:buChar char="•"/>
            </a:pPr>
            <a:r>
              <a:rPr lang="en-US" u="sng">
                <a:solidFill>
                  <a:srgbClr val="0563C1"/>
                </a:solidFill>
                <a:hlinkClick action="ppaction://hlinkshowjump?jump=lastslide">
                  <a:extLst>
                    <a:ext uri="{A12FA001-AC4F-418D-AE19-62706E023703}">
                      <ahyp:hlinkClr val="tx"/>
                    </a:ext>
                  </a:extLst>
                </a:hlinkClick>
              </a:rPr>
              <a:t>Fixed! The computer turns on</a:t>
            </a:r>
            <a:endParaRPr u="sng">
              <a:solidFill>
                <a:srgbClr val="0563C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