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peedtest.net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Internet Speed Test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Service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Recall the different options for Internet access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Fiber Optic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DSL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Wireless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speed will (most likely) decrease as you move down the above list.  For this lab, you'll test multiple computers on different networks.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9734" y="1816747"/>
            <a:ext cx="49645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Speedtest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 your computer, go to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www.speedtest.net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speedtest.net (by Ookla) internet speed test will provide: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download speed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upload speed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Your Internet service provider (ISP)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Your computer’s IP address</a:t>
            </a:r>
            <a:endParaRPr sz="16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712" y="1690689"/>
            <a:ext cx="3277841" cy="326496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6"/>
          <p:cNvSpPr txBox="1"/>
          <p:nvPr/>
        </p:nvSpPr>
        <p:spPr>
          <a:xfrm>
            <a:off x="5940074" y="5051394"/>
            <a:ext cx="245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9EDB"/>
                </a:solidFill>
                <a:latin typeface="Calibri"/>
                <a:ea typeface="Calibri"/>
                <a:cs typeface="Calibri"/>
                <a:sym typeface="Calibri"/>
              </a:rPr>
              <a:t>www.speedtest.net’s testing tool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701644" y="5323324"/>
            <a:ext cx="25746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where the IP address is listed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28650" y="1534676"/>
            <a:ext cx="8515350" cy="990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button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start the test (it will take around 30 seconds to run the test)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650" y="2610064"/>
            <a:ext cx="2615446" cy="2605169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126" name="Google Shape;126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537" l="0" r="2894" t="0"/>
          <a:stretch/>
        </p:blipFill>
        <p:spPr>
          <a:xfrm>
            <a:off x="2906389" y="2743980"/>
            <a:ext cx="5545153" cy="2337336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7" name="Google Shape;127;p17"/>
          <p:cNvCxnSpPr/>
          <p:nvPr/>
        </p:nvCxnSpPr>
        <p:spPr>
          <a:xfrm rot="10800000">
            <a:off x="4843817" y="5009697"/>
            <a:ext cx="390618" cy="3136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470303" y="5612130"/>
            <a:ext cx="25746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begin the internet speed test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 rot="10800000">
            <a:off x="2249703" y="4101483"/>
            <a:ext cx="277692" cy="151064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52697" y="1368473"/>
            <a:ext cx="3437563" cy="56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Viewing the results</a:t>
            </a:r>
            <a:endParaRPr sz="1600"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738" y="2915635"/>
            <a:ext cx="5348524" cy="2388002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8"/>
          <p:cNvSpPr txBox="1"/>
          <p:nvPr/>
        </p:nvSpPr>
        <p:spPr>
          <a:xfrm>
            <a:off x="435006" y="1930942"/>
            <a:ext cx="35688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ping, or the milliseconds (ms) it takes for a message to go from your computer to their server and back)</a:t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2867487" y="2669606"/>
            <a:ext cx="301842" cy="30830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8"/>
          <p:cNvSpPr txBox="1"/>
          <p:nvPr/>
        </p:nvSpPr>
        <p:spPr>
          <a:xfrm>
            <a:off x="4190260" y="1382372"/>
            <a:ext cx="24324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download, how quickly data is being sent from their server to your computer</a:t>
            </a:r>
            <a:endParaRPr/>
          </a:p>
        </p:txBody>
      </p:sp>
      <p:cxnSp>
        <p:nvCxnSpPr>
          <p:cNvPr id="140" name="Google Shape;140;p18"/>
          <p:cNvCxnSpPr>
            <a:endCxn id="136" idx="0"/>
          </p:cNvCxnSpPr>
          <p:nvPr/>
        </p:nvCxnSpPr>
        <p:spPr>
          <a:xfrm flipH="1">
            <a:off x="4572000" y="2114935"/>
            <a:ext cx="532800" cy="80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6447272" y="1765603"/>
            <a:ext cx="24324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upload, how quickly data is being sent from your computer to their server</a:t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 flipH="1">
            <a:off x="5974673" y="2300274"/>
            <a:ext cx="648068" cy="61536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8"/>
          <p:cNvSpPr txBox="1"/>
          <p:nvPr/>
        </p:nvSpPr>
        <p:spPr>
          <a:xfrm>
            <a:off x="4098856" y="5549666"/>
            <a:ext cx="18758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IP Address of your computer</a:t>
            </a: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 rot="10800000">
            <a:off x="3808521" y="5237825"/>
            <a:ext cx="479394" cy="31184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21921" y="3617935"/>
            <a:ext cx="18758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Location of the server for the test</a:t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1695635" y="3962601"/>
            <a:ext cx="1322773" cy="57411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21921" y="4843455"/>
            <a:ext cx="18758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ISP, or Internet Service Provider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 flipH="1" rot="10800000">
            <a:off x="1695635" y="4995382"/>
            <a:ext cx="1322773" cy="13046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59734" y="1393794"/>
            <a:ext cx="7059652" cy="477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Your Turn - What are your results?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What were the following when you ran the test: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ping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download speed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upload speed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Your Internet service provider (ISP)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Your computer’s IP address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28650" y="365126"/>
            <a:ext cx="7886700" cy="872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28650" y="1422213"/>
            <a:ext cx="67486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on a different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Here is the original example test (wired) against a new example test (wireless)</a:t>
            </a:r>
            <a:endParaRPr sz="2000"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153" y="2667661"/>
            <a:ext cx="4671128" cy="2085559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717" y="3517983"/>
            <a:ext cx="4342174" cy="2085559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0"/>
          <p:cNvSpPr txBox="1"/>
          <p:nvPr/>
        </p:nvSpPr>
        <p:spPr>
          <a:xfrm>
            <a:off x="1301396" y="4870603"/>
            <a:ext cx="18758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Test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(wired)</a:t>
            </a: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 flipH="1">
            <a:off x="5721361" y="2973438"/>
            <a:ext cx="812604" cy="73700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4572000" y="5704667"/>
            <a:ext cx="18758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Test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(wireless)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5859950" y="2450218"/>
            <a:ext cx="23819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Notice the difference in the download and ping speeds</a:t>
            </a:r>
            <a:endParaRPr/>
          </a:p>
        </p:txBody>
      </p:sp>
      <p:cxnSp>
        <p:nvCxnSpPr>
          <p:cNvPr id="167" name="Google Shape;167;p20"/>
          <p:cNvCxnSpPr>
            <a:stCxn id="166" idx="1"/>
          </p:cNvCxnSpPr>
          <p:nvPr/>
        </p:nvCxnSpPr>
        <p:spPr>
          <a:xfrm flipH="1">
            <a:off x="3749450" y="2711828"/>
            <a:ext cx="2110500" cy="23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459734" y="1393794"/>
            <a:ext cx="8142728" cy="477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Your Turn - Run the test on a different device/connection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Do you expect the speed to increase or decrease?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Difference devices/connections include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Ethernet vs. wireless connections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Different devices (smartphone vs. laptop)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Different networks (School’s network vs. Cellular network)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Distance from a router (move further away)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Internet Speed Test Lab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9734" y="1393794"/>
            <a:ext cx="8142728" cy="477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Your Turn - Run the test on a different device/connection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What were the following when you ran the second test: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download speed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upload speed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Your Internet service provider (ISP)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Your computer’s IP address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Which device/connection was quicker?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Repeat this test on as many devices/connections as possible and compare the results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