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85"/>
            <a:ext cx="9144000" cy="685662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5727762" y="4397876"/>
            <a:ext cx="3230218" cy="20484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2400"/>
              <a:buNone/>
              <a:defRPr b="0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descr="A close up of a sign&#10;&#10;Description automatically generated" id="20" name="Google Shape;2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97" y="5517204"/>
            <a:ext cx="1199683" cy="1227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1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5" name="Google Shape;8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2" name="Google Shape;92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" name="Google Shape;2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" name="Google Shape;35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8" name="Google Shape;4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7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8" name="Google Shape;5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4" name="Google Shape;6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9" name="Google Shape;6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3" name="Google Shape;73;p10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7" name="Google Shape;77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685"/>
            <a:ext cx="9144000" cy="6856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/>
        </p:nvSpPr>
        <p:spPr>
          <a:xfrm>
            <a:off x="209941" y="3861396"/>
            <a:ext cx="543950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Internet Service Types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Service Considerations</a:t>
            </a:r>
            <a:endParaRPr/>
          </a:p>
        </p:txBody>
      </p:sp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Availability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Is it functional?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Throughput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Data transfer rates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Bandwidth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“Size” of connection</a:t>
            </a:r>
            <a:endParaRPr/>
          </a:p>
        </p:txBody>
      </p:sp>
      <p:pic>
        <p:nvPicPr>
          <p:cNvPr descr="A picture containing object, sitting, bunch, large&#10;&#10;Description automatically generated" id="110" name="Google Shape;110;p15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4043" y="1825625"/>
            <a:ext cx="4175984" cy="26505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Connection Types</a:t>
            </a:r>
            <a:endParaRPr/>
          </a:p>
        </p:txBody>
      </p: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Fiber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Fastest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Lowest availability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Cable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Medium speed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Medium availability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DSL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Low speed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High availability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Wireless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Highly variable speed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Highest availability</a:t>
            </a:r>
            <a:endParaRPr/>
          </a:p>
        </p:txBody>
      </p:sp>
      <p:pic>
        <p:nvPicPr>
          <p:cNvPr descr="A picture containing drawing, umbrella, mouse&#10;&#10;Description automatically generated" id="117" name="Google Shape;117;p16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29150" y="2005528"/>
            <a:ext cx="3886200" cy="3991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Wireless Options</a:t>
            </a:r>
            <a:endParaRPr/>
          </a:p>
        </p:txBody>
      </p:sp>
      <p:sp>
        <p:nvSpPr>
          <p:cNvPr id="123" name="Google Shape;123;p1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RF (Radio Frequency)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Certain wireless frequencies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Satellite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Connects with a satellite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Cellular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Connects via cell towers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