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x">
  <p:cSld name="TITLE_AND_BODY">
    <p:spTree>
      <p:nvGrpSpPr>
        <p:cNvPr id="12" name="Shape 12"/>
        <p:cNvGrpSpPr/>
        <p:nvPr/>
      </p:nvGrpSpPr>
      <p:grpSpPr>
        <a:xfrm>
          <a:off x="0" y="0"/>
          <a:ext cx="0" cy="0"/>
          <a:chOff x="0" y="0"/>
          <a:chExt cx="0" cy="0"/>
        </a:xfrm>
      </p:grpSpPr>
      <p:pic>
        <p:nvPicPr>
          <p:cNvPr descr="Picture 6" id="13" name="Google Shape;13;p2"/>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14" name="Google Shape;14;p2"/>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pic>
        <p:nvPicPr>
          <p:cNvPr descr="Picture 3" id="15" name="Google Shape;15;p2"/>
          <p:cNvPicPr preferRelativeResize="0"/>
          <p:nvPr/>
        </p:nvPicPr>
        <p:blipFill rotWithShape="1">
          <a:blip r:embed="rId4">
            <a:alphaModFix/>
          </a:blip>
          <a:srcRect b="0" l="0" r="0" t="0"/>
          <a:stretch/>
        </p:blipFill>
        <p:spPr>
          <a:xfrm>
            <a:off x="0" y="684"/>
            <a:ext cx="9144000" cy="6856630"/>
          </a:xfrm>
          <a:prstGeom prst="rect">
            <a:avLst/>
          </a:prstGeom>
          <a:noFill/>
          <a:ln>
            <a:noFill/>
          </a:ln>
        </p:spPr>
      </p:pic>
      <p:sp>
        <p:nvSpPr>
          <p:cNvPr id="16" name="Google Shape;16;p2"/>
          <p:cNvSpPr txBox="1"/>
          <p:nvPr>
            <p:ph idx="1" type="body"/>
          </p:nvPr>
        </p:nvSpPr>
        <p:spPr>
          <a:xfrm>
            <a:off x="5727762" y="4397876"/>
            <a:ext cx="3230218" cy="2048447"/>
          </a:xfrm>
          <a:prstGeom prst="rect">
            <a:avLst/>
          </a:prstGeom>
          <a:noFill/>
          <a:ln>
            <a:noFill/>
          </a:ln>
        </p:spPr>
        <p:txBody>
          <a:bodyPr anchorCtr="0" anchor="t" bIns="45700" lIns="45700" spcFirstLastPara="1" rIns="45700" wrap="square" tIns="45700">
            <a:normAutofit/>
          </a:bodyPr>
          <a:lstStyle>
            <a:lvl1pPr indent="-228600" lvl="0" marL="457200" algn="r">
              <a:lnSpc>
                <a:spcPct val="90000"/>
              </a:lnSpc>
              <a:spcBef>
                <a:spcPts val="1000"/>
              </a:spcBef>
              <a:spcAft>
                <a:spcPts val="0"/>
              </a:spcAft>
              <a:buClr>
                <a:srgbClr val="333333"/>
              </a:buClr>
              <a:buSzPts val="2400"/>
              <a:buFont typeface="Arial"/>
              <a:buNone/>
              <a:defRPr sz="2400">
                <a:solidFill>
                  <a:srgbClr val="333333"/>
                </a:solidFill>
              </a:defRPr>
            </a:lvl1pPr>
            <a:lvl2pPr indent="-228600" lvl="1" marL="914400" algn="r">
              <a:lnSpc>
                <a:spcPct val="90000"/>
              </a:lnSpc>
              <a:spcBef>
                <a:spcPts val="1000"/>
              </a:spcBef>
              <a:spcAft>
                <a:spcPts val="0"/>
              </a:spcAft>
              <a:buClr>
                <a:srgbClr val="333333"/>
              </a:buClr>
              <a:buSzPts val="2400"/>
              <a:buFont typeface="Arial"/>
              <a:buNone/>
              <a:defRPr sz="2400">
                <a:solidFill>
                  <a:srgbClr val="333333"/>
                </a:solidFill>
              </a:defRPr>
            </a:lvl2pPr>
            <a:lvl3pPr indent="-228600" lvl="2" marL="1371600" algn="r">
              <a:lnSpc>
                <a:spcPct val="90000"/>
              </a:lnSpc>
              <a:spcBef>
                <a:spcPts val="1000"/>
              </a:spcBef>
              <a:spcAft>
                <a:spcPts val="0"/>
              </a:spcAft>
              <a:buClr>
                <a:srgbClr val="333333"/>
              </a:buClr>
              <a:buSzPts val="2400"/>
              <a:buFont typeface="Arial"/>
              <a:buNone/>
              <a:defRPr sz="2400">
                <a:solidFill>
                  <a:srgbClr val="333333"/>
                </a:solidFill>
              </a:defRPr>
            </a:lvl3pPr>
            <a:lvl4pPr indent="-228600" lvl="3" marL="1828800" algn="r">
              <a:lnSpc>
                <a:spcPct val="90000"/>
              </a:lnSpc>
              <a:spcBef>
                <a:spcPts val="1000"/>
              </a:spcBef>
              <a:spcAft>
                <a:spcPts val="0"/>
              </a:spcAft>
              <a:buClr>
                <a:srgbClr val="333333"/>
              </a:buClr>
              <a:buSzPts val="2400"/>
              <a:buFont typeface="Arial"/>
              <a:buNone/>
              <a:defRPr sz="2400">
                <a:solidFill>
                  <a:srgbClr val="333333"/>
                </a:solidFill>
              </a:defRPr>
            </a:lvl4pPr>
            <a:lvl5pPr indent="-228600" lvl="4" marL="2286000" algn="r">
              <a:lnSpc>
                <a:spcPct val="90000"/>
              </a:lnSpc>
              <a:spcBef>
                <a:spcPts val="1000"/>
              </a:spcBef>
              <a:spcAft>
                <a:spcPts val="0"/>
              </a:spcAft>
              <a:buClr>
                <a:srgbClr val="333333"/>
              </a:buClr>
              <a:buSzPts val="2400"/>
              <a:buFont typeface="Arial"/>
              <a:buNone/>
              <a:defRPr sz="2400">
                <a:solidFill>
                  <a:srgbClr val="333333"/>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17" name="Google Shape;17;p2"/>
          <p:cNvPicPr preferRelativeResize="0"/>
          <p:nvPr/>
        </p:nvPicPr>
        <p:blipFill rotWithShape="1">
          <a:blip r:embed="rId5">
            <a:alphaModFix/>
          </a:blip>
          <a:srcRect b="0" l="0" r="0" t="0"/>
          <a:stretch/>
        </p:blipFill>
        <p:spPr>
          <a:xfrm>
            <a:off x="104396" y="5517203"/>
            <a:ext cx="1199684" cy="1227539"/>
          </a:xfrm>
          <a:prstGeom prst="rect">
            <a:avLst/>
          </a:prstGeom>
          <a:noFill/>
          <a:ln>
            <a:noFill/>
          </a:ln>
        </p:spPr>
      </p:pic>
      <p:sp>
        <p:nvSpPr>
          <p:cNvPr id="18" name="Google Shape;18;p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70" name="Shape 70"/>
        <p:cNvGrpSpPr/>
        <p:nvPr/>
      </p:nvGrpSpPr>
      <p:grpSpPr>
        <a:xfrm>
          <a:off x="0" y="0"/>
          <a:ext cx="0" cy="0"/>
          <a:chOff x="0" y="0"/>
          <a:chExt cx="0" cy="0"/>
        </a:xfrm>
      </p:grpSpPr>
      <p:pic>
        <p:nvPicPr>
          <p:cNvPr descr="Picture 6" id="71" name="Google Shape;71;p11"/>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72" name="Google Shape;72;p11"/>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73" name="Google Shape;73;p11"/>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4" name="Google Shape;74;p11"/>
          <p:cNvSpPr/>
          <p:nvPr>
            <p:ph idx="2" type="pic"/>
          </p:nvPr>
        </p:nvSpPr>
        <p:spPr>
          <a:xfrm>
            <a:off x="3887391" y="987425"/>
            <a:ext cx="4629151" cy="4873626"/>
          </a:xfrm>
          <a:prstGeom prst="rect">
            <a:avLst/>
          </a:prstGeom>
          <a:noFill/>
          <a:ln>
            <a:noFill/>
          </a:ln>
        </p:spPr>
      </p:sp>
      <p:sp>
        <p:nvSpPr>
          <p:cNvPr id="75" name="Google Shape;75;p11"/>
          <p:cNvSpPr txBox="1"/>
          <p:nvPr>
            <p:ph idx="1" type="body"/>
          </p:nvPr>
        </p:nvSpPr>
        <p:spPr>
          <a:xfrm>
            <a:off x="629841" y="2057400"/>
            <a:ext cx="2949178"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10" id="76" name="Google Shape;76;p11"/>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77" name="Google Shape;77;p11"/>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628650" y="365125"/>
            <a:ext cx="7886700" cy="815282"/>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2" name="Google Shape;22;p3"/>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pic>
        <p:nvPicPr>
          <p:cNvPr descr="Picture 6" id="24" name="Google Shape;24;p4"/>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25" name="Google Shape;25;p4"/>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26" name="Google Shape;26;p4"/>
          <p:cNvSpPr txBox="1"/>
          <p:nvPr>
            <p:ph type="title"/>
          </p:nvPr>
        </p:nvSpPr>
        <p:spPr>
          <a:xfrm>
            <a:off x="685800" y="1122362"/>
            <a:ext cx="77724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4"/>
          <p:cNvSpPr txBox="1"/>
          <p:nvPr>
            <p:ph idx="1" type="body"/>
          </p:nvPr>
        </p:nvSpPr>
        <p:spPr>
          <a:xfrm>
            <a:off x="1143000" y="3602037"/>
            <a:ext cx="6858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4"/>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9" name="Shape 29"/>
        <p:cNvGrpSpPr/>
        <p:nvPr/>
      </p:nvGrpSpPr>
      <p:grpSpPr>
        <a:xfrm>
          <a:off x="0" y="0"/>
          <a:ext cx="0" cy="0"/>
          <a:chOff x="0" y="0"/>
          <a:chExt cx="0" cy="0"/>
        </a:xfrm>
      </p:grpSpPr>
      <p:pic>
        <p:nvPicPr>
          <p:cNvPr descr="Picture 6" id="30" name="Google Shape;30;p5"/>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31" name="Google Shape;31;p5"/>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2" name="Google Shape;32;p5"/>
          <p:cNvSpPr txBox="1"/>
          <p:nvPr>
            <p:ph type="title"/>
          </p:nvPr>
        </p:nvSpPr>
        <p:spPr>
          <a:xfrm>
            <a:off x="623887" y="1709739"/>
            <a:ext cx="7886701"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3" name="Google Shape;33;p5"/>
          <p:cNvSpPr txBox="1"/>
          <p:nvPr>
            <p:ph idx="1" type="body"/>
          </p:nvPr>
        </p:nvSpPr>
        <p:spPr>
          <a:xfrm>
            <a:off x="623887" y="4589464"/>
            <a:ext cx="7886701"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sz="2400"/>
            </a:lvl1pPr>
            <a:lvl2pPr indent="-228600" lvl="1" marL="914400" algn="l">
              <a:lnSpc>
                <a:spcPct val="90000"/>
              </a:lnSpc>
              <a:spcBef>
                <a:spcPts val="1000"/>
              </a:spcBef>
              <a:spcAft>
                <a:spcPts val="0"/>
              </a:spcAft>
              <a:buClr>
                <a:srgbClr val="000000"/>
              </a:buClr>
              <a:buSzPts val="2400"/>
              <a:buFont typeface="Arial"/>
              <a:buNone/>
              <a:defRPr sz="2400"/>
            </a:lvl2pPr>
            <a:lvl3pPr indent="-228600" lvl="2" marL="1371600" algn="l">
              <a:lnSpc>
                <a:spcPct val="90000"/>
              </a:lnSpc>
              <a:spcBef>
                <a:spcPts val="1000"/>
              </a:spcBef>
              <a:spcAft>
                <a:spcPts val="0"/>
              </a:spcAft>
              <a:buClr>
                <a:srgbClr val="000000"/>
              </a:buClr>
              <a:buSzPts val="2400"/>
              <a:buFont typeface="Arial"/>
              <a:buNone/>
              <a:defRPr sz="2400"/>
            </a:lvl3pPr>
            <a:lvl4pPr indent="-228600" lvl="3" marL="1828800" algn="l">
              <a:lnSpc>
                <a:spcPct val="90000"/>
              </a:lnSpc>
              <a:spcBef>
                <a:spcPts val="1000"/>
              </a:spcBef>
              <a:spcAft>
                <a:spcPts val="0"/>
              </a:spcAft>
              <a:buClr>
                <a:srgbClr val="000000"/>
              </a:buClr>
              <a:buSzPts val="2400"/>
              <a:buFont typeface="Arial"/>
              <a:buNone/>
              <a:defRPr sz="2400"/>
            </a:lvl4pPr>
            <a:lvl5pPr indent="-228600" lvl="4" marL="2286000" algn="l">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8" id="34" name="Google Shape;34;p5"/>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5" name="Google Shape;35;p5"/>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6" name="Shape 36"/>
        <p:cNvGrpSpPr/>
        <p:nvPr/>
      </p:nvGrpSpPr>
      <p:grpSpPr>
        <a:xfrm>
          <a:off x="0" y="0"/>
          <a:ext cx="0" cy="0"/>
          <a:chOff x="0" y="0"/>
          <a:chExt cx="0" cy="0"/>
        </a:xfrm>
      </p:grpSpPr>
      <p:pic>
        <p:nvPicPr>
          <p:cNvPr descr="Picture 6" id="37" name="Google Shape;37;p6"/>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38" name="Google Shape;38;p6"/>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9" name="Google Shape;39;p6"/>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0" name="Google Shape;40;p6"/>
          <p:cNvSpPr txBox="1"/>
          <p:nvPr>
            <p:ph idx="1" type="body"/>
          </p:nvPr>
        </p:nvSpPr>
        <p:spPr>
          <a:xfrm>
            <a:off x="628650" y="1825625"/>
            <a:ext cx="38862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41" name="Google Shape;41;p6"/>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42" name="Google Shape;42;p6"/>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43" name="Shape 43"/>
        <p:cNvGrpSpPr/>
        <p:nvPr/>
      </p:nvGrpSpPr>
      <p:grpSpPr>
        <a:xfrm>
          <a:off x="0" y="0"/>
          <a:ext cx="0" cy="0"/>
          <a:chOff x="0" y="0"/>
          <a:chExt cx="0" cy="0"/>
        </a:xfrm>
      </p:grpSpPr>
      <p:pic>
        <p:nvPicPr>
          <p:cNvPr descr="Picture 6" id="44" name="Google Shape;44;p7"/>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45" name="Google Shape;45;p7"/>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46" name="Google Shape;46;p7"/>
          <p:cNvSpPr txBox="1"/>
          <p:nvPr>
            <p:ph type="title"/>
          </p:nvPr>
        </p:nvSpPr>
        <p:spPr>
          <a:xfrm>
            <a:off x="629841" y="365125"/>
            <a:ext cx="7886701"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7"/>
          <p:cNvSpPr txBox="1"/>
          <p:nvPr>
            <p:ph idx="1" type="body"/>
          </p:nvPr>
        </p:nvSpPr>
        <p:spPr>
          <a:xfrm>
            <a:off x="629841" y="1681163"/>
            <a:ext cx="3868341"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8" name="Google Shape;48;p7"/>
          <p:cNvSpPr txBox="1"/>
          <p:nvPr>
            <p:ph idx="2" type="body"/>
          </p:nvPr>
        </p:nvSpPr>
        <p:spPr>
          <a:xfrm>
            <a:off x="4629150" y="1681163"/>
            <a:ext cx="3887392"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11" id="49" name="Google Shape;49;p7"/>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0" name="Google Shape;50;p7"/>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51" name="Shape 51"/>
        <p:cNvGrpSpPr/>
        <p:nvPr/>
      </p:nvGrpSpPr>
      <p:grpSpPr>
        <a:xfrm>
          <a:off x="0" y="0"/>
          <a:ext cx="0" cy="0"/>
          <a:chOff x="0" y="0"/>
          <a:chExt cx="0" cy="0"/>
        </a:xfrm>
      </p:grpSpPr>
      <p:pic>
        <p:nvPicPr>
          <p:cNvPr descr="Picture 6" id="52" name="Google Shape;52;p8"/>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53" name="Google Shape;53;p8"/>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4" name="Google Shape;54;p8"/>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pic>
        <p:nvPicPr>
          <p:cNvPr descr="Picture 7" id="55" name="Google Shape;55;p8"/>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6" name="Google Shape;56;p8"/>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7" name="Shape 57"/>
        <p:cNvGrpSpPr/>
        <p:nvPr/>
      </p:nvGrpSpPr>
      <p:grpSpPr>
        <a:xfrm>
          <a:off x="0" y="0"/>
          <a:ext cx="0" cy="0"/>
          <a:chOff x="0" y="0"/>
          <a:chExt cx="0" cy="0"/>
        </a:xfrm>
      </p:grpSpPr>
      <p:pic>
        <p:nvPicPr>
          <p:cNvPr descr="Picture 6" id="58" name="Google Shape;58;p9"/>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59" name="Google Shape;59;p9"/>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pic>
        <p:nvPicPr>
          <p:cNvPr descr="Picture 6" id="60" name="Google Shape;60;p9"/>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1" name="Google Shape;61;p9"/>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62" name="Shape 62"/>
        <p:cNvGrpSpPr/>
        <p:nvPr/>
      </p:nvGrpSpPr>
      <p:grpSpPr>
        <a:xfrm>
          <a:off x="0" y="0"/>
          <a:ext cx="0" cy="0"/>
          <a:chOff x="0" y="0"/>
          <a:chExt cx="0" cy="0"/>
        </a:xfrm>
      </p:grpSpPr>
      <p:pic>
        <p:nvPicPr>
          <p:cNvPr descr="Picture 6" id="63" name="Google Shape;63;p10"/>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64" name="Google Shape;64;p10"/>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5" name="Google Shape;65;p10"/>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6" name="Google Shape;66;p10"/>
          <p:cNvSpPr txBox="1"/>
          <p:nvPr>
            <p:ph idx="1" type="body"/>
          </p:nvPr>
        </p:nvSpPr>
        <p:spPr>
          <a:xfrm>
            <a:off x="3887391" y="987425"/>
            <a:ext cx="4629151" cy="4873626"/>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7" name="Google Shape;67;p10"/>
          <p:cNvSpPr txBox="1"/>
          <p:nvPr>
            <p:ph idx="2" type="body"/>
          </p:nvPr>
        </p:nvSpPr>
        <p:spPr>
          <a:xfrm>
            <a:off x="629840" y="2057400"/>
            <a:ext cx="2949180"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68" name="Google Shape;68;p10"/>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9" name="Google Shape;69;p10"/>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6" id="6" name="Google Shape;6;p1"/>
          <p:cNvPicPr preferRelativeResize="0"/>
          <p:nvPr/>
        </p:nvPicPr>
        <p:blipFill rotWithShape="1">
          <a:blip r:embed="rId1">
            <a:alphaModFix/>
          </a:blip>
          <a:srcRect b="0" l="0" r="0" t="0"/>
          <a:stretch/>
        </p:blipFill>
        <p:spPr>
          <a:xfrm>
            <a:off x="0" y="684"/>
            <a:ext cx="9144000" cy="6856630"/>
          </a:xfrm>
          <a:prstGeom prst="rect">
            <a:avLst/>
          </a:prstGeom>
          <a:noFill/>
          <a:ln>
            <a:noFill/>
          </a:ln>
        </p:spPr>
      </p:pic>
      <p:pic>
        <p:nvPicPr>
          <p:cNvPr descr="Picture 7" id="7" name="Google Shape;7;p1"/>
          <p:cNvPicPr preferRelativeResize="0"/>
          <p:nvPr/>
        </p:nvPicPr>
        <p:blipFill rotWithShape="1">
          <a:blip r:embed="rId2">
            <a:alphaModFix/>
          </a:blip>
          <a:srcRect b="0" l="0" r="0" t="0"/>
          <a:stretch/>
        </p:blipFill>
        <p:spPr>
          <a:xfrm>
            <a:off x="104396" y="5531130"/>
            <a:ext cx="1199684" cy="1199684"/>
          </a:xfrm>
          <a:prstGeom prst="rect">
            <a:avLst/>
          </a:prstGeom>
          <a:noFill/>
          <a:ln>
            <a:noFill/>
          </a:ln>
        </p:spPr>
      </p:pic>
      <p:sp>
        <p:nvSpPr>
          <p:cNvPr id="8" name="Google Shape;8;p1"/>
          <p:cNvSpPr txBox="1"/>
          <p:nvPr>
            <p:ph type="title"/>
          </p:nvPr>
        </p:nvSpPr>
        <p:spPr>
          <a:xfrm>
            <a:off x="628650" y="365125"/>
            <a:ext cx="7886700" cy="815282"/>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pic>
        <p:nvPicPr>
          <p:cNvPr descr="Picture 9" id="10" name="Google Shape;10;p1"/>
          <p:cNvPicPr preferRelativeResize="0"/>
          <p:nvPr/>
        </p:nvPicPr>
        <p:blipFill rotWithShape="1">
          <a:blip r:embed="rId2">
            <a:alphaModFix/>
          </a:blip>
          <a:srcRect b="0" l="0" r="0" t="0"/>
          <a:stretch/>
        </p:blipFill>
        <p:spPr>
          <a:xfrm>
            <a:off x="104396" y="5531130"/>
            <a:ext cx="1199684" cy="1199684"/>
          </a:xfrm>
          <a:prstGeom prst="rect">
            <a:avLst/>
          </a:prstGeom>
          <a:noFill/>
          <a:ln>
            <a:noFill/>
          </a:ln>
        </p:spPr>
      </p:pic>
      <p:sp>
        <p:nvSpPr>
          <p:cNvPr id="11" name="Google Shape;11;p1"/>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ppt/slid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0" Type="http://schemas.openxmlformats.org/officeDocument/2006/relationships/slide" Target="/ppt/slides/slide13.xml"/><Relationship Id="rId22" Type="http://schemas.openxmlformats.org/officeDocument/2006/relationships/slide" Target="/ppt/slides/slide12.xml"/><Relationship Id="rId21" Type="http://schemas.openxmlformats.org/officeDocument/2006/relationships/slide" Target="/ppt/slides/slide12.xml"/><Relationship Id="rId24" Type="http://schemas.openxmlformats.org/officeDocument/2006/relationships/slide" Target="/ppt/slides/slide12.xml"/><Relationship Id="rId23" Type="http://schemas.openxmlformats.org/officeDocument/2006/relationships/slide" Target="/ppt/slides/slide14.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10.xml"/><Relationship Id="rId9" Type="http://schemas.openxmlformats.org/officeDocument/2006/relationships/slide" Target="/ppt/slides/slide10.xml"/><Relationship Id="rId26" Type="http://schemas.openxmlformats.org/officeDocument/2006/relationships/slide" Target="/ppt/slides/slide15.xml"/><Relationship Id="rId25" Type="http://schemas.openxmlformats.org/officeDocument/2006/relationships/slide" Target="/ppt/slides/slide12.xml"/><Relationship Id="rId28" Type="http://schemas.openxmlformats.org/officeDocument/2006/relationships/slide" Target="/ppt/slides/slide12.xml"/><Relationship Id="rId27" Type="http://schemas.openxmlformats.org/officeDocument/2006/relationships/slide" Target="/ppt/slides/slide12.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8.xml"/><Relationship Id="rId11" Type="http://schemas.openxmlformats.org/officeDocument/2006/relationships/slide" Target="/ppt/slides/slide9.xml"/><Relationship Id="rId10" Type="http://schemas.openxmlformats.org/officeDocument/2006/relationships/slide" Target="/ppt/slides/slide10.xml"/><Relationship Id="rId13" Type="http://schemas.openxmlformats.org/officeDocument/2006/relationships/slide" Target="/ppt/slides/slide10.xml"/><Relationship Id="rId12" Type="http://schemas.openxmlformats.org/officeDocument/2006/relationships/slide" Target="/ppt/slides/slide10.xml"/><Relationship Id="rId15" Type="http://schemas.openxmlformats.org/officeDocument/2006/relationships/slide" Target="/ppt/slides/slide10.xml"/><Relationship Id="rId14" Type="http://schemas.openxmlformats.org/officeDocument/2006/relationships/slide" Target="/ppt/slides/slide10.xml"/><Relationship Id="rId17" Type="http://schemas.openxmlformats.org/officeDocument/2006/relationships/slide" Target="/ppt/slides/slide12.xml"/><Relationship Id="rId16" Type="http://schemas.openxmlformats.org/officeDocument/2006/relationships/slide" Target="/ppt/slides/slide11.xml"/><Relationship Id="rId19" Type="http://schemas.openxmlformats.org/officeDocument/2006/relationships/slide" Target="/ppt/slides/slide12.xml"/><Relationship Id="rId18" Type="http://schemas.openxmlformats.org/officeDocument/2006/relationships/slide" Target="/ppt/slid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16.xml"/><Relationship Id="rId4" Type="http://schemas.openxmlformats.org/officeDocument/2006/relationships/slide" Target="/ppt/slid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nvSpPr>
        <p:spPr>
          <a:xfrm>
            <a:off x="538669" y="4467266"/>
            <a:ext cx="8131772" cy="70788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95959"/>
              </a:buClr>
              <a:buSzPts val="4000"/>
              <a:buFont typeface="Arial"/>
              <a:buNone/>
            </a:pPr>
            <a:r>
              <a:rPr b="0" i="0" lang="en-US" sz="4000" u="none" cap="none" strike="noStrike">
                <a:solidFill>
                  <a:srgbClr val="595959"/>
                </a:solidFill>
                <a:latin typeface="Arial"/>
                <a:ea typeface="Arial"/>
                <a:cs typeface="Arial"/>
                <a:sym typeface="Arial"/>
              </a:rPr>
              <a:t>Scenario – File will not move</a:t>
            </a:r>
            <a:endParaRPr b="0" i="0" sz="4000" u="none" cap="none" strike="noStrik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Check Destination Permissions</a:t>
            </a:r>
            <a:endParaRPr/>
          </a:p>
        </p:txBody>
      </p:sp>
      <p:sp>
        <p:nvSpPr>
          <p:cNvPr id="140" name="Google Shape;140;p21"/>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check the permissions of the destination</a:t>
            </a:r>
            <a:endParaRPr/>
          </a:p>
          <a:p>
            <a:pPr indent="-228600" lvl="0" marL="228600" rtl="0" algn="l">
              <a:lnSpc>
                <a:spcPct val="90000"/>
              </a:lnSpc>
              <a:spcBef>
                <a:spcPts val="1000"/>
              </a:spcBef>
              <a:spcAft>
                <a:spcPts val="0"/>
              </a:spcAft>
              <a:buClr>
                <a:srgbClr val="000000"/>
              </a:buClr>
              <a:buSzPts val="2800"/>
              <a:buChar char="•"/>
            </a:pPr>
            <a:r>
              <a:rPr lang="en-US"/>
              <a:t>Tia has permission to move files into the destination folder</a:t>
            </a:r>
            <a:endParaRPr/>
          </a:p>
          <a:p>
            <a:pPr indent="-228600" lvl="0" marL="228600" rtl="0" algn="l">
              <a:lnSpc>
                <a:spcPct val="90000"/>
              </a:lnSpc>
              <a:spcBef>
                <a:spcPts val="1000"/>
              </a:spcBef>
              <a:spcAft>
                <a:spcPts val="0"/>
              </a:spcAft>
              <a:buClr>
                <a:srgbClr val="000000"/>
              </a:buClr>
              <a:buSzPts val="2800"/>
              <a:buChar char="•"/>
            </a:pPr>
            <a:r>
              <a:rPr lang="en-US"/>
              <a:t>This is not the problem</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3600"/>
              <a:buFont typeface="Arial"/>
              <a:buNone/>
            </a:pPr>
            <a:r>
              <a:rPr lang="en-US" sz="3600"/>
              <a:t>Disconnect and Reconnect Network</a:t>
            </a:r>
            <a:endParaRPr sz="3600"/>
          </a:p>
        </p:txBody>
      </p:sp>
      <p:sp>
        <p:nvSpPr>
          <p:cNvPr id="146" name="Google Shape;146;p22"/>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disconnect the computer from the network</a:t>
            </a:r>
            <a:endParaRPr/>
          </a:p>
          <a:p>
            <a:pPr indent="-228600" lvl="0" marL="228600" rtl="0" algn="l">
              <a:lnSpc>
                <a:spcPct val="90000"/>
              </a:lnSpc>
              <a:spcBef>
                <a:spcPts val="1000"/>
              </a:spcBef>
              <a:spcAft>
                <a:spcPts val="0"/>
              </a:spcAft>
              <a:buClr>
                <a:srgbClr val="000000"/>
              </a:buClr>
              <a:buSzPts val="2800"/>
              <a:buChar char="•"/>
            </a:pPr>
            <a:r>
              <a:rPr lang="en-US"/>
              <a:t>You reconnect the computer to the network</a:t>
            </a:r>
            <a:endParaRPr/>
          </a:p>
          <a:p>
            <a:pPr indent="-228600" lvl="0" marL="228600" rtl="0" algn="l">
              <a:lnSpc>
                <a:spcPct val="90000"/>
              </a:lnSpc>
              <a:spcBef>
                <a:spcPts val="1000"/>
              </a:spcBef>
              <a:spcAft>
                <a:spcPts val="0"/>
              </a:spcAft>
              <a:buClr>
                <a:srgbClr val="000000"/>
              </a:buClr>
              <a:buSzPts val="2800"/>
              <a:buChar char="•"/>
            </a:pPr>
            <a:r>
              <a:rPr lang="en-US"/>
              <a:t>You are still unable to move the file</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Move a different file</a:t>
            </a:r>
            <a:endParaRPr/>
          </a:p>
        </p:txBody>
      </p:sp>
      <p:sp>
        <p:nvSpPr>
          <p:cNvPr id="152" name="Google Shape;152;p23"/>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attempt to move a different file</a:t>
            </a:r>
            <a:endParaRPr/>
          </a:p>
          <a:p>
            <a:pPr indent="-228600" lvl="0" marL="228600" rtl="0" algn="l">
              <a:lnSpc>
                <a:spcPct val="90000"/>
              </a:lnSpc>
              <a:spcBef>
                <a:spcPts val="1000"/>
              </a:spcBef>
              <a:spcAft>
                <a:spcPts val="0"/>
              </a:spcAft>
              <a:buClr>
                <a:srgbClr val="000000"/>
              </a:buClr>
              <a:buSzPts val="2800"/>
              <a:buChar char="•"/>
            </a:pPr>
            <a:r>
              <a:rPr lang="en-US"/>
              <a:t>You move a different file into the destination folder</a:t>
            </a:r>
            <a:endParaRPr/>
          </a:p>
          <a:p>
            <a:pPr indent="-228600" lvl="0" marL="228600" rtl="0" algn="l">
              <a:lnSpc>
                <a:spcPct val="90000"/>
              </a:lnSpc>
              <a:spcBef>
                <a:spcPts val="1000"/>
              </a:spcBef>
              <a:spcAft>
                <a:spcPts val="0"/>
              </a:spcAft>
              <a:buClr>
                <a:srgbClr val="000000"/>
              </a:buClr>
              <a:buSzPts val="2800"/>
              <a:buChar char="•"/>
            </a:pPr>
            <a:r>
              <a:rPr lang="en-US"/>
              <a:t>The file moves without a problem</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Re-name the file and move</a:t>
            </a:r>
            <a:endParaRPr/>
          </a:p>
        </p:txBody>
      </p:sp>
      <p:sp>
        <p:nvSpPr>
          <p:cNvPr id="158" name="Google Shape;158;p24"/>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try to rename the file and then move</a:t>
            </a:r>
            <a:endParaRPr/>
          </a:p>
          <a:p>
            <a:pPr indent="-228600" lvl="0" marL="228600" rtl="0" algn="l">
              <a:lnSpc>
                <a:spcPct val="90000"/>
              </a:lnSpc>
              <a:spcBef>
                <a:spcPts val="1000"/>
              </a:spcBef>
              <a:spcAft>
                <a:spcPts val="0"/>
              </a:spcAft>
              <a:buClr>
                <a:srgbClr val="000000"/>
              </a:buClr>
              <a:buSzPts val="2800"/>
              <a:buChar char="•"/>
            </a:pPr>
            <a:r>
              <a:rPr lang="en-US"/>
              <a:t>You are getting an error code when trying to rename the file</a:t>
            </a:r>
            <a:endParaRPr/>
          </a:p>
          <a:p>
            <a:pPr indent="-228600" lvl="0" marL="228600" rtl="0" algn="l">
              <a:lnSpc>
                <a:spcPct val="90000"/>
              </a:lnSpc>
              <a:spcBef>
                <a:spcPts val="1000"/>
              </a:spcBef>
              <a:spcAft>
                <a:spcPts val="0"/>
              </a:spcAft>
              <a:buClr>
                <a:srgbClr val="000000"/>
              </a:buClr>
              <a:buSzPts val="2800"/>
              <a:buChar char="•"/>
            </a:pPr>
            <a:r>
              <a:rPr lang="en-US"/>
              <a:t>You are not able to rename or move the file…</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Try a different computer</a:t>
            </a:r>
            <a:endParaRPr/>
          </a:p>
        </p:txBody>
      </p:sp>
      <p:sp>
        <p:nvSpPr>
          <p:cNvPr id="164" name="Google Shape;164;p25"/>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attempt to move the file from another computer</a:t>
            </a:r>
            <a:endParaRPr/>
          </a:p>
          <a:p>
            <a:pPr indent="-228600" lvl="0" marL="228600" rtl="0" algn="l">
              <a:lnSpc>
                <a:spcPct val="90000"/>
              </a:lnSpc>
              <a:spcBef>
                <a:spcPts val="1000"/>
              </a:spcBef>
              <a:spcAft>
                <a:spcPts val="0"/>
              </a:spcAft>
              <a:buClr>
                <a:srgbClr val="000000"/>
              </a:buClr>
              <a:buSzPts val="2800"/>
              <a:buChar char="•"/>
            </a:pPr>
            <a:r>
              <a:rPr lang="en-US"/>
              <a:t>You use Emma’s computer since she has more permissions than Tia</a:t>
            </a:r>
            <a:endParaRPr/>
          </a:p>
          <a:p>
            <a:pPr indent="-228600" lvl="0" marL="228600" rtl="0" algn="l">
              <a:lnSpc>
                <a:spcPct val="90000"/>
              </a:lnSpc>
              <a:spcBef>
                <a:spcPts val="1000"/>
              </a:spcBef>
              <a:spcAft>
                <a:spcPts val="0"/>
              </a:spcAft>
              <a:buClr>
                <a:srgbClr val="000000"/>
              </a:buClr>
              <a:buSzPts val="2800"/>
              <a:buChar char="•"/>
            </a:pPr>
            <a:r>
              <a:rPr lang="en-US"/>
              <a:t>Emma’s computer is also not able to move the file and gets the same error</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Restart the Computer</a:t>
            </a:r>
            <a:endParaRPr/>
          </a:p>
        </p:txBody>
      </p:sp>
      <p:sp>
        <p:nvSpPr>
          <p:cNvPr id="170" name="Google Shape;170;p26"/>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re-start Tia’s computer</a:t>
            </a:r>
            <a:endParaRPr/>
          </a:p>
          <a:p>
            <a:pPr indent="-228600" lvl="0" marL="228600" rtl="0" algn="l">
              <a:lnSpc>
                <a:spcPct val="90000"/>
              </a:lnSpc>
              <a:spcBef>
                <a:spcPts val="1000"/>
              </a:spcBef>
              <a:spcAft>
                <a:spcPts val="0"/>
              </a:spcAft>
              <a:buClr>
                <a:srgbClr val="000000"/>
              </a:buClr>
              <a:buSzPts val="2800"/>
              <a:buChar char="•"/>
            </a:pPr>
            <a:r>
              <a:rPr lang="en-US"/>
              <a:t>You attempt to move the file</a:t>
            </a:r>
            <a:endParaRPr/>
          </a:p>
          <a:p>
            <a:pPr indent="-228600" lvl="0" marL="228600" rtl="0" algn="l">
              <a:lnSpc>
                <a:spcPct val="90000"/>
              </a:lnSpc>
              <a:spcBef>
                <a:spcPts val="1000"/>
              </a:spcBef>
              <a:spcAft>
                <a:spcPts val="0"/>
              </a:spcAft>
              <a:buClr>
                <a:srgbClr val="000000"/>
              </a:buClr>
              <a:buSzPts val="2800"/>
              <a:buChar char="•"/>
            </a:pPr>
            <a:r>
              <a:rPr lang="en-US"/>
              <a:t>This does not work and you receive the same error code</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Ask Selena to exit</a:t>
            </a:r>
            <a:endParaRPr/>
          </a:p>
        </p:txBody>
      </p:sp>
      <p:sp>
        <p:nvSpPr>
          <p:cNvPr id="176" name="Google Shape;176;p27"/>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ask Selena to exit the document.</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The file now moves to the proper location!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You make sure to tell Selena the new location</a:t>
            </a:r>
            <a:endParaRPr/>
          </a:p>
          <a:p>
            <a:pPr indent="0" lvl="0" marL="0" rtl="0" algn="l">
              <a:lnSpc>
                <a:spcPct val="90000"/>
              </a:lnSpc>
              <a:spcBef>
                <a:spcPts val="1000"/>
              </a:spcBef>
              <a:spcAft>
                <a:spcPts val="0"/>
              </a:spcAft>
              <a:buClr>
                <a:srgbClr val="000000"/>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Document Findings</a:t>
            </a:r>
            <a:endParaRPr/>
          </a:p>
        </p:txBody>
      </p:sp>
      <p:sp>
        <p:nvSpPr>
          <p:cNvPr id="182" name="Google Shape;182;p28"/>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The file is now moved to the proper location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In the Document Finding section, answer the following:</a:t>
            </a:r>
            <a:endParaRPr/>
          </a:p>
          <a:p>
            <a:pPr indent="-228600" lvl="1" marL="685800" rtl="0" algn="l">
              <a:lnSpc>
                <a:spcPct val="90000"/>
              </a:lnSpc>
              <a:spcBef>
                <a:spcPts val="500"/>
              </a:spcBef>
              <a:spcAft>
                <a:spcPts val="0"/>
              </a:spcAft>
              <a:buClr>
                <a:srgbClr val="000000"/>
              </a:buClr>
              <a:buSzPts val="2400"/>
              <a:buChar char="•"/>
            </a:pPr>
            <a:r>
              <a:rPr lang="en-US"/>
              <a:t>Why wasn’t the file moving to a new location?</a:t>
            </a:r>
            <a:endParaRPr/>
          </a:p>
          <a:p>
            <a:pPr indent="-228600" lvl="1" marL="685800" rtl="0" algn="l">
              <a:lnSpc>
                <a:spcPct val="90000"/>
              </a:lnSpc>
              <a:spcBef>
                <a:spcPts val="500"/>
              </a:spcBef>
              <a:spcAft>
                <a:spcPts val="0"/>
              </a:spcAft>
              <a:buClr>
                <a:srgbClr val="000000"/>
              </a:buClr>
              <a:buSzPts val="2400"/>
              <a:buChar char="•"/>
            </a:pPr>
            <a:r>
              <a:rPr lang="en-US"/>
              <a:t>What are the steps to check for this error/problem?</a:t>
            </a:r>
            <a:endParaRPr/>
          </a:p>
          <a:p>
            <a:pPr indent="-228600" lvl="1" marL="685800" rtl="0" algn="l">
              <a:lnSpc>
                <a:spcPct val="90000"/>
              </a:lnSpc>
              <a:spcBef>
                <a:spcPts val="500"/>
              </a:spcBef>
              <a:spcAft>
                <a:spcPts val="0"/>
              </a:spcAft>
              <a:buClr>
                <a:srgbClr val="000000"/>
              </a:buClr>
              <a:buSzPts val="2400"/>
              <a:buChar char="•"/>
            </a:pPr>
            <a:r>
              <a:rPr lang="en-US"/>
              <a:t>What are the steps to fix this issue?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Computer" id="87" name="Google Shape;87;p13"/>
          <p:cNvPicPr preferRelativeResize="0"/>
          <p:nvPr/>
        </p:nvPicPr>
        <p:blipFill rotWithShape="1">
          <a:blip r:embed="rId3">
            <a:alphaModFix/>
          </a:blip>
          <a:srcRect b="0" l="0" r="0" t="0"/>
          <a:stretch/>
        </p:blipFill>
        <p:spPr>
          <a:xfrm>
            <a:off x="6418728" y="1460761"/>
            <a:ext cx="2476659" cy="2476659"/>
          </a:xfrm>
          <a:prstGeom prst="rect">
            <a:avLst/>
          </a:prstGeom>
          <a:noFill/>
          <a:ln>
            <a:noFill/>
          </a:ln>
        </p:spPr>
      </p:pic>
      <p:sp>
        <p:nvSpPr>
          <p:cNvPr id="88" name="Google Shape;88;p13"/>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Initial Problem</a:t>
            </a:r>
            <a:endParaRPr/>
          </a:p>
        </p:txBody>
      </p:sp>
      <p:sp>
        <p:nvSpPr>
          <p:cNvPr id="89" name="Google Shape;89;p13"/>
          <p:cNvSpPr txBox="1"/>
          <p:nvPr>
            <p:ph idx="1" type="body"/>
          </p:nvPr>
        </p:nvSpPr>
        <p:spPr>
          <a:xfrm>
            <a:off x="628650" y="1501345"/>
            <a:ext cx="5752914" cy="3855310"/>
          </a:xfrm>
          <a:prstGeom prst="rect">
            <a:avLst/>
          </a:prstGeom>
          <a:noFill/>
          <a:ln>
            <a:noFill/>
          </a:ln>
        </p:spPr>
        <p:txBody>
          <a:bodyPr anchorCtr="0" anchor="t" bIns="45700" lIns="45700" spcFirstLastPara="1" rIns="45700" wrap="square" tIns="45700">
            <a:normAutofit fontScale="92500"/>
          </a:bodyPr>
          <a:lstStyle/>
          <a:p>
            <a:pPr indent="0" lvl="0" marL="0" marR="0" rtl="0" algn="l">
              <a:lnSpc>
                <a:spcPct val="110000"/>
              </a:lnSpc>
              <a:spcBef>
                <a:spcPts val="0"/>
              </a:spcBef>
              <a:spcAft>
                <a:spcPts val="0"/>
              </a:spcAft>
              <a:buClr>
                <a:srgbClr val="000000"/>
              </a:buClr>
              <a:buSzPct val="100000"/>
              <a:buFont typeface="Arial"/>
              <a:buNone/>
            </a:pPr>
            <a:r>
              <a:rPr b="0" i="0" lang="en-US" sz="2800" u="none" cap="none" strike="noStrike">
                <a:solidFill>
                  <a:srgbClr val="000000"/>
                </a:solidFill>
                <a:latin typeface="Arial"/>
                <a:ea typeface="Arial"/>
                <a:cs typeface="Arial"/>
                <a:sym typeface="Arial"/>
              </a:rPr>
              <a:t>Tia realized that an important file on the network drive was in the wrong location. When attempting to move the file, she keeps getting an error. She knows that her boss Emma created the file, and she remembers that her co-worker Selena re-named the file earlier in the day.</a:t>
            </a:r>
            <a:endParaRPr b="0" i="0" sz="2800" u="none" cap="none" strike="noStrike">
              <a:solidFill>
                <a:srgbClr val="000000"/>
              </a:solidFill>
              <a:latin typeface="Arial"/>
              <a:ea typeface="Arial"/>
              <a:cs typeface="Arial"/>
              <a:sym typeface="Arial"/>
            </a:endParaRPr>
          </a:p>
        </p:txBody>
      </p:sp>
      <p:pic>
        <p:nvPicPr>
          <p:cNvPr descr="Open folder" id="90" name="Google Shape;90;p13"/>
          <p:cNvPicPr preferRelativeResize="0"/>
          <p:nvPr/>
        </p:nvPicPr>
        <p:blipFill rotWithShape="1">
          <a:blip r:embed="rId4">
            <a:alphaModFix/>
          </a:blip>
          <a:srcRect b="0" l="0" r="0" t="0"/>
          <a:stretch/>
        </p:blipFill>
        <p:spPr>
          <a:xfrm>
            <a:off x="6839147" y="2076254"/>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Identifying the Problem</a:t>
            </a:r>
            <a:endParaRPr/>
          </a:p>
        </p:txBody>
      </p:sp>
      <p:sp>
        <p:nvSpPr>
          <p:cNvPr id="96" name="Google Shape;96;p14"/>
          <p:cNvSpPr txBox="1"/>
          <p:nvPr>
            <p:ph idx="1" type="body"/>
          </p:nvPr>
        </p:nvSpPr>
        <p:spPr>
          <a:xfrm>
            <a:off x="628650" y="1400961"/>
            <a:ext cx="7886700" cy="4776002"/>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What questions do you have for Tia?</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You test the problem from her computer and get the same error message when trying to move the file into the correct location.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What information have you gathered?</a:t>
            </a:r>
            <a:endParaRPr/>
          </a:p>
          <a:p>
            <a:pPr indent="-228600" lvl="1" marL="685800" rtl="0" algn="l">
              <a:lnSpc>
                <a:spcPct val="90000"/>
              </a:lnSpc>
              <a:spcBef>
                <a:spcPts val="500"/>
              </a:spcBef>
              <a:spcAft>
                <a:spcPts val="0"/>
              </a:spcAft>
              <a:buClr>
                <a:srgbClr val="000000"/>
              </a:buClr>
              <a:buSzPts val="2400"/>
              <a:buChar char="•"/>
            </a:pPr>
            <a:r>
              <a:rPr lang="en-US"/>
              <a:t>Write this under the Identify the Problem section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Research</a:t>
            </a:r>
            <a:endParaRPr/>
          </a:p>
        </p:txBody>
      </p:sp>
      <p:sp>
        <p:nvSpPr>
          <p:cNvPr id="102" name="Google Shape;102;p15"/>
          <p:cNvSpPr txBox="1"/>
          <p:nvPr>
            <p:ph idx="1" type="body"/>
          </p:nvPr>
        </p:nvSpPr>
        <p:spPr>
          <a:xfrm>
            <a:off x="628649" y="1400961"/>
            <a:ext cx="8364350" cy="4776002"/>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t>Researching “Moving File on Network Error” brings up the following:</a:t>
            </a:r>
            <a:endParaRPr/>
          </a:p>
          <a:p>
            <a:pPr indent="-228600" lvl="1" marL="685800" rtl="0" algn="l">
              <a:lnSpc>
                <a:spcPct val="90000"/>
              </a:lnSpc>
              <a:spcBef>
                <a:spcPts val="500"/>
              </a:spcBef>
              <a:spcAft>
                <a:spcPts val="0"/>
              </a:spcAft>
              <a:buClr>
                <a:srgbClr val="000000"/>
              </a:buClr>
              <a:buSzPts val="1800"/>
              <a:buChar char="•"/>
            </a:pPr>
            <a:r>
              <a:rPr lang="en-US" sz="1800"/>
              <a:t>Check the network drive is mapped correctly</a:t>
            </a:r>
            <a:endParaRPr/>
          </a:p>
          <a:p>
            <a:pPr indent="-228600" lvl="1" marL="685800" rtl="0" algn="l">
              <a:lnSpc>
                <a:spcPct val="90000"/>
              </a:lnSpc>
              <a:spcBef>
                <a:spcPts val="500"/>
              </a:spcBef>
              <a:spcAft>
                <a:spcPts val="0"/>
              </a:spcAft>
              <a:buClr>
                <a:srgbClr val="000000"/>
              </a:buClr>
              <a:buSzPts val="1800"/>
              <a:buChar char="•"/>
            </a:pPr>
            <a:r>
              <a:rPr lang="en-US" sz="1800"/>
              <a:t>Make sure no one has the file open</a:t>
            </a:r>
            <a:endParaRPr/>
          </a:p>
          <a:p>
            <a:pPr indent="-228600" lvl="1" marL="685800" rtl="0" algn="l">
              <a:lnSpc>
                <a:spcPct val="90000"/>
              </a:lnSpc>
              <a:spcBef>
                <a:spcPts val="500"/>
              </a:spcBef>
              <a:spcAft>
                <a:spcPts val="0"/>
              </a:spcAft>
              <a:buClr>
                <a:srgbClr val="000000"/>
              </a:buClr>
              <a:buSzPts val="1800"/>
              <a:buChar char="•"/>
            </a:pPr>
            <a:r>
              <a:rPr lang="en-US" sz="1800"/>
              <a:t>Make sure the user has the proper permissions of the file</a:t>
            </a:r>
            <a:endParaRPr/>
          </a:p>
          <a:p>
            <a:pPr indent="-228600" lvl="1" marL="685800" rtl="0" algn="l">
              <a:lnSpc>
                <a:spcPct val="90000"/>
              </a:lnSpc>
              <a:spcBef>
                <a:spcPts val="500"/>
              </a:spcBef>
              <a:spcAft>
                <a:spcPts val="0"/>
              </a:spcAft>
              <a:buClr>
                <a:srgbClr val="000000"/>
              </a:buClr>
              <a:buSzPts val="1800"/>
              <a:buChar char="•"/>
            </a:pPr>
            <a:r>
              <a:rPr lang="en-US" sz="1800"/>
              <a:t>Make sure the user has the proper permissions of the location they are trying to move the file</a:t>
            </a:r>
            <a:endParaRPr/>
          </a:p>
          <a:p>
            <a:pPr indent="-228600" lvl="1" marL="685800" rtl="0" algn="l">
              <a:lnSpc>
                <a:spcPct val="90000"/>
              </a:lnSpc>
              <a:spcBef>
                <a:spcPts val="500"/>
              </a:spcBef>
              <a:spcAft>
                <a:spcPts val="0"/>
              </a:spcAft>
              <a:buClr>
                <a:srgbClr val="000000"/>
              </a:buClr>
              <a:buSzPts val="1800"/>
              <a:buChar char="•"/>
            </a:pPr>
            <a:r>
              <a:rPr lang="en-US" sz="1800"/>
              <a:t>Disconnect and reconnect to the network drive</a:t>
            </a:r>
            <a:endParaRPr sz="2400"/>
          </a:p>
          <a:p>
            <a:pPr indent="-76200" lvl="1" marL="685800" rtl="0" algn="l">
              <a:lnSpc>
                <a:spcPct val="90000"/>
              </a:lnSpc>
              <a:spcBef>
                <a:spcPts val="500"/>
              </a:spcBef>
              <a:spcAft>
                <a:spcPts val="0"/>
              </a:spcAft>
              <a:buClr>
                <a:srgbClr val="000000"/>
              </a:buClr>
              <a:buSzPts val="2400"/>
              <a:buNone/>
            </a:pPr>
            <a:r>
              <a:t/>
            </a:r>
            <a:endParaRPr sz="2400"/>
          </a:p>
          <a:p>
            <a:pPr indent="-228600" lvl="0" marL="228600" rtl="0" algn="l">
              <a:lnSpc>
                <a:spcPct val="90000"/>
              </a:lnSpc>
              <a:spcBef>
                <a:spcPts val="1000"/>
              </a:spcBef>
              <a:spcAft>
                <a:spcPts val="0"/>
              </a:spcAft>
              <a:buClr>
                <a:srgbClr val="000000"/>
              </a:buClr>
              <a:buSzPts val="2400"/>
              <a:buChar char="•"/>
            </a:pPr>
            <a:r>
              <a:rPr lang="en-US"/>
              <a:t>What are some theories?</a:t>
            </a:r>
            <a:endParaRPr/>
          </a:p>
          <a:p>
            <a:pPr indent="-228600" lvl="1" marL="685800" rtl="0" algn="l">
              <a:lnSpc>
                <a:spcPct val="90000"/>
              </a:lnSpc>
              <a:spcBef>
                <a:spcPts val="500"/>
              </a:spcBef>
              <a:spcAft>
                <a:spcPts val="0"/>
              </a:spcAft>
              <a:buClr>
                <a:srgbClr val="000000"/>
              </a:buClr>
              <a:buSzPts val="2000"/>
              <a:buChar char="•"/>
            </a:pPr>
            <a:r>
              <a:rPr lang="en-US"/>
              <a:t>Write these down in the Theory of Probable Cause section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Testing Theories</a:t>
            </a:r>
            <a:endParaRPr/>
          </a:p>
        </p:txBody>
      </p:sp>
      <p:sp>
        <p:nvSpPr>
          <p:cNvPr id="108" name="Google Shape;108;p16"/>
          <p:cNvSpPr txBox="1"/>
          <p:nvPr>
            <p:ph idx="1" type="body"/>
          </p:nvPr>
        </p:nvSpPr>
        <p:spPr>
          <a:xfrm>
            <a:off x="628649" y="1283516"/>
            <a:ext cx="8364350" cy="1719744"/>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400"/>
              <a:buChar char="•"/>
            </a:pPr>
            <a:r>
              <a:rPr lang="en-US"/>
              <a:t>What theories would you like to test?</a:t>
            </a:r>
            <a:endParaRPr/>
          </a:p>
          <a:p>
            <a:pPr indent="-228600" lvl="1" marL="685800" rtl="0" algn="l">
              <a:lnSpc>
                <a:spcPct val="90000"/>
              </a:lnSpc>
              <a:spcBef>
                <a:spcPts val="500"/>
              </a:spcBef>
              <a:spcAft>
                <a:spcPts val="0"/>
              </a:spcAft>
              <a:buClr>
                <a:srgbClr val="000000"/>
              </a:buClr>
              <a:buSzPts val="1600"/>
              <a:buChar char="•"/>
            </a:pPr>
            <a:r>
              <a:rPr lang="en-US"/>
              <a:t>Did the theory work?</a:t>
            </a:r>
            <a:endParaRPr sz="2400"/>
          </a:p>
          <a:p>
            <a:pPr indent="-228600" lvl="1" marL="685800" rtl="0" algn="l">
              <a:lnSpc>
                <a:spcPct val="90000"/>
              </a:lnSpc>
              <a:spcBef>
                <a:spcPts val="500"/>
              </a:spcBef>
              <a:spcAft>
                <a:spcPts val="0"/>
              </a:spcAft>
              <a:buClr>
                <a:srgbClr val="000000"/>
              </a:buClr>
              <a:buSzPts val="1600"/>
              <a:buChar char="•"/>
            </a:pPr>
            <a:r>
              <a:rPr lang="en-US"/>
              <a:t>What happened when each theory was tested?</a:t>
            </a:r>
            <a:endParaRPr/>
          </a:p>
        </p:txBody>
      </p:sp>
      <p:sp>
        <p:nvSpPr>
          <p:cNvPr id="109" name="Google Shape;109;p16"/>
          <p:cNvSpPr txBox="1"/>
          <p:nvPr/>
        </p:nvSpPr>
        <p:spPr>
          <a:xfrm>
            <a:off x="582222" y="2702118"/>
            <a:ext cx="4275030" cy="258532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Check network is mapped correctly</a:t>
            </a:r>
            <a:endParaRPr b="0" i="0" sz="1800" u="sng" cap="none" strike="noStrike">
              <a:solidFill>
                <a:srgbClr val="0563C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4">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5">
                  <a:extLst>
                    <a:ext uri="{A12FA001-AC4F-418D-AE19-62706E023703}">
                      <ahyp:hlinkClr val="tx"/>
                    </a:ext>
                  </a:extLst>
                </a:hlinkClick>
              </a:rPr>
              <a:t>Open the file and re-save</a:t>
            </a:r>
            <a:endParaRPr b="0" i="0" sz="1800" u="sng" cap="none" strike="noStrike">
              <a:solidFill>
                <a:srgbClr val="0563C1"/>
              </a:solidFill>
              <a:latin typeface="Calibri"/>
              <a:ea typeface="Calibri"/>
              <a:cs typeface="Calibri"/>
              <a:sym typeface="Calibri"/>
              <a:hlinkClick action="ppaction://hlinksldjump" r:id="rId6">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7">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8">
                  <a:extLst>
                    <a:ext uri="{A12FA001-AC4F-418D-AE19-62706E023703}">
                      <ahyp:hlinkClr val="tx"/>
                    </a:ext>
                  </a:extLst>
                </a:hlinkClick>
              </a:rPr>
              <a:t>Check if anyone has file opened</a:t>
            </a:r>
            <a:endParaRPr b="0" i="0" sz="1800" u="sng" cap="none" strike="noStrike">
              <a:solidFill>
                <a:srgbClr val="0563C1"/>
              </a:solidFill>
              <a:latin typeface="Calibri"/>
              <a:ea typeface="Calibri"/>
              <a:cs typeface="Calibri"/>
              <a:sym typeface="Calibri"/>
              <a:hlinkClick action="ppaction://hlinksldjump" r:id="rId9">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0">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1">
                  <a:extLst>
                    <a:ext uri="{A12FA001-AC4F-418D-AE19-62706E023703}">
                      <ahyp:hlinkClr val="tx"/>
                    </a:ext>
                  </a:extLst>
                </a:hlinkClick>
              </a:rPr>
              <a:t>Check permissions of the file</a:t>
            </a:r>
            <a:endParaRPr b="0" i="0" sz="1800" u="sng" cap="none" strike="noStrike">
              <a:solidFill>
                <a:srgbClr val="0563C1"/>
              </a:solidFill>
              <a:latin typeface="Calibri"/>
              <a:ea typeface="Calibri"/>
              <a:cs typeface="Calibri"/>
              <a:sym typeface="Calibri"/>
              <a:hlinkClick action="ppaction://hlinksldjump" r:id="rId12">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3">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4">
                  <a:extLst>
                    <a:ext uri="{A12FA001-AC4F-418D-AE19-62706E023703}">
                      <ahyp:hlinkClr val="tx"/>
                    </a:ext>
                  </a:extLst>
                </a:hlinkClick>
              </a:rPr>
              <a:t>Check permissions of destination</a:t>
            </a:r>
            <a:endParaRPr b="0" i="0" sz="1800" u="sng" cap="none" strike="noStrike">
              <a:solidFill>
                <a:srgbClr val="0563C1"/>
              </a:solidFill>
              <a:latin typeface="Calibri"/>
              <a:ea typeface="Calibri"/>
              <a:cs typeface="Calibri"/>
              <a:sym typeface="Calibri"/>
              <a:hlinkClick action="ppaction://hlinksldjump" r:id="rId15">
                <a:extLst>
                  <a:ext uri="{A12FA001-AC4F-418D-AE19-62706E023703}">
                    <ahyp:hlinkClr val="tx"/>
                  </a:ext>
                </a:extLst>
              </a:hlinkClick>
            </a:endParaRPr>
          </a:p>
        </p:txBody>
      </p:sp>
      <p:sp>
        <p:nvSpPr>
          <p:cNvPr id="110" name="Google Shape;110;p16"/>
          <p:cNvSpPr txBox="1"/>
          <p:nvPr/>
        </p:nvSpPr>
        <p:spPr>
          <a:xfrm>
            <a:off x="4517471" y="2702118"/>
            <a:ext cx="4475528" cy="286232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6">
                  <a:extLst>
                    <a:ext uri="{A12FA001-AC4F-418D-AE19-62706E023703}">
                      <ahyp:hlinkClr val="tx"/>
                    </a:ext>
                  </a:extLst>
                </a:hlinkClick>
              </a:rPr>
              <a:t>Disconnect from the network and reconnect</a:t>
            </a:r>
            <a:endParaRPr b="0" i="0" sz="1800" u="sng" cap="none" strike="noStrike">
              <a:solidFill>
                <a:srgbClr val="0563C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7">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8">
                  <a:extLst>
                    <a:ext uri="{A12FA001-AC4F-418D-AE19-62706E023703}">
                      <ahyp:hlinkClr val="tx"/>
                    </a:ext>
                  </a:extLst>
                </a:hlinkClick>
              </a:rPr>
              <a:t>Try to move a different file </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9">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20">
                  <a:extLst>
                    <a:ext uri="{A12FA001-AC4F-418D-AE19-62706E023703}">
                      <ahyp:hlinkClr val="tx"/>
                    </a:ext>
                  </a:extLst>
                </a:hlinkClick>
              </a:rPr>
              <a:t>Rename the file and try to move</a:t>
            </a:r>
            <a:endParaRPr b="0" i="0" sz="1800" u="sng" cap="none" strike="noStrike">
              <a:solidFill>
                <a:srgbClr val="0563C1"/>
              </a:solidFill>
              <a:latin typeface="Calibri"/>
              <a:ea typeface="Calibri"/>
              <a:cs typeface="Calibri"/>
              <a:sym typeface="Calibri"/>
              <a:hlinkClick action="ppaction://hlinksldjump" r:id="rId21">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22">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23">
                  <a:extLst>
                    <a:ext uri="{A12FA001-AC4F-418D-AE19-62706E023703}">
                      <ahyp:hlinkClr val="tx"/>
                    </a:ext>
                  </a:extLst>
                </a:hlinkClick>
              </a:rPr>
              <a:t>Try from a different computer</a:t>
            </a:r>
            <a:endParaRPr b="0" i="0" sz="1800" u="sng" cap="none" strike="noStrike">
              <a:solidFill>
                <a:srgbClr val="0563C1"/>
              </a:solidFill>
              <a:latin typeface="Calibri"/>
              <a:ea typeface="Calibri"/>
              <a:cs typeface="Calibri"/>
              <a:sym typeface="Calibri"/>
              <a:hlinkClick action="ppaction://hlinksldjump" r:id="rId2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25">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26">
                  <a:extLst>
                    <a:ext uri="{A12FA001-AC4F-418D-AE19-62706E023703}">
                      <ahyp:hlinkClr val="tx"/>
                    </a:ext>
                  </a:extLst>
                </a:hlinkClick>
              </a:rPr>
              <a:t>Restart the computer </a:t>
            </a:r>
            <a:endParaRPr b="0" i="0" sz="1800" u="sng" cap="none" strike="noStrike">
              <a:solidFill>
                <a:srgbClr val="0563C1"/>
              </a:solidFill>
              <a:latin typeface="Calibri"/>
              <a:ea typeface="Calibri"/>
              <a:cs typeface="Calibri"/>
              <a:sym typeface="Calibri"/>
              <a:hlinkClick action="ppaction://hlinksldjump" r:id="rId27">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28">
                <a:extLst>
                  <a:ext uri="{A12FA001-AC4F-418D-AE19-62706E023703}">
                    <ahyp:hlinkClr val="tx"/>
                  </a:ext>
                </a:extLst>
              </a:hlinkCli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Check network mapping</a:t>
            </a:r>
            <a:endParaRPr/>
          </a:p>
        </p:txBody>
      </p:sp>
      <p:sp>
        <p:nvSpPr>
          <p:cNvPr id="116" name="Google Shape;116;p17"/>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check to make sure the network is mapped correctly</a:t>
            </a:r>
            <a:endParaRPr/>
          </a:p>
          <a:p>
            <a:pPr indent="-228600" lvl="0" marL="228600" rtl="0" algn="l">
              <a:lnSpc>
                <a:spcPct val="90000"/>
              </a:lnSpc>
              <a:spcBef>
                <a:spcPts val="1000"/>
              </a:spcBef>
              <a:spcAft>
                <a:spcPts val="0"/>
              </a:spcAft>
              <a:buClr>
                <a:srgbClr val="000000"/>
              </a:buClr>
              <a:buSzPts val="2800"/>
              <a:buChar char="•"/>
            </a:pPr>
            <a:r>
              <a:rPr lang="en-US"/>
              <a:t>The network is mapped correctly at both the file location and the destination location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Open the file and re-save</a:t>
            </a:r>
            <a:endParaRPr/>
          </a:p>
        </p:txBody>
      </p:sp>
      <p:sp>
        <p:nvSpPr>
          <p:cNvPr id="122" name="Google Shape;122;p18"/>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open the file and make an edit</a:t>
            </a:r>
            <a:endParaRPr/>
          </a:p>
          <a:p>
            <a:pPr indent="-228600" lvl="0" marL="228600" rtl="0" algn="l">
              <a:lnSpc>
                <a:spcPct val="90000"/>
              </a:lnSpc>
              <a:spcBef>
                <a:spcPts val="1000"/>
              </a:spcBef>
              <a:spcAft>
                <a:spcPts val="0"/>
              </a:spcAft>
              <a:buClr>
                <a:srgbClr val="000000"/>
              </a:buClr>
              <a:buSzPts val="2800"/>
              <a:buChar char="•"/>
            </a:pPr>
            <a:r>
              <a:rPr lang="en-US"/>
              <a:t>You notice that Selena is also making edits to the document</a:t>
            </a:r>
            <a:endParaRPr/>
          </a:p>
          <a:p>
            <a:pPr indent="-228600" lvl="0" marL="228600" rtl="0" algn="l">
              <a:lnSpc>
                <a:spcPct val="90000"/>
              </a:lnSpc>
              <a:spcBef>
                <a:spcPts val="1000"/>
              </a:spcBef>
              <a:spcAft>
                <a:spcPts val="0"/>
              </a:spcAft>
              <a:buClr>
                <a:srgbClr val="000000"/>
              </a:buClr>
              <a:buSzPts val="2800"/>
              <a:buChar char="•"/>
            </a:pPr>
            <a:r>
              <a:rPr lang="en-US"/>
              <a:t>You save the file and exit</a:t>
            </a:r>
            <a:endParaRPr/>
          </a:p>
          <a:p>
            <a:pPr indent="-228600" lvl="0" marL="228600" rtl="0" algn="l">
              <a:lnSpc>
                <a:spcPct val="90000"/>
              </a:lnSpc>
              <a:spcBef>
                <a:spcPts val="1000"/>
              </a:spcBef>
              <a:spcAft>
                <a:spcPts val="0"/>
              </a:spcAft>
              <a:buClr>
                <a:srgbClr val="000000"/>
              </a:buClr>
              <a:buSzPts val="2800"/>
              <a:buChar char="•"/>
            </a:pPr>
            <a:r>
              <a:rPr lang="en-US"/>
              <a:t>When trying to move the file, it still gives an error message</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3600"/>
              <a:buFont typeface="Arial"/>
              <a:buNone/>
            </a:pPr>
            <a:r>
              <a:rPr lang="en-US" sz="3600"/>
              <a:t>Check if anyone has the file opened</a:t>
            </a:r>
            <a:endParaRPr sz="3600"/>
          </a:p>
        </p:txBody>
      </p:sp>
      <p:sp>
        <p:nvSpPr>
          <p:cNvPr id="128" name="Google Shape;128;p19"/>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open the file and notice that Selena is working on the document</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u="sng">
                <a:solidFill>
                  <a:schemeClr val="hlink"/>
                </a:solidFill>
                <a:hlinkClick action="ppaction://hlinksldjump" r:id="rId3"/>
              </a:rPr>
              <a:t>Ask Selena to exit out of the document</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Check File Permissions</a:t>
            </a:r>
            <a:endParaRPr/>
          </a:p>
        </p:txBody>
      </p:sp>
      <p:sp>
        <p:nvSpPr>
          <p:cNvPr id="134" name="Google Shape;134;p20"/>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check the permissions of the file</a:t>
            </a:r>
            <a:endParaRPr/>
          </a:p>
          <a:p>
            <a:pPr indent="-228600" lvl="0" marL="228600" rtl="0" algn="l">
              <a:lnSpc>
                <a:spcPct val="90000"/>
              </a:lnSpc>
              <a:spcBef>
                <a:spcPts val="1000"/>
              </a:spcBef>
              <a:spcAft>
                <a:spcPts val="0"/>
              </a:spcAft>
              <a:buClr>
                <a:srgbClr val="000000"/>
              </a:buClr>
              <a:buSzPts val="2800"/>
              <a:buChar char="•"/>
            </a:pPr>
            <a:r>
              <a:rPr lang="en-US"/>
              <a:t>Tia has permission to move the file</a:t>
            </a:r>
            <a:endParaRPr/>
          </a:p>
          <a:p>
            <a:pPr indent="-228600" lvl="0" marL="228600" rtl="0" algn="l">
              <a:lnSpc>
                <a:spcPct val="90000"/>
              </a:lnSpc>
              <a:spcBef>
                <a:spcPts val="1000"/>
              </a:spcBef>
              <a:spcAft>
                <a:spcPts val="0"/>
              </a:spcAft>
              <a:buClr>
                <a:srgbClr val="000000"/>
              </a:buClr>
              <a:buSzPts val="2800"/>
              <a:buChar char="•"/>
            </a:pPr>
            <a:r>
              <a:rPr lang="en-US"/>
              <a:t>This is not the problem</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