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a9906b3d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9a9906b3dd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a9906b3dd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9a9906b3dd_0_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a9906b3dd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9a9906b3dd_0_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a9906b3dd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9a9906b3dd_0_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5727762" y="4397876"/>
            <a:ext cx="3230218" cy="2048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None/>
              <a:defRPr b="0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A close up of a sign&#10;&#10;Description automatically generated"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7" y="5517204"/>
            <a:ext cx="1199683" cy="122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/>
        </p:nvSpPr>
        <p:spPr>
          <a:xfrm>
            <a:off x="929032" y="4367423"/>
            <a:ext cx="425552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Storage Devices</a:t>
            </a:r>
            <a:endParaRPr sz="4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Volatile Memory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628649" y="1690689"/>
            <a:ext cx="752105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Volatile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is lost when turned off or power is lost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Typically faster and more expensive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Non-volatile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is retained when turned off or power is lost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Usually slower and less expensive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Storage Types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RAM (Random Access Memory)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Volatile memory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Short-term memory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HDD (Hard Disk Drive)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Non-volatile memory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stored on magnetic disks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SSD (Solid-State Drive)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Non-volatile memory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stored on chips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Storage Types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Optical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Non-volatile memory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stored on disks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CDs, DVDs, Blu-ray, etc.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Flash drive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Non-volatile memory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Flash memory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Typically a USB thumb drive device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405250" y="4145481"/>
            <a:ext cx="706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Network Storage Devices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Local Network Storage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628650" y="1825625"/>
            <a:ext cx="6052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Network/Hosted storage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Accessed via LAN/WAN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Computer dedicated solely for assisting other computers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Email Server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Authentication Server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Web Server</a:t>
            </a:r>
            <a:endParaRPr/>
          </a:p>
        </p:txBody>
      </p:sp>
      <p:pic>
        <p:nvPicPr>
          <p:cNvPr descr="Server" id="133" name="Google Shape;13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6888" y="2044269"/>
            <a:ext cx="1688660" cy="1688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File Server/NAS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File server: high-capacity storage disks for storing multiple files for multiple user access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NAS (Network-Attached Storage)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Stand-alone device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Network connection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File server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At least one disk drive slot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Cloud Storage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628650" y="1825625"/>
            <a:ext cx="4323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Using applications or storage via the Internet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Off-site via third-party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Easy access for people across the globe</a:t>
            </a:r>
            <a:endParaRPr/>
          </a:p>
        </p:txBody>
      </p:sp>
      <p:pic>
        <p:nvPicPr>
          <p:cNvPr descr="Download from cloud" id="146" name="Google Shape;14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0514" y="1170160"/>
            <a:ext cx="2403695" cy="2403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