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a54e7209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9a54e72095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a54e72095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9a54e72095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a54e72095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9a54e72095_0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5727762" y="4397876"/>
            <a:ext cx="3230218" cy="204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  <a:defRPr b="0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close up of a sign&#10;&#10;Description automatically generated"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7" y="5517204"/>
            <a:ext cx="1199683" cy="122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427224" y="4404604"/>
            <a:ext cx="751266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Different Computing Devices</a:t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628650" y="365126"/>
            <a:ext cx="7886700" cy="739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Mobile devices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28650" y="1445379"/>
            <a:ext cx="5310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Differ from workstations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Smaller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Unique interface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Different 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Smartphones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Tablets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Laptops</a:t>
            </a:r>
            <a:endParaRPr/>
          </a:p>
        </p:txBody>
      </p:sp>
      <p:pic>
        <p:nvPicPr>
          <p:cNvPr descr="Smart Phone"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3256" y="3406412"/>
            <a:ext cx="1380653" cy="13806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ptop" id="111" name="Google Shape;11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9073" y="1445379"/>
            <a:ext cx="1846290" cy="1846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628650" y="365126"/>
            <a:ext cx="7886700" cy="829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Workstations/Servers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28649" y="1276539"/>
            <a:ext cx="6532642" cy="4900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Workstations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"Beefed up" desktop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Specialized hardware/software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Faster and more capable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Servers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Used to assist other computers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May have multiple processors/storage drives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Types: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Email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Authentication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Web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Computer"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6150" y="1195057"/>
            <a:ext cx="1471188" cy="1471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" id="119" name="Google Shape;11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4970" y="4191445"/>
            <a:ext cx="1565632" cy="1565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628650" y="12973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Gaming consoles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628650" y="1391059"/>
            <a:ext cx="71211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Specialized computers designed for gaming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Additional apps for added features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Unique user interface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Eighth generation of gaming consoles include the PS4, XBox One, and Wii U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929032" y="4367423"/>
            <a:ext cx="682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IoT Devices</a:t>
            </a:r>
            <a:endParaRPr sz="4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628650" y="365127"/>
            <a:ext cx="78867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IoT Devices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628650" y="1520982"/>
            <a:ext cx="5238000" cy="4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IoT Devices	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Physical devices connected to the internet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Home Appliances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Smart fridges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Smart coffeemaker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Home Automation Devices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Thermostats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Security Systems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IP Cameras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text&#10;&#10;Description automatically generated" id="137" name="Google Shape;137;p19"/>
          <p:cNvPicPr preferRelativeResize="0"/>
          <p:nvPr/>
        </p:nvPicPr>
        <p:blipFill rotWithShape="1">
          <a:blip r:embed="rId3">
            <a:alphaModFix/>
          </a:blip>
          <a:srcRect b="22119" l="19638" r="20340" t="19547"/>
          <a:stretch/>
        </p:blipFill>
        <p:spPr>
          <a:xfrm>
            <a:off x="6063444" y="3531637"/>
            <a:ext cx="1975950" cy="192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38" name="Google Shape;138;p19"/>
          <p:cNvPicPr preferRelativeResize="0"/>
          <p:nvPr/>
        </p:nvPicPr>
        <p:blipFill rotWithShape="1">
          <a:blip r:embed="rId4">
            <a:alphaModFix/>
          </a:blip>
          <a:srcRect b="18509" l="13297" r="15171" t="19021"/>
          <a:stretch/>
        </p:blipFill>
        <p:spPr>
          <a:xfrm>
            <a:off x="5866646" y="1325460"/>
            <a:ext cx="2172750" cy="1897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628650" y="365127"/>
            <a:ext cx="78867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IoT Devices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628649" y="1520982"/>
            <a:ext cx="7521000" cy="4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Modern Cars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Intelligent Cars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Streaming Media Devices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Amazon Fire Stick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Google Echo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Medical Devices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Asthma Monitoring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AI-Powered Insulin Pumps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145" name="Google Shape;145;p20"/>
          <p:cNvPicPr preferRelativeResize="0"/>
          <p:nvPr/>
        </p:nvPicPr>
        <p:blipFill rotWithShape="1">
          <a:blip r:embed="rId3">
            <a:alphaModFix/>
          </a:blip>
          <a:srcRect b="20925" l="19749" r="21402" t="29345"/>
          <a:stretch/>
        </p:blipFill>
        <p:spPr>
          <a:xfrm>
            <a:off x="4820574" y="504488"/>
            <a:ext cx="2405850" cy="20329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company name&#10;&#10;Description automatically generated" id="146" name="Google Shape;146;p20"/>
          <p:cNvPicPr preferRelativeResize="0"/>
          <p:nvPr/>
        </p:nvPicPr>
        <p:blipFill rotWithShape="1">
          <a:blip r:embed="rId4">
            <a:alphaModFix/>
          </a:blip>
          <a:srcRect b="35445" l="22914" r="24116" t="24017"/>
          <a:stretch/>
        </p:blipFill>
        <p:spPr>
          <a:xfrm>
            <a:off x="5477521" y="2962286"/>
            <a:ext cx="2672180" cy="2044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