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Network Communication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Network Communication Basics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 (Local Area Network)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Covers a small area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Home/family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Small office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School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WAN (Wide Area Network)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Covers a large area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Verizon’s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Multiple schools on network</a:t>
            </a:r>
            <a:endParaRPr/>
          </a:p>
        </p:txBody>
      </p:sp>
      <p:pic>
        <p:nvPicPr>
          <p:cNvPr descr="Wireless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802" y="1941990"/>
            <a:ext cx="2188346" cy="218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