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5" Type="http://schemas.openxmlformats.org/officeDocument/2006/relationships/slide" Target="/ppt/slides/slide1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675508" y="4425321"/>
            <a:ext cx="62590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 sz="3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628650" y="365127"/>
            <a:ext cx="7886700" cy="76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28650" y="1242874"/>
            <a:ext cx="7886700" cy="4934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Linux Terminal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Terminal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Enter the command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ifconfig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descr="Text&#10;&#10;Description automatically generated" id="187" name="Google Shape;1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457" y="3551255"/>
            <a:ext cx="6763086" cy="1723340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3"/>
          <p:cNvSpPr txBox="1"/>
          <p:nvPr/>
        </p:nvSpPr>
        <p:spPr>
          <a:xfrm>
            <a:off x="3561368" y="5654525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/>
          </a:p>
        </p:txBody>
      </p:sp>
      <p:cxnSp>
        <p:nvCxnSpPr>
          <p:cNvPr id="189" name="Google Shape;189;p23"/>
          <p:cNvCxnSpPr/>
          <p:nvPr/>
        </p:nvCxnSpPr>
        <p:spPr>
          <a:xfrm rot="10800000">
            <a:off x="3873511" y="4558251"/>
            <a:ext cx="565324" cy="10568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23"/>
          <p:cNvSpPr/>
          <p:nvPr/>
        </p:nvSpPr>
        <p:spPr>
          <a:xfrm>
            <a:off x="2206754" y="3829171"/>
            <a:ext cx="1354613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3252841" y="2771675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</p:txBody>
      </p:sp>
      <p:cxnSp>
        <p:nvCxnSpPr>
          <p:cNvPr id="192" name="Google Shape;192;p23"/>
          <p:cNvCxnSpPr/>
          <p:nvPr/>
        </p:nvCxnSpPr>
        <p:spPr>
          <a:xfrm flipH="1">
            <a:off x="3310219" y="3141007"/>
            <a:ext cx="462791" cy="56891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23"/>
          <p:cNvSpPr/>
          <p:nvPr/>
        </p:nvSpPr>
        <p:spPr>
          <a:xfrm>
            <a:off x="2270382" y="4209101"/>
            <a:ext cx="2079675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7"/>
            <a:ext cx="7886700" cy="806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Materials needed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Computer system connected to internet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Tools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terminal and command prompt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system preferences (MAC OS)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settings (Windows)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8650" y="365127"/>
            <a:ext cx="7886700" cy="76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8650" y="1242874"/>
            <a:ext cx="7886700" cy="4934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Remember…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Addresses are not permanent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They change depending on which network the device is connected to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MAC Addresses are permanent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They do not change from network to network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650" y="365127"/>
            <a:ext cx="7886700" cy="806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following lab will show how to locate IP and MAC addresses across different operating systems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Find the IP and MAC Address of your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Windows Operating 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MAC Operating 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Linux Operating System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28650" y="365127"/>
            <a:ext cx="7886700" cy="61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28650" y="111541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Windows Command Prompt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Open a Command Prompt window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Windows Key + r, type cmd, and hit enter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Type the command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ipconfig /all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4512"/>
          <a:stretch/>
        </p:blipFill>
        <p:spPr>
          <a:xfrm>
            <a:off x="1533359" y="2707689"/>
            <a:ext cx="5116016" cy="3945176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18"/>
          <p:cNvSpPr txBox="1"/>
          <p:nvPr/>
        </p:nvSpPr>
        <p:spPr>
          <a:xfrm>
            <a:off x="6898782" y="3909254"/>
            <a:ext cx="1802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 flipH="1">
            <a:off x="5184560" y="4181383"/>
            <a:ext cx="1828799" cy="7901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18"/>
          <p:cNvSpPr/>
          <p:nvPr/>
        </p:nvSpPr>
        <p:spPr>
          <a:xfrm>
            <a:off x="3826276" y="4891597"/>
            <a:ext cx="1358284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898782" y="4440375"/>
            <a:ext cx="18021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 flipH="1">
            <a:off x="5184560" y="4712504"/>
            <a:ext cx="1828799" cy="7901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18"/>
          <p:cNvSpPr/>
          <p:nvPr/>
        </p:nvSpPr>
        <p:spPr>
          <a:xfrm>
            <a:off x="3826276" y="5404962"/>
            <a:ext cx="1108877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628650" y="365126"/>
            <a:ext cx="7886700" cy="7509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628650" y="139061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Windows Settings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 Windows 10, 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and then click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Settings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(the gear icon)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Network and Internet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Status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and then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531" y="3586263"/>
            <a:ext cx="3864817" cy="2707515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19"/>
          <p:cNvSpPr txBox="1"/>
          <p:nvPr/>
        </p:nvSpPr>
        <p:spPr>
          <a:xfrm>
            <a:off x="6520250" y="5195481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/>
          </a:p>
        </p:txBody>
      </p:sp>
      <p:cxnSp>
        <p:nvCxnSpPr>
          <p:cNvPr id="143" name="Google Shape;143;p19"/>
          <p:cNvCxnSpPr/>
          <p:nvPr/>
        </p:nvCxnSpPr>
        <p:spPr>
          <a:xfrm flipH="1">
            <a:off x="5619566" y="5467381"/>
            <a:ext cx="1162974" cy="52455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19"/>
          <p:cNvSpPr/>
          <p:nvPr/>
        </p:nvSpPr>
        <p:spPr>
          <a:xfrm>
            <a:off x="4261693" y="4441354"/>
            <a:ext cx="940622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143348" y="3803320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</p:txBody>
      </p:sp>
      <p:cxnSp>
        <p:nvCxnSpPr>
          <p:cNvPr id="146" name="Google Shape;146;p19"/>
          <p:cNvCxnSpPr/>
          <p:nvPr/>
        </p:nvCxnSpPr>
        <p:spPr>
          <a:xfrm flipH="1">
            <a:off x="5274585" y="3987986"/>
            <a:ext cx="1267426" cy="50824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19"/>
          <p:cNvSpPr/>
          <p:nvPr/>
        </p:nvSpPr>
        <p:spPr>
          <a:xfrm>
            <a:off x="4269327" y="5991937"/>
            <a:ext cx="1350238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, letter&#10;&#10;Description automatically generated"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865" y="2777940"/>
            <a:ext cx="5532446" cy="3463877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0"/>
          <p:cNvSpPr txBox="1"/>
          <p:nvPr>
            <p:ph type="title"/>
          </p:nvPr>
        </p:nvSpPr>
        <p:spPr>
          <a:xfrm>
            <a:off x="628650" y="365126"/>
            <a:ext cx="7886700" cy="735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628650" y="1251751"/>
            <a:ext cx="7886700" cy="492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Mac Terminal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Terminal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Enter the command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ifconfig</a:t>
            </a:r>
            <a:endParaRPr b="1"/>
          </a:p>
        </p:txBody>
      </p:sp>
      <p:sp>
        <p:nvSpPr>
          <p:cNvPr id="155" name="Google Shape;155;p20"/>
          <p:cNvSpPr txBox="1"/>
          <p:nvPr/>
        </p:nvSpPr>
        <p:spPr>
          <a:xfrm>
            <a:off x="6949569" y="3611221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 flipH="1">
            <a:off x="3873510" y="3825939"/>
            <a:ext cx="3299647" cy="7323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20"/>
          <p:cNvSpPr/>
          <p:nvPr/>
        </p:nvSpPr>
        <p:spPr>
          <a:xfrm>
            <a:off x="2261173" y="4768753"/>
            <a:ext cx="1103464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764784" y="5498660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</p:txBody>
      </p:sp>
      <p:cxnSp>
        <p:nvCxnSpPr>
          <p:cNvPr id="159" name="Google Shape;159;p20"/>
          <p:cNvCxnSpPr/>
          <p:nvPr/>
        </p:nvCxnSpPr>
        <p:spPr>
          <a:xfrm rot="10800000">
            <a:off x="3435659" y="4919673"/>
            <a:ext cx="3737498" cy="76365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20"/>
          <p:cNvSpPr/>
          <p:nvPr/>
        </p:nvSpPr>
        <p:spPr>
          <a:xfrm>
            <a:off x="2316239" y="4494657"/>
            <a:ext cx="1350238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28650" y="365126"/>
            <a:ext cx="7886700" cy="629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28650" y="1127464"/>
            <a:ext cx="7886700" cy="504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Mac System Preferences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System Preferences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from the Apple menu in the top left corner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pic>
        <p:nvPicPr>
          <p:cNvPr descr="Graphical user interface, text, application&#10;&#10;Description automatically generated"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268" y="2976213"/>
            <a:ext cx="4474345" cy="3403214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1"/>
          <p:cNvSpPr/>
          <p:nvPr/>
        </p:nvSpPr>
        <p:spPr>
          <a:xfrm>
            <a:off x="3959440" y="4395976"/>
            <a:ext cx="1103464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063448" y="4593137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</p:txBody>
      </p:sp>
      <p:cxnSp>
        <p:nvCxnSpPr>
          <p:cNvPr id="170" name="Google Shape;170;p21"/>
          <p:cNvCxnSpPr/>
          <p:nvPr/>
        </p:nvCxnSpPr>
        <p:spPr>
          <a:xfrm rot="10800000">
            <a:off x="5131293" y="4593137"/>
            <a:ext cx="1340528" cy="18466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628650" y="365127"/>
            <a:ext cx="7886700" cy="797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and MAC Addresses Lab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628650" y="1296140"/>
            <a:ext cx="7886700" cy="4880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Mac System Preferences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Continuing from the previous slide, click 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button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pic>
        <p:nvPicPr>
          <p:cNvPr descr="Graphical user interface, text, application, email&#10;&#10;Description automatically generated"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606" y="3075468"/>
            <a:ext cx="5798830" cy="3101495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22"/>
          <p:cNvSpPr txBox="1"/>
          <p:nvPr/>
        </p:nvSpPr>
        <p:spPr>
          <a:xfrm>
            <a:off x="7058875" y="3429000"/>
            <a:ext cx="219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 flipH="1">
            <a:off x="5033639" y="3643718"/>
            <a:ext cx="2248825" cy="5731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22"/>
          <p:cNvSpPr/>
          <p:nvPr/>
        </p:nvSpPr>
        <p:spPr>
          <a:xfrm>
            <a:off x="3566373" y="4181381"/>
            <a:ext cx="1350238" cy="3018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