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89786" y="4327997"/>
            <a:ext cx="6885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Basic Network Concepts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Basic Network Concepts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49" y="1331650"/>
            <a:ext cx="8320041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Addresses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MAC Address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Physical address of machine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Supposed to be permanent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Thumbprint of the machine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Typically 6 set’s of characters and digits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 86:75:30:9J:EN:NY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IP Address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Device address on a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Varies from network to network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IPv4 example: 127.0.0.1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IPv6 example: 2011:0db7:85a3:0000:0000:8b2e:1370:7234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Mailbox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887" y="1489230"/>
            <a:ext cx="1575786" cy="157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Basic Network Concepts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Protocols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POP3 - Post Office Protocol 3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Receives email messages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Stores them on a user’s machine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IMAP - Internet Mail Access Protocol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Receives email messages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Stores them on a server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Can be accessed by multiple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SMTP - Simple Mail Transfer Protocol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Sends email messages</a:t>
            </a:r>
            <a:endParaRPr/>
          </a:p>
        </p:txBody>
      </p:sp>
      <p:pic>
        <p:nvPicPr>
          <p:cNvPr descr="Envelope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082" y="3839083"/>
            <a:ext cx="1687267" cy="1687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envelope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7668" y="1198485"/>
            <a:ext cx="1687267" cy="168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Basic Network Concepts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Protocols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 (Hypertext Transfer Protocol)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Fast protocol to send network files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Helps load webpages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port 80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 (HTTP over Secure Sockets Layer)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Secure version of HTTP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port 443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DNS (Domain Name Service/Server)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Translates between domain names and IP Addresses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Easier to remember www.google.com instead of numbers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Internet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201" y="1331650"/>
            <a:ext cx="1620175" cy="16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