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885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Network Devices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Network Devices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49" y="1331650"/>
            <a:ext cx="8320041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Converts between digital and analog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example is a cable modem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Converts (both ways) the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Translates incoming data from the cable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Translates data to be sent over cable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Routes traffic from one network to another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devices on a network to communicate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Network Devices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a devices connects to a router, switch, etc…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wired or wireless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Filters and forwards network traffic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Follows pre-set protocols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Firewall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Barrier to protect network or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Keeps out malicious traffic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Network Devices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321631"/>
            <a:ext cx="7886700" cy="54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a network</a:t>
            </a:r>
            <a:endParaRPr/>
          </a:p>
        </p:txBody>
      </p:sp>
      <p:pic>
        <p:nvPicPr>
          <p:cNvPr descr="Cloud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45" y="1745706"/>
            <a:ext cx="1602420" cy="1602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less router"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4836" y="438283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" id="124" name="Google Shape;1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4078" y="5769147"/>
            <a:ext cx="819493" cy="819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" id="125" name="Google Shape;12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3050" y="5718389"/>
            <a:ext cx="1023517" cy="1023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" id="126" name="Google Shape;12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1694" y="577143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VD player" id="127" name="Google Shape;12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1580" y="2078207"/>
            <a:ext cx="1402835" cy="140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21286" y="3031031"/>
            <a:ext cx="1701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2495476" y="2977183"/>
            <a:ext cx="1701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pic>
        <p:nvPicPr>
          <p:cNvPr descr="Server" id="130" name="Google Shape;130;p17"/>
          <p:cNvPicPr preferRelativeResize="0"/>
          <p:nvPr/>
        </p:nvPicPr>
        <p:blipFill rotWithShape="1">
          <a:blip r:embed="rId9">
            <a:alphaModFix/>
          </a:blip>
          <a:srcRect b="68963" l="0" r="0" t="4856"/>
          <a:stretch/>
        </p:blipFill>
        <p:spPr>
          <a:xfrm>
            <a:off x="2517391" y="3535826"/>
            <a:ext cx="1661199" cy="43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2651580" y="3903345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828487" y="5232691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/>
          </a:p>
        </p:txBody>
      </p:sp>
      <p:pic>
        <p:nvPicPr>
          <p:cNvPr descr="Photocopier" id="133" name="Google Shape;133;p17"/>
          <p:cNvPicPr preferRelativeResize="0"/>
          <p:nvPr/>
        </p:nvPicPr>
        <p:blipFill rotWithShape="1">
          <a:blip r:embed="rId10">
            <a:alphaModFix/>
          </a:blip>
          <a:srcRect b="36378" l="31963" r="0" t="47007"/>
          <a:stretch/>
        </p:blipFill>
        <p:spPr>
          <a:xfrm>
            <a:off x="6709219" y="3318621"/>
            <a:ext cx="1626746" cy="397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6819043" y="3715887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  <p:pic>
        <p:nvPicPr>
          <p:cNvPr descr="Monitor"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1749" y="1990604"/>
            <a:ext cx="1023517" cy="1023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" id="136" name="Google Shape;1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7132" y="1987719"/>
            <a:ext cx="1023517" cy="1023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7"/>
          <p:cNvCxnSpPr>
            <a:endCxn id="130" idx="1"/>
          </p:cNvCxnSpPr>
          <p:nvPr/>
        </p:nvCxnSpPr>
        <p:spPr>
          <a:xfrm flipH="1" rot="10800000">
            <a:off x="1263691" y="3753280"/>
            <a:ext cx="1253700" cy="7800"/>
          </a:xfrm>
          <a:prstGeom prst="straightConnector1">
            <a:avLst/>
          </a:prstGeom>
          <a:noFill/>
          <a:ln cap="flat" cmpd="sng" w="254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>
            <a:endCxn id="133" idx="1"/>
          </p:cNvCxnSpPr>
          <p:nvPr/>
        </p:nvCxnSpPr>
        <p:spPr>
          <a:xfrm flipH="1" rot="10800000">
            <a:off x="5994619" y="3517254"/>
            <a:ext cx="714600" cy="482400"/>
          </a:xfrm>
          <a:prstGeom prst="straightConnector1">
            <a:avLst/>
          </a:prstGeom>
          <a:noFill/>
          <a:ln cap="flat" cmpd="sng" w="254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ire" id="139" name="Google Shape;13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86202" y="438814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2644595" y="5256726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  <p:cxnSp>
        <p:nvCxnSpPr>
          <p:cNvPr id="141" name="Google Shape;141;p17"/>
          <p:cNvCxnSpPr>
            <a:endCxn id="139" idx="1"/>
          </p:cNvCxnSpPr>
          <p:nvPr/>
        </p:nvCxnSpPr>
        <p:spPr>
          <a:xfrm>
            <a:off x="2428102" y="4741848"/>
            <a:ext cx="458100" cy="103500"/>
          </a:xfrm>
          <a:prstGeom prst="straightConnector1">
            <a:avLst/>
          </a:prstGeom>
          <a:noFill/>
          <a:ln cap="flat" cmpd="sng" w="254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 rot="10800000">
            <a:off x="2144532" y="2779624"/>
            <a:ext cx="478215" cy="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>
            <a:stCxn id="129" idx="2"/>
            <a:endCxn id="130" idx="0"/>
          </p:cNvCxnSpPr>
          <p:nvPr/>
        </p:nvCxnSpPr>
        <p:spPr>
          <a:xfrm>
            <a:off x="3346345" y="3284960"/>
            <a:ext cx="1500" cy="2508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3317770" y="4169594"/>
            <a:ext cx="0" cy="229018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3736178" y="5063518"/>
            <a:ext cx="1395416" cy="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/>
          <p:nvPr/>
        </p:nvCxnSpPr>
        <p:spPr>
          <a:xfrm flipH="1" rot="10800000">
            <a:off x="5898356" y="3781425"/>
            <a:ext cx="847725" cy="1156808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6904434" y="2902744"/>
            <a:ext cx="270272" cy="415877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 flipH="1">
            <a:off x="7804721" y="2902744"/>
            <a:ext cx="246459" cy="415877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>
            <a:stCxn id="132" idx="2"/>
          </p:cNvCxnSpPr>
          <p:nvPr/>
        </p:nvCxnSpPr>
        <p:spPr>
          <a:xfrm>
            <a:off x="5532036" y="5540468"/>
            <a:ext cx="0" cy="2925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 flipH="1">
            <a:off x="4624388" y="5536369"/>
            <a:ext cx="620692" cy="391753"/>
          </a:xfrm>
          <a:prstGeom prst="straightConnector1">
            <a:avLst/>
          </a:prstGeom>
          <a:noFill/>
          <a:ln cap="flat" cmpd="sng" w="127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5853506" y="5536369"/>
            <a:ext cx="502050" cy="247687"/>
          </a:xfrm>
          <a:prstGeom prst="straightConnector1">
            <a:avLst/>
          </a:prstGeom>
          <a:noFill/>
          <a:ln cap="flat" cmpd="sng" w="127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