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D808AE-0C66-4CCD-9CCA-681C0D00FC16}">
  <a:tblStyle styleId="{83D808AE-0C66-4CCD-9CCA-681C0D00FC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Packet Transmissions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Packet Transmissions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49" y="1331650"/>
            <a:ext cx="8320041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packet?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networks send/receive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Everything is broken down into packets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Once they arrive, packets are re-arranged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data is put back together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Packet Transmissions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Major parts of a packet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Instructions for the packet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Payload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Actual data of a packet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Trailer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Signifies the end of the packet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Packet Transmissions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Received packets example</a:t>
            </a:r>
            <a:endParaRPr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1211805" y="4618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Packet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What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7"/>
          <p:cNvGraphicFramePr/>
          <p:nvPr/>
        </p:nvGraphicFramePr>
        <p:xfrm>
          <a:off x="1211805" y="1924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time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2004690" y="3746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did 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4412017" y="4303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 ma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4455482" y="2252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 go 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5211007" y="3614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 the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513426" y="32286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denti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17"/>
          <p:cNvGraphicFramePr/>
          <p:nvPr/>
        </p:nvGraphicFramePr>
        <p:xfrm>
          <a:off x="3230733" y="2891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st? 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7"/>
          <p:cNvGraphicFramePr/>
          <p:nvPr/>
        </p:nvGraphicFramePr>
        <p:xfrm>
          <a:off x="6063264" y="1541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ooth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7"/>
          <p:cNvGraphicFramePr/>
          <p:nvPr/>
        </p:nvGraphicFramePr>
        <p:xfrm>
          <a:off x="3128366" y="5462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109900"/>
                <a:gridCol w="837500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hurt-y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17"/>
          <p:cNvSpPr txBox="1"/>
          <p:nvPr/>
        </p:nvSpPr>
        <p:spPr>
          <a:xfrm>
            <a:off x="5798043" y="5023287"/>
            <a:ext cx="34092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the packets are put in order?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Packet Transmissions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Received packets example</a:t>
            </a:r>
            <a:endParaRPr/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1365496" y="2099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What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8"/>
          <p:cNvGraphicFramePr/>
          <p:nvPr/>
        </p:nvGraphicFramePr>
        <p:xfrm>
          <a:off x="1365496" y="2591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time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8"/>
          <p:cNvGraphicFramePr/>
          <p:nvPr/>
        </p:nvGraphicFramePr>
        <p:xfrm>
          <a:off x="1365496" y="3124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did 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8"/>
          <p:cNvGraphicFramePr/>
          <p:nvPr/>
        </p:nvGraphicFramePr>
        <p:xfrm>
          <a:off x="1365496" y="36728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 ma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8"/>
          <p:cNvGraphicFramePr/>
          <p:nvPr/>
        </p:nvGraphicFramePr>
        <p:xfrm>
          <a:off x="1365496" y="4237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 go 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18"/>
          <p:cNvGraphicFramePr/>
          <p:nvPr/>
        </p:nvGraphicFramePr>
        <p:xfrm>
          <a:off x="4412017" y="2098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 the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4412017" y="259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denti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18"/>
          <p:cNvGraphicFramePr/>
          <p:nvPr/>
        </p:nvGraphicFramePr>
        <p:xfrm>
          <a:off x="4412017" y="3123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st? 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18"/>
          <p:cNvGraphicFramePr/>
          <p:nvPr/>
        </p:nvGraphicFramePr>
        <p:xfrm>
          <a:off x="4412017" y="36712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022275"/>
                <a:gridCol w="925125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ooth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18"/>
          <p:cNvGraphicFramePr/>
          <p:nvPr/>
        </p:nvGraphicFramePr>
        <p:xfrm>
          <a:off x="4412017" y="4237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{83D808AE-0C66-4CCD-9CCA-681C0D00FC16}</a:tableStyleId>
              </a:tblPr>
              <a:tblGrid>
                <a:gridCol w="1109900"/>
                <a:gridCol w="837500"/>
                <a:gridCol w="6199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Packet 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hurt-y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E9EDB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18"/>
          <p:cNvSpPr txBox="1"/>
          <p:nvPr/>
        </p:nvSpPr>
        <p:spPr>
          <a:xfrm>
            <a:off x="1597796" y="5238635"/>
            <a:ext cx="562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time did the man go to the dentist? Tooth hurt-y</a:t>
            </a:r>
            <a:endParaRPr/>
          </a:p>
        </p:txBody>
      </p:sp>
      <p:pic>
        <p:nvPicPr>
          <p:cNvPr descr="Sunglasses face with solid fill"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594" y="496610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