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F51919-B3D5-49CE-A6A2-CA61D674E289}">
  <a:tblStyle styleId="{5AF51919-B3D5-49CE-A6A2-CA61D674E2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Wireless Networking Standards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Wireless Networking Standards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331650"/>
            <a:ext cx="623379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WiFi runs on 2.4 GHz or 5 GHz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standard for WiFi is 802.11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different 802.11 standards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frequencies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ranges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Wireless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440" y="1198485"/>
            <a:ext cx="1680099" cy="16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Wireless Networking Standards</a:t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628650" y="2006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{5AF51919-B3D5-49CE-A6A2-CA61D674E289}</a:tableStyleId>
              </a:tblPr>
              <a:tblGrid>
                <a:gridCol w="2628900"/>
                <a:gridCol w="2628900"/>
                <a:gridCol w="262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Standard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Distance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802.11a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GHz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 to 75 feet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802.11b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2.4 GHz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 to 150 feet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802.11g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2.4 GHz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 to 150 feet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802.11n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GHz and 2.4 GHz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 to 175 feet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802.11ac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GHz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 to 115 feet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