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>
      <p:cViewPr varScale="1">
        <p:scale>
          <a:sx n="78" d="100"/>
          <a:sy n="78" d="100"/>
        </p:scale>
        <p:origin x="18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85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2272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1670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803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678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54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266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315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188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149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202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17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61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5039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942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9611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119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647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7502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834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67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596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1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713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72539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133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7934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194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700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034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886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50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789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63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61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30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HelvNeue Medium for IBM"/>
                <a:cs typeface="HelvNeue Medium for IBM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‹#›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HelvNeue Medium for IBM"/>
                <a:cs typeface="HelvNeue Medium for IBM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‹#›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HelvNeue Medium for IBM"/>
                <a:cs typeface="HelvNeue Medium for IBM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‹#›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HelvNeue Medium for IBM"/>
                <a:cs typeface="HelvNeue Medium for IBM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‹#›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HelvNeue Medium for IBM"/>
                <a:cs typeface="HelvNeue Medium for IBM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‹#›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86800" y="0"/>
            <a:ext cx="1371600" cy="7772400"/>
          </a:xfrm>
          <a:custGeom>
            <a:avLst/>
            <a:gdLst/>
            <a:ahLst/>
            <a:cxnLst/>
            <a:rect l="l" t="t" r="r" b="b"/>
            <a:pathLst>
              <a:path w="1371600" h="7772400">
                <a:moveTo>
                  <a:pt x="0" y="7772400"/>
                </a:moveTo>
                <a:lnTo>
                  <a:pt x="1371600" y="7772400"/>
                </a:lnTo>
                <a:lnTo>
                  <a:pt x="1371600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59599" y="7255533"/>
            <a:ext cx="2012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HelvNeue Medium for IBM"/>
                <a:cs typeface="HelvNeue Medium for IBM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‹#›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60" Type="http://schemas.openxmlformats.org/officeDocument/2006/relationships/image" Target="../media/image58.png"/><Relationship Id="rId61" Type="http://schemas.openxmlformats.org/officeDocument/2006/relationships/image" Target="../media/image59.png"/><Relationship Id="rId62" Type="http://schemas.openxmlformats.org/officeDocument/2006/relationships/image" Target="../media/image60.png"/><Relationship Id="rId63" Type="http://schemas.openxmlformats.org/officeDocument/2006/relationships/image" Target="../media/image61.png"/><Relationship Id="rId64" Type="http://schemas.openxmlformats.org/officeDocument/2006/relationships/image" Target="../media/image62.png"/><Relationship Id="rId65" Type="http://schemas.openxmlformats.org/officeDocument/2006/relationships/image" Target="../media/image63.png"/><Relationship Id="rId66" Type="http://schemas.openxmlformats.org/officeDocument/2006/relationships/image" Target="../media/image64.png"/><Relationship Id="rId67" Type="http://schemas.openxmlformats.org/officeDocument/2006/relationships/image" Target="../media/image65.png"/><Relationship Id="rId68" Type="http://schemas.openxmlformats.org/officeDocument/2006/relationships/image" Target="../media/image66.png"/><Relationship Id="rId69" Type="http://schemas.openxmlformats.org/officeDocument/2006/relationships/image" Target="../media/image67.png"/><Relationship Id="rId120" Type="http://schemas.openxmlformats.org/officeDocument/2006/relationships/image" Target="../media/image118.png"/><Relationship Id="rId121" Type="http://schemas.openxmlformats.org/officeDocument/2006/relationships/image" Target="../media/image119.png"/><Relationship Id="rId122" Type="http://schemas.openxmlformats.org/officeDocument/2006/relationships/image" Target="../media/image120.png"/><Relationship Id="rId123" Type="http://schemas.openxmlformats.org/officeDocument/2006/relationships/image" Target="../media/image121.png"/><Relationship Id="rId124" Type="http://schemas.openxmlformats.org/officeDocument/2006/relationships/image" Target="../media/image122.png"/><Relationship Id="rId125" Type="http://schemas.openxmlformats.org/officeDocument/2006/relationships/image" Target="../media/image123.png"/><Relationship Id="rId126" Type="http://schemas.openxmlformats.org/officeDocument/2006/relationships/image" Target="../media/image124.png"/><Relationship Id="rId127" Type="http://schemas.openxmlformats.org/officeDocument/2006/relationships/image" Target="../media/image125.png"/><Relationship Id="rId128" Type="http://schemas.openxmlformats.org/officeDocument/2006/relationships/image" Target="../media/image126.png"/><Relationship Id="rId129" Type="http://schemas.openxmlformats.org/officeDocument/2006/relationships/image" Target="../media/image127.png"/><Relationship Id="rId40" Type="http://schemas.openxmlformats.org/officeDocument/2006/relationships/image" Target="../media/image38.png"/><Relationship Id="rId41" Type="http://schemas.openxmlformats.org/officeDocument/2006/relationships/image" Target="../media/image39.png"/><Relationship Id="rId42" Type="http://schemas.openxmlformats.org/officeDocument/2006/relationships/image" Target="../media/image40.png"/><Relationship Id="rId90" Type="http://schemas.openxmlformats.org/officeDocument/2006/relationships/image" Target="../media/image88.png"/><Relationship Id="rId91" Type="http://schemas.openxmlformats.org/officeDocument/2006/relationships/image" Target="../media/image89.png"/><Relationship Id="rId92" Type="http://schemas.openxmlformats.org/officeDocument/2006/relationships/image" Target="../media/image90.png"/><Relationship Id="rId93" Type="http://schemas.openxmlformats.org/officeDocument/2006/relationships/image" Target="../media/image91.png"/><Relationship Id="rId94" Type="http://schemas.openxmlformats.org/officeDocument/2006/relationships/image" Target="../media/image92.png"/><Relationship Id="rId95" Type="http://schemas.openxmlformats.org/officeDocument/2006/relationships/image" Target="../media/image93.png"/><Relationship Id="rId96" Type="http://schemas.openxmlformats.org/officeDocument/2006/relationships/image" Target="../media/image94.png"/><Relationship Id="rId101" Type="http://schemas.openxmlformats.org/officeDocument/2006/relationships/image" Target="../media/image99.png"/><Relationship Id="rId102" Type="http://schemas.openxmlformats.org/officeDocument/2006/relationships/image" Target="../media/image100.png"/><Relationship Id="rId103" Type="http://schemas.openxmlformats.org/officeDocument/2006/relationships/image" Target="../media/image101.png"/><Relationship Id="rId104" Type="http://schemas.openxmlformats.org/officeDocument/2006/relationships/image" Target="../media/image102.png"/><Relationship Id="rId105" Type="http://schemas.openxmlformats.org/officeDocument/2006/relationships/image" Target="../media/image103.png"/><Relationship Id="rId106" Type="http://schemas.openxmlformats.org/officeDocument/2006/relationships/image" Target="../media/image104.png"/><Relationship Id="rId107" Type="http://schemas.openxmlformats.org/officeDocument/2006/relationships/image" Target="../media/image105.png"/><Relationship Id="rId108" Type="http://schemas.openxmlformats.org/officeDocument/2006/relationships/image" Target="../media/image106.png"/><Relationship Id="rId109" Type="http://schemas.openxmlformats.org/officeDocument/2006/relationships/image" Target="../media/image107.png"/><Relationship Id="rId97" Type="http://schemas.openxmlformats.org/officeDocument/2006/relationships/image" Target="../media/image95.png"/><Relationship Id="rId98" Type="http://schemas.openxmlformats.org/officeDocument/2006/relationships/image" Target="../media/image96.png"/><Relationship Id="rId99" Type="http://schemas.openxmlformats.org/officeDocument/2006/relationships/image" Target="../media/image97.png"/><Relationship Id="rId43" Type="http://schemas.openxmlformats.org/officeDocument/2006/relationships/image" Target="../media/image41.png"/><Relationship Id="rId44" Type="http://schemas.openxmlformats.org/officeDocument/2006/relationships/image" Target="../media/image42.png"/><Relationship Id="rId45" Type="http://schemas.openxmlformats.org/officeDocument/2006/relationships/image" Target="../media/image43.png"/><Relationship Id="rId46" Type="http://schemas.openxmlformats.org/officeDocument/2006/relationships/image" Target="../media/image44.png"/><Relationship Id="rId47" Type="http://schemas.openxmlformats.org/officeDocument/2006/relationships/image" Target="../media/image45.png"/><Relationship Id="rId48" Type="http://schemas.openxmlformats.org/officeDocument/2006/relationships/image" Target="../media/image46.png"/><Relationship Id="rId49" Type="http://schemas.openxmlformats.org/officeDocument/2006/relationships/image" Target="../media/image47.png"/><Relationship Id="rId100" Type="http://schemas.openxmlformats.org/officeDocument/2006/relationships/image" Target="../media/image98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70" Type="http://schemas.openxmlformats.org/officeDocument/2006/relationships/image" Target="../media/image68.png"/><Relationship Id="rId71" Type="http://schemas.openxmlformats.org/officeDocument/2006/relationships/image" Target="../media/image69.png"/><Relationship Id="rId72" Type="http://schemas.openxmlformats.org/officeDocument/2006/relationships/image" Target="../media/image70.png"/><Relationship Id="rId73" Type="http://schemas.openxmlformats.org/officeDocument/2006/relationships/image" Target="../media/image71.png"/><Relationship Id="rId74" Type="http://schemas.openxmlformats.org/officeDocument/2006/relationships/image" Target="../media/image72.png"/><Relationship Id="rId75" Type="http://schemas.openxmlformats.org/officeDocument/2006/relationships/image" Target="../media/image73.png"/><Relationship Id="rId76" Type="http://schemas.openxmlformats.org/officeDocument/2006/relationships/image" Target="../media/image74.png"/><Relationship Id="rId77" Type="http://schemas.openxmlformats.org/officeDocument/2006/relationships/image" Target="../media/image75.png"/><Relationship Id="rId78" Type="http://schemas.openxmlformats.org/officeDocument/2006/relationships/image" Target="../media/image76.png"/><Relationship Id="rId79" Type="http://schemas.openxmlformats.org/officeDocument/2006/relationships/image" Target="../media/image77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130" Type="http://schemas.openxmlformats.org/officeDocument/2006/relationships/image" Target="../media/image12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50" Type="http://schemas.openxmlformats.org/officeDocument/2006/relationships/image" Target="../media/image48.png"/><Relationship Id="rId51" Type="http://schemas.openxmlformats.org/officeDocument/2006/relationships/image" Target="../media/image49.png"/><Relationship Id="rId52" Type="http://schemas.openxmlformats.org/officeDocument/2006/relationships/image" Target="../media/image50.png"/><Relationship Id="rId53" Type="http://schemas.openxmlformats.org/officeDocument/2006/relationships/image" Target="../media/image51.png"/><Relationship Id="rId54" Type="http://schemas.openxmlformats.org/officeDocument/2006/relationships/image" Target="../media/image52.png"/><Relationship Id="rId55" Type="http://schemas.openxmlformats.org/officeDocument/2006/relationships/image" Target="../media/image53.png"/><Relationship Id="rId56" Type="http://schemas.openxmlformats.org/officeDocument/2006/relationships/image" Target="../media/image54.png"/><Relationship Id="rId57" Type="http://schemas.openxmlformats.org/officeDocument/2006/relationships/image" Target="../media/image55.png"/><Relationship Id="rId58" Type="http://schemas.openxmlformats.org/officeDocument/2006/relationships/image" Target="../media/image56.png"/><Relationship Id="rId59" Type="http://schemas.openxmlformats.org/officeDocument/2006/relationships/image" Target="../media/image57.png"/><Relationship Id="rId110" Type="http://schemas.openxmlformats.org/officeDocument/2006/relationships/image" Target="../media/image108.png"/><Relationship Id="rId111" Type="http://schemas.openxmlformats.org/officeDocument/2006/relationships/image" Target="../media/image109.png"/><Relationship Id="rId112" Type="http://schemas.openxmlformats.org/officeDocument/2006/relationships/image" Target="../media/image110.png"/><Relationship Id="rId113" Type="http://schemas.openxmlformats.org/officeDocument/2006/relationships/image" Target="../media/image111.png"/><Relationship Id="rId114" Type="http://schemas.openxmlformats.org/officeDocument/2006/relationships/image" Target="../media/image112.png"/><Relationship Id="rId115" Type="http://schemas.openxmlformats.org/officeDocument/2006/relationships/image" Target="../media/image113.png"/><Relationship Id="rId116" Type="http://schemas.openxmlformats.org/officeDocument/2006/relationships/image" Target="../media/image114.png"/><Relationship Id="rId117" Type="http://schemas.openxmlformats.org/officeDocument/2006/relationships/image" Target="../media/image115.png"/><Relationship Id="rId118" Type="http://schemas.openxmlformats.org/officeDocument/2006/relationships/image" Target="../media/image116.png"/><Relationship Id="rId119" Type="http://schemas.openxmlformats.org/officeDocument/2006/relationships/image" Target="../media/image11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32" Type="http://schemas.openxmlformats.org/officeDocument/2006/relationships/image" Target="../media/image30.png"/><Relationship Id="rId33" Type="http://schemas.openxmlformats.org/officeDocument/2006/relationships/image" Target="../media/image31.png"/><Relationship Id="rId34" Type="http://schemas.openxmlformats.org/officeDocument/2006/relationships/image" Target="../media/image32.png"/><Relationship Id="rId35" Type="http://schemas.openxmlformats.org/officeDocument/2006/relationships/image" Target="../media/image33.png"/><Relationship Id="rId36" Type="http://schemas.openxmlformats.org/officeDocument/2006/relationships/image" Target="../media/image34.png"/><Relationship Id="rId37" Type="http://schemas.openxmlformats.org/officeDocument/2006/relationships/image" Target="../media/image35.png"/><Relationship Id="rId38" Type="http://schemas.openxmlformats.org/officeDocument/2006/relationships/image" Target="../media/image36.png"/><Relationship Id="rId39" Type="http://schemas.openxmlformats.org/officeDocument/2006/relationships/image" Target="../media/image37.png"/><Relationship Id="rId80" Type="http://schemas.openxmlformats.org/officeDocument/2006/relationships/image" Target="../media/image78.png"/><Relationship Id="rId81" Type="http://schemas.openxmlformats.org/officeDocument/2006/relationships/image" Target="../media/image79.png"/><Relationship Id="rId82" Type="http://schemas.openxmlformats.org/officeDocument/2006/relationships/image" Target="../media/image80.png"/><Relationship Id="rId83" Type="http://schemas.openxmlformats.org/officeDocument/2006/relationships/image" Target="../media/image81.png"/><Relationship Id="rId84" Type="http://schemas.openxmlformats.org/officeDocument/2006/relationships/image" Target="../media/image82.png"/><Relationship Id="rId85" Type="http://schemas.openxmlformats.org/officeDocument/2006/relationships/image" Target="../media/image83.png"/><Relationship Id="rId86" Type="http://schemas.openxmlformats.org/officeDocument/2006/relationships/image" Target="../media/image84.png"/><Relationship Id="rId87" Type="http://schemas.openxmlformats.org/officeDocument/2006/relationships/image" Target="../media/image85.png"/><Relationship Id="rId88" Type="http://schemas.openxmlformats.org/officeDocument/2006/relationships/image" Target="../media/image86.png"/><Relationship Id="rId89" Type="http://schemas.openxmlformats.org/officeDocument/2006/relationships/image" Target="../media/image87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7.png"/><Relationship Id="rId12" Type="http://schemas.openxmlformats.org/officeDocument/2006/relationships/image" Target="../media/image418.png"/><Relationship Id="rId13" Type="http://schemas.openxmlformats.org/officeDocument/2006/relationships/image" Target="../media/image419.png"/><Relationship Id="rId14" Type="http://schemas.openxmlformats.org/officeDocument/2006/relationships/image" Target="../media/image420.png"/><Relationship Id="rId15" Type="http://schemas.openxmlformats.org/officeDocument/2006/relationships/image" Target="../media/image421.png"/><Relationship Id="rId16" Type="http://schemas.openxmlformats.org/officeDocument/2006/relationships/image" Target="../media/image4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1.png"/><Relationship Id="rId4" Type="http://schemas.openxmlformats.org/officeDocument/2006/relationships/image" Target="../media/image24.png"/><Relationship Id="rId5" Type="http://schemas.openxmlformats.org/officeDocument/2006/relationships/image" Target="../media/image412.png"/><Relationship Id="rId6" Type="http://schemas.openxmlformats.org/officeDocument/2006/relationships/image" Target="../media/image413.png"/><Relationship Id="rId7" Type="http://schemas.openxmlformats.org/officeDocument/2006/relationships/image" Target="../media/image414.png"/><Relationship Id="rId8" Type="http://schemas.openxmlformats.org/officeDocument/2006/relationships/image" Target="../media/image6.png"/><Relationship Id="rId9" Type="http://schemas.openxmlformats.org/officeDocument/2006/relationships/image" Target="../media/image415.png"/><Relationship Id="rId10" Type="http://schemas.openxmlformats.org/officeDocument/2006/relationships/image" Target="../media/image4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1.jpg"/><Relationship Id="rId12" Type="http://schemas.openxmlformats.org/officeDocument/2006/relationships/image" Target="../media/image432.jpg"/><Relationship Id="rId13" Type="http://schemas.openxmlformats.org/officeDocument/2006/relationships/image" Target="../media/image433.jpg"/><Relationship Id="rId14" Type="http://schemas.openxmlformats.org/officeDocument/2006/relationships/image" Target="../media/image43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3.jpg"/><Relationship Id="rId4" Type="http://schemas.openxmlformats.org/officeDocument/2006/relationships/image" Target="../media/image424.jpg"/><Relationship Id="rId5" Type="http://schemas.openxmlformats.org/officeDocument/2006/relationships/image" Target="../media/image425.jpg"/><Relationship Id="rId6" Type="http://schemas.openxmlformats.org/officeDocument/2006/relationships/image" Target="../media/image426.png"/><Relationship Id="rId7" Type="http://schemas.openxmlformats.org/officeDocument/2006/relationships/image" Target="../media/image427.png"/><Relationship Id="rId8" Type="http://schemas.openxmlformats.org/officeDocument/2006/relationships/image" Target="../media/image428.png"/><Relationship Id="rId9" Type="http://schemas.openxmlformats.org/officeDocument/2006/relationships/image" Target="../media/image429.jpg"/><Relationship Id="rId10" Type="http://schemas.openxmlformats.org/officeDocument/2006/relationships/image" Target="../media/image430.jp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ibm.com/software/products/en/tsm-suite-for-unified-recovery" TargetMode="External"/><Relationship Id="rId12" Type="http://schemas.openxmlformats.org/officeDocument/2006/relationships/hyperlink" Target="http://www.ibm.com/software/products/en/category/it-operations-analytics" TargetMode="External"/><Relationship Id="rId13" Type="http://schemas.openxmlformats.org/officeDocument/2006/relationships/hyperlink" Target="http://www.ibm.com/software/products/en/qradar-risk-manager" TargetMode="External"/><Relationship Id="rId14" Type="http://schemas.openxmlformats.org/officeDocument/2006/relationships/hyperlink" Target="http://www-935.ibm.com/services/us/en/it-services/security-services/managed-security-services/index.html" TargetMode="External"/><Relationship Id="rId15" Type="http://schemas.openxmlformats.org/officeDocument/2006/relationships/hyperlink" Target="http://www-935.ibm.com/services/us/en/it-services/business-continuity/" TargetMode="External"/><Relationship Id="rId16" Type="http://schemas.openxmlformats.org/officeDocument/2006/relationships/hyperlink" Target="http://www-935.ibm.com/services/us/en/it-services/business-continuity/cloud-managed-backup" TargetMode="External"/><Relationship Id="rId17" Type="http://schemas.openxmlformats.org/officeDocument/2006/relationships/hyperlink" Target="http://www-935.ibm.com/services/us/en/it-services/business-continuity/cloud-server-recovery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ibm.com/developerworks/servicemanagement/cvm/sce" TargetMode="External"/><Relationship Id="rId4" Type="http://schemas.openxmlformats.org/officeDocument/2006/relationships/hyperlink" Target="http://www.ibm.com/software/products/en/ibm-cloud-orchestrator" TargetMode="External"/><Relationship Id="rId5" Type="http://schemas.openxmlformats.org/officeDocument/2006/relationships/hyperlink" Target="http://www.ibm.com/developerworks/downloads/tiv/smartcloud" TargetMode="External"/><Relationship Id="rId6" Type="http://schemas.openxmlformats.org/officeDocument/2006/relationships/hyperlink" Target="http://www.ibm.com/software/products/en/category/application-performance-management" TargetMode="External"/><Relationship Id="rId7" Type="http://schemas.openxmlformats.org/officeDocument/2006/relationships/hyperlink" Target="http://www.ibm.com/software/products/en/ibm-workload-automation" TargetMode="External"/><Relationship Id="rId8" Type="http://schemas.openxmlformats.org/officeDocument/2006/relationships/hyperlink" Target="http://www.ibm.com/software/products/en/ibm-endpoint-manager-for-security-and-compliance" TargetMode="External"/><Relationship Id="rId9" Type="http://schemas.openxmlformats.org/officeDocument/2006/relationships/hyperlink" Target="http://www.ibm.com/software/products/en/control-desk" TargetMode="External"/><Relationship Id="rId10" Type="http://schemas.openxmlformats.org/officeDocument/2006/relationships/hyperlink" Target="http://www.ibm.com/software/products/en/ibmsmarpatcmana" TargetMode="Externa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hyperlink" Target="http://www-935.ibm.com/services/us/en/it-services/security-services/managed-security-services/index.html" TargetMode="External"/><Relationship Id="rId12" Type="http://schemas.openxmlformats.org/officeDocument/2006/relationships/hyperlink" Target="http://www-935.ibm.com/services/us/en/it-services/business-continuity/" TargetMode="External"/><Relationship Id="rId13" Type="http://schemas.openxmlformats.org/officeDocument/2006/relationships/hyperlink" Target="http://www-935.ibm.com/services/us/en/it-services/business-continuity/cloud-managed-backup" TargetMode="External"/><Relationship Id="rId14" Type="http://schemas.openxmlformats.org/officeDocument/2006/relationships/hyperlink" Target="http://www-935.ibm.com/services/us/en/it-services/business-continuity/cloud-server-recovery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ibm.com/software/products/en/category/application-performance-management" TargetMode="External"/><Relationship Id="rId4" Type="http://schemas.openxmlformats.org/officeDocument/2006/relationships/hyperlink" Target="http://www.ibm.com/software/products/en/ibm-workload-automation" TargetMode="External"/><Relationship Id="rId5" Type="http://schemas.openxmlformats.org/officeDocument/2006/relationships/hyperlink" Target="http://www.ibm.com/software/products/en/ibm-endpoint-manager-for-security-and-compliance" TargetMode="External"/><Relationship Id="rId6" Type="http://schemas.openxmlformats.org/officeDocument/2006/relationships/hyperlink" Target="http://www.redbooks.ibm.com/abstracts/tips1096.html?Open" TargetMode="External"/><Relationship Id="rId7" Type="http://schemas.openxmlformats.org/officeDocument/2006/relationships/hyperlink" Target="http://www.ibm.com/software/products/en/ibmsmarpatcmana" TargetMode="External"/><Relationship Id="rId8" Type="http://schemas.openxmlformats.org/officeDocument/2006/relationships/hyperlink" Target="http://www.ibm.com/software/products/en/tsm-suite-for-unified-recovery" TargetMode="External"/><Relationship Id="rId9" Type="http://schemas.openxmlformats.org/officeDocument/2006/relationships/hyperlink" Target="http://www.ibm.com/software/products/en/category/it-operations-analytics" TargetMode="External"/><Relationship Id="rId10" Type="http://schemas.openxmlformats.org/officeDocument/2006/relationships/hyperlink" Target="http://www.ibm.com/software/products/en/qradar-risk-manager" TargetMode="External"/></Relationships>
</file>

<file path=ppt/slides/_rels/slide15.xml.rels><?xml version="1.0" encoding="UTF-8" standalone="yes"?>
<Relationships xmlns="http://schemas.openxmlformats.org/package/2006/relationships"><Relationship Id="rId20" Type="http://schemas.openxmlformats.org/officeDocument/2006/relationships/hyperlink" Target="NULL" TargetMode="External"/><Relationship Id="rId21" Type="http://schemas.openxmlformats.org/officeDocument/2006/relationships/hyperlink" Target="NULL" TargetMode="External"/><Relationship Id="rId22" Type="http://schemas.openxmlformats.org/officeDocument/2006/relationships/hyperlink" Target="NULL" TargetMode="External"/><Relationship Id="rId23" Type="http://schemas.openxmlformats.org/officeDocument/2006/relationships/hyperlink" Target="NULL" TargetMode="External"/><Relationship Id="rId24" Type="http://schemas.openxmlformats.org/officeDocument/2006/relationships/hyperlink" Target="NULL" TargetMode="External"/><Relationship Id="rId25" Type="http://schemas.openxmlformats.org/officeDocument/2006/relationships/hyperlink" Target="NULL" TargetMode="External"/><Relationship Id="rId26" Type="http://schemas.openxmlformats.org/officeDocument/2006/relationships/hyperlink" Target="NULL" TargetMode="External"/><Relationship Id="rId27" Type="http://schemas.openxmlformats.org/officeDocument/2006/relationships/hyperlink" Target="NULL" TargetMode="External"/><Relationship Id="rId28" Type="http://schemas.openxmlformats.org/officeDocument/2006/relationships/hyperlink" Target="NULL" TargetMode="External"/><Relationship Id="rId29" Type="http://schemas.openxmlformats.org/officeDocument/2006/relationships/hyperlink" Target="NULL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ibm.com/software/products/en/category/performance-management" TargetMode="External"/><Relationship Id="rId4" Type="http://schemas.openxmlformats.org/officeDocument/2006/relationships/hyperlink" Target="http://www.ibm.com/software/products/en/ibm-workload-automation" TargetMode="External"/><Relationship Id="rId5" Type="http://schemas.openxmlformats.org/officeDocument/2006/relationships/hyperlink" Target="http://www-304.ibm.com/software/brandcatalog/ismlibrary/details?catalog.label=1TW10SM45" TargetMode="External"/><Relationship Id="rId30" Type="http://schemas.openxmlformats.org/officeDocument/2006/relationships/hyperlink" Target="NULL" TargetMode="External"/><Relationship Id="rId31" Type="http://schemas.openxmlformats.org/officeDocument/2006/relationships/hyperlink" Target="NULL" TargetMode="External"/><Relationship Id="rId32" Type="http://schemas.openxmlformats.org/officeDocument/2006/relationships/hyperlink" Target="NULL" TargetMode="External"/><Relationship Id="rId9" Type="http://schemas.openxmlformats.org/officeDocument/2006/relationships/hyperlink" Target="http://www.ibm.com/software/products/en/castiron-cloud-integration" TargetMode="External"/><Relationship Id="rId6" Type="http://schemas.openxmlformats.org/officeDocument/2006/relationships/hyperlink" Target="http://www.ibm.com/software/products/en/ibmsmarpatcmana" TargetMode="External"/><Relationship Id="rId7" Type="http://schemas.openxmlformats.org/officeDocument/2006/relationships/hyperlink" Target="http://www.ibm.com/software/products/en/control-desk" TargetMode="External"/><Relationship Id="rId8" Type="http://schemas.openxmlformats.org/officeDocument/2006/relationships/hyperlink" Target="http://www.ibm.com/software/products/en/ibm-operations-analytics---log-analysis" TargetMode="External"/><Relationship Id="rId33" Type="http://schemas.openxmlformats.org/officeDocument/2006/relationships/hyperlink" Target="NULL" TargetMode="External"/><Relationship Id="rId34" Type="http://schemas.openxmlformats.org/officeDocument/2006/relationships/hyperlink" Target="NULL" TargetMode="External"/><Relationship Id="rId35" Type="http://schemas.openxmlformats.org/officeDocument/2006/relationships/hyperlink" Target="NULL" TargetMode="External"/><Relationship Id="rId36" Type="http://schemas.openxmlformats.org/officeDocument/2006/relationships/hyperlink" Target="NULL" TargetMode="External"/><Relationship Id="rId10" Type="http://schemas.openxmlformats.org/officeDocument/2006/relationships/hyperlink" Target="http://www.ibm.com/software/products/en/ibm-endpoint-manager-for-security-and-compliance" TargetMode="External"/><Relationship Id="rId11" Type="http://schemas.openxmlformats.org/officeDocument/2006/relationships/hyperlink" Target="http://www.ibm.com/software/products/en/qradar-risk-manager" TargetMode="External"/><Relationship Id="rId12" Type="http://schemas.openxmlformats.org/officeDocument/2006/relationships/hyperlink" Target="http://www.ibm.com/software/analytics/cloud/products.html" TargetMode="External"/><Relationship Id="rId13" Type="http://schemas.openxmlformats.org/officeDocument/2006/relationships/hyperlink" Target="http://www.ibm.com/software/products/en/ibmcustxpersuit" TargetMode="External"/><Relationship Id="rId14" Type="http://schemas.openxmlformats.org/officeDocument/2006/relationships/hyperlink" Target="http://www.ibm.com/software/products/en/ibmconnsuit" TargetMode="External"/><Relationship Id="rId15" Type="http://schemas.openxmlformats.org/officeDocument/2006/relationships/hyperlink" Target="http://www.ibm.com/software/products/en/mobilefirstplatform" TargetMode="External"/><Relationship Id="rId16" Type="http://schemas.openxmlformats.org/officeDocument/2006/relationships/hyperlink" Target="http://www.ibm.com/ibm/puresystems/us/en/hybrid-cloud" TargetMode="External"/><Relationship Id="rId17" Type="http://schemas.openxmlformats.org/officeDocument/2006/relationships/hyperlink" Target="NULL" TargetMode="External"/><Relationship Id="rId18" Type="http://schemas.openxmlformats.org/officeDocument/2006/relationships/hyperlink" Target="NULL" TargetMode="External"/><Relationship Id="rId19" Type="http://schemas.openxmlformats.org/officeDocument/2006/relationships/hyperlink" Target="NULL" TargetMode="External"/><Relationship Id="rId37" Type="http://schemas.openxmlformats.org/officeDocument/2006/relationships/hyperlink" Target="NULL" TargetMode="External"/><Relationship Id="rId38" Type="http://schemas.openxmlformats.org/officeDocument/2006/relationships/hyperlink" Target="NULL" TargetMode="External"/><Relationship Id="rId39" Type="http://schemas.openxmlformats.org/officeDocument/2006/relationships/hyperlink" Target="NULL" TargetMode="External"/><Relationship Id="rId40" Type="http://schemas.openxmlformats.org/officeDocument/2006/relationships/hyperlink" Target="NULL" TargetMode="External"/><Relationship Id="rId41" Type="http://schemas.openxmlformats.org/officeDocument/2006/relationships/hyperlink" Target="http://www-935.ibm.com/services/us/en/it-services/business-continuit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304.ibm.com/software/brandcatalog/ismlibrary/details?catalog.label=1TW10SM45" TargetMode="External"/><Relationship Id="rId4" Type="http://schemas.openxmlformats.org/officeDocument/2006/relationships/hyperlink" Target="http://www.ibm.com/support/docview.wss?uid=swg27041477" TargetMode="External"/><Relationship Id="rId5" Type="http://schemas.openxmlformats.org/officeDocument/2006/relationships/hyperlink" Target="http://www.ibm.com/software/products/en/tivostormana" TargetMode="External"/><Relationship Id="rId6" Type="http://schemas.openxmlformats.org/officeDocument/2006/relationships/hyperlink" Target="https://www-304.ibm.com/partnerworld/wps/servlet/ContentHandler/isv_com_dvm_techval_tivoli_BackedUpByTSM" TargetMode="External"/><Relationship Id="rId7" Type="http://schemas.openxmlformats.org/officeDocument/2006/relationships/image" Target="../media/image435.jpg"/><Relationship Id="rId8" Type="http://schemas.openxmlformats.org/officeDocument/2006/relationships/image" Target="../media/image436.jpg"/><Relationship Id="rId9" Type="http://schemas.openxmlformats.org/officeDocument/2006/relationships/hyperlink" Target="https://www.youtube.com/watch?v=0Szx9ddMj1s" TargetMode="External"/><Relationship Id="rId10" Type="http://schemas.openxmlformats.org/officeDocument/2006/relationships/hyperlink" Target="http://www.ibmserviceengage.com/application-monitoring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-935.ibm.com/services/us/en/it-services/business-continuity/cloud-managed-backup/" TargetMode="External"/><Relationship Id="rId4" Type="http://schemas.openxmlformats.org/officeDocument/2006/relationships/hyperlink" Target="http://www-935.ibm.com/services/us/en/it-services/outsourcing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layer.com/info/integrated?utm_source=google&amp;amp;utm_medium=cpc&amp;amp;utm_content=Brand_-_Softlayer+SoftLayer_Official_Site|Start_Here_to_Get_SoftLayer's_All-|in-One,_Highly_Tuned_Cloud_Solution~Integrated&amp;amp;utm_campaign=PPC-AMER-USA-Brand&amp;amp;utm_term=softlayer&amp;amp;matchtype=e" TargetMode="External"/><Relationship Id="rId4" Type="http://schemas.openxmlformats.org/officeDocument/2006/relationships/image" Target="../media/image437.jpg"/><Relationship Id="rId5" Type="http://schemas.openxmlformats.org/officeDocument/2006/relationships/hyperlink" Target="https://www.youtube.com/watch?v=0EZKcKISU0o" TargetMode="External"/><Relationship Id="rId6" Type="http://schemas.openxmlformats.org/officeDocument/2006/relationships/image" Target="../media/image438.jpg"/><Relationship Id="rId7" Type="http://schemas.openxmlformats.org/officeDocument/2006/relationships/hyperlink" Target="https://www.youtube.com/watch?v=W1xJIT3zTvw" TargetMode="External"/><Relationship Id="rId8" Type="http://schemas.openxmlformats.org/officeDocument/2006/relationships/hyperlink" Target="http://www.softlayer.com/" TargetMode="External"/><Relationship Id="rId9" Type="http://schemas.openxmlformats.org/officeDocument/2006/relationships/hyperlink" Target="http://www.softlayer.com/reseller-program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03.ibm.com/software/products/en/control-desk" TargetMode="External"/><Relationship Id="rId4" Type="http://schemas.openxmlformats.org/officeDocument/2006/relationships/hyperlink" Target="https://www.ibmserviceengage.com/it-service-management" TargetMode="External"/><Relationship Id="rId5" Type="http://schemas.openxmlformats.org/officeDocument/2006/relationships/hyperlink" Target="https://www-304.ibm.com/partnerworld/wps/servlet/ContentHandler/swg_com_sfw_ibm-software-as-a-service-options-business-partners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Relationship Id="rId18" Type="http://schemas.openxmlformats.org/officeDocument/2006/relationships/image" Target="../media/image143.png"/><Relationship Id="rId19" Type="http://schemas.openxmlformats.org/officeDocument/2006/relationships/image" Target="../media/image144.png"/><Relationship Id="rId60" Type="http://schemas.openxmlformats.org/officeDocument/2006/relationships/image" Target="../media/image185.png"/><Relationship Id="rId61" Type="http://schemas.openxmlformats.org/officeDocument/2006/relationships/image" Target="../media/image186.png"/><Relationship Id="rId62" Type="http://schemas.openxmlformats.org/officeDocument/2006/relationships/image" Target="../media/image187.png"/><Relationship Id="rId63" Type="http://schemas.openxmlformats.org/officeDocument/2006/relationships/image" Target="../media/image188.png"/><Relationship Id="rId64" Type="http://schemas.openxmlformats.org/officeDocument/2006/relationships/image" Target="../media/image189.png"/><Relationship Id="rId65" Type="http://schemas.openxmlformats.org/officeDocument/2006/relationships/image" Target="../media/image190.png"/><Relationship Id="rId66" Type="http://schemas.openxmlformats.org/officeDocument/2006/relationships/image" Target="../media/image191.png"/><Relationship Id="rId67" Type="http://schemas.openxmlformats.org/officeDocument/2006/relationships/image" Target="../media/image192.png"/><Relationship Id="rId68" Type="http://schemas.openxmlformats.org/officeDocument/2006/relationships/image" Target="../media/image193.png"/><Relationship Id="rId69" Type="http://schemas.openxmlformats.org/officeDocument/2006/relationships/image" Target="../media/image194.png"/><Relationship Id="rId120" Type="http://schemas.openxmlformats.org/officeDocument/2006/relationships/image" Target="../media/image245.png"/><Relationship Id="rId121" Type="http://schemas.openxmlformats.org/officeDocument/2006/relationships/image" Target="../media/image246.png"/><Relationship Id="rId122" Type="http://schemas.openxmlformats.org/officeDocument/2006/relationships/image" Target="../media/image247.png"/><Relationship Id="rId123" Type="http://schemas.openxmlformats.org/officeDocument/2006/relationships/image" Target="../media/image248.png"/><Relationship Id="rId124" Type="http://schemas.openxmlformats.org/officeDocument/2006/relationships/image" Target="../media/image249.png"/><Relationship Id="rId125" Type="http://schemas.openxmlformats.org/officeDocument/2006/relationships/image" Target="../media/image250.png"/><Relationship Id="rId126" Type="http://schemas.openxmlformats.org/officeDocument/2006/relationships/image" Target="../media/image251.png"/><Relationship Id="rId127" Type="http://schemas.openxmlformats.org/officeDocument/2006/relationships/image" Target="../media/image252.png"/><Relationship Id="rId128" Type="http://schemas.openxmlformats.org/officeDocument/2006/relationships/image" Target="../media/image253.png"/><Relationship Id="rId129" Type="http://schemas.openxmlformats.org/officeDocument/2006/relationships/image" Target="../media/image254.png"/><Relationship Id="rId40" Type="http://schemas.openxmlformats.org/officeDocument/2006/relationships/image" Target="../media/image165.png"/><Relationship Id="rId41" Type="http://schemas.openxmlformats.org/officeDocument/2006/relationships/image" Target="../media/image166.png"/><Relationship Id="rId42" Type="http://schemas.openxmlformats.org/officeDocument/2006/relationships/image" Target="../media/image167.png"/><Relationship Id="rId90" Type="http://schemas.openxmlformats.org/officeDocument/2006/relationships/image" Target="../media/image215.png"/><Relationship Id="rId91" Type="http://schemas.openxmlformats.org/officeDocument/2006/relationships/image" Target="../media/image216.png"/><Relationship Id="rId92" Type="http://schemas.openxmlformats.org/officeDocument/2006/relationships/image" Target="../media/image217.png"/><Relationship Id="rId93" Type="http://schemas.openxmlformats.org/officeDocument/2006/relationships/image" Target="../media/image218.png"/><Relationship Id="rId94" Type="http://schemas.openxmlformats.org/officeDocument/2006/relationships/image" Target="../media/image219.png"/><Relationship Id="rId95" Type="http://schemas.openxmlformats.org/officeDocument/2006/relationships/image" Target="../media/image220.png"/><Relationship Id="rId96" Type="http://schemas.openxmlformats.org/officeDocument/2006/relationships/image" Target="../media/image221.png"/><Relationship Id="rId101" Type="http://schemas.openxmlformats.org/officeDocument/2006/relationships/image" Target="../media/image226.png"/><Relationship Id="rId102" Type="http://schemas.openxmlformats.org/officeDocument/2006/relationships/image" Target="../media/image227.png"/><Relationship Id="rId103" Type="http://schemas.openxmlformats.org/officeDocument/2006/relationships/image" Target="../media/image228.png"/><Relationship Id="rId104" Type="http://schemas.openxmlformats.org/officeDocument/2006/relationships/image" Target="../media/image229.png"/><Relationship Id="rId105" Type="http://schemas.openxmlformats.org/officeDocument/2006/relationships/image" Target="../media/image230.png"/><Relationship Id="rId106" Type="http://schemas.openxmlformats.org/officeDocument/2006/relationships/image" Target="../media/image231.png"/><Relationship Id="rId107" Type="http://schemas.openxmlformats.org/officeDocument/2006/relationships/image" Target="../media/image232.png"/><Relationship Id="rId108" Type="http://schemas.openxmlformats.org/officeDocument/2006/relationships/image" Target="../media/image233.png"/><Relationship Id="rId109" Type="http://schemas.openxmlformats.org/officeDocument/2006/relationships/image" Target="../media/image234.png"/><Relationship Id="rId97" Type="http://schemas.openxmlformats.org/officeDocument/2006/relationships/image" Target="../media/image222.png"/><Relationship Id="rId98" Type="http://schemas.openxmlformats.org/officeDocument/2006/relationships/image" Target="../media/image223.png"/><Relationship Id="rId99" Type="http://schemas.openxmlformats.org/officeDocument/2006/relationships/image" Target="../media/image224.png"/><Relationship Id="rId43" Type="http://schemas.openxmlformats.org/officeDocument/2006/relationships/image" Target="../media/image168.png"/><Relationship Id="rId44" Type="http://schemas.openxmlformats.org/officeDocument/2006/relationships/image" Target="../media/image169.png"/><Relationship Id="rId45" Type="http://schemas.openxmlformats.org/officeDocument/2006/relationships/image" Target="../media/image170.png"/><Relationship Id="rId46" Type="http://schemas.openxmlformats.org/officeDocument/2006/relationships/image" Target="../media/image171.png"/><Relationship Id="rId47" Type="http://schemas.openxmlformats.org/officeDocument/2006/relationships/image" Target="../media/image172.png"/><Relationship Id="rId48" Type="http://schemas.openxmlformats.org/officeDocument/2006/relationships/image" Target="../media/image173.png"/><Relationship Id="rId49" Type="http://schemas.openxmlformats.org/officeDocument/2006/relationships/image" Target="../media/image174.png"/><Relationship Id="rId100" Type="http://schemas.openxmlformats.org/officeDocument/2006/relationships/image" Target="../media/image225.png"/><Relationship Id="rId20" Type="http://schemas.openxmlformats.org/officeDocument/2006/relationships/image" Target="../media/image145.png"/><Relationship Id="rId21" Type="http://schemas.openxmlformats.org/officeDocument/2006/relationships/image" Target="../media/image146.png"/><Relationship Id="rId22" Type="http://schemas.openxmlformats.org/officeDocument/2006/relationships/image" Target="../media/image147.png"/><Relationship Id="rId70" Type="http://schemas.openxmlformats.org/officeDocument/2006/relationships/image" Target="../media/image195.png"/><Relationship Id="rId71" Type="http://schemas.openxmlformats.org/officeDocument/2006/relationships/image" Target="../media/image196.png"/><Relationship Id="rId72" Type="http://schemas.openxmlformats.org/officeDocument/2006/relationships/image" Target="../media/image197.png"/><Relationship Id="rId73" Type="http://schemas.openxmlformats.org/officeDocument/2006/relationships/image" Target="../media/image198.png"/><Relationship Id="rId74" Type="http://schemas.openxmlformats.org/officeDocument/2006/relationships/image" Target="../media/image199.png"/><Relationship Id="rId75" Type="http://schemas.openxmlformats.org/officeDocument/2006/relationships/image" Target="../media/image200.png"/><Relationship Id="rId76" Type="http://schemas.openxmlformats.org/officeDocument/2006/relationships/image" Target="../media/image201.png"/><Relationship Id="rId77" Type="http://schemas.openxmlformats.org/officeDocument/2006/relationships/image" Target="../media/image202.png"/><Relationship Id="rId78" Type="http://schemas.openxmlformats.org/officeDocument/2006/relationships/image" Target="../media/image203.png"/><Relationship Id="rId79" Type="http://schemas.openxmlformats.org/officeDocument/2006/relationships/image" Target="../media/image204.png"/><Relationship Id="rId23" Type="http://schemas.openxmlformats.org/officeDocument/2006/relationships/image" Target="../media/image148.png"/><Relationship Id="rId24" Type="http://schemas.openxmlformats.org/officeDocument/2006/relationships/image" Target="../media/image149.png"/><Relationship Id="rId25" Type="http://schemas.openxmlformats.org/officeDocument/2006/relationships/image" Target="../media/image150.png"/><Relationship Id="rId26" Type="http://schemas.openxmlformats.org/officeDocument/2006/relationships/image" Target="../media/image151.png"/><Relationship Id="rId27" Type="http://schemas.openxmlformats.org/officeDocument/2006/relationships/image" Target="../media/image152.png"/><Relationship Id="rId28" Type="http://schemas.openxmlformats.org/officeDocument/2006/relationships/image" Target="../media/image153.png"/><Relationship Id="rId29" Type="http://schemas.openxmlformats.org/officeDocument/2006/relationships/image" Target="../media/image154.png"/><Relationship Id="rId130" Type="http://schemas.openxmlformats.org/officeDocument/2006/relationships/image" Target="../media/image255.png"/><Relationship Id="rId131" Type="http://schemas.openxmlformats.org/officeDocument/2006/relationships/image" Target="../media/image256.png"/><Relationship Id="rId132" Type="http://schemas.openxmlformats.org/officeDocument/2006/relationships/image" Target="../media/image257.png"/><Relationship Id="rId133" Type="http://schemas.openxmlformats.org/officeDocument/2006/relationships/image" Target="../media/image258.png"/><Relationship Id="rId134" Type="http://schemas.openxmlformats.org/officeDocument/2006/relationships/image" Target="../media/image259.png"/><Relationship Id="rId135" Type="http://schemas.openxmlformats.org/officeDocument/2006/relationships/image" Target="../media/image26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ibm.com/partnerworld/msp" TargetMode="External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50" Type="http://schemas.openxmlformats.org/officeDocument/2006/relationships/image" Target="../media/image175.png"/><Relationship Id="rId51" Type="http://schemas.openxmlformats.org/officeDocument/2006/relationships/image" Target="../media/image176.png"/><Relationship Id="rId52" Type="http://schemas.openxmlformats.org/officeDocument/2006/relationships/image" Target="../media/image177.png"/><Relationship Id="rId53" Type="http://schemas.openxmlformats.org/officeDocument/2006/relationships/image" Target="../media/image178.png"/><Relationship Id="rId54" Type="http://schemas.openxmlformats.org/officeDocument/2006/relationships/image" Target="../media/image179.png"/><Relationship Id="rId55" Type="http://schemas.openxmlformats.org/officeDocument/2006/relationships/image" Target="../media/image180.png"/><Relationship Id="rId56" Type="http://schemas.openxmlformats.org/officeDocument/2006/relationships/image" Target="../media/image181.png"/><Relationship Id="rId57" Type="http://schemas.openxmlformats.org/officeDocument/2006/relationships/image" Target="../media/image182.png"/><Relationship Id="rId58" Type="http://schemas.openxmlformats.org/officeDocument/2006/relationships/image" Target="../media/image183.png"/><Relationship Id="rId59" Type="http://schemas.openxmlformats.org/officeDocument/2006/relationships/image" Target="../media/image184.png"/><Relationship Id="rId110" Type="http://schemas.openxmlformats.org/officeDocument/2006/relationships/image" Target="../media/image235.png"/><Relationship Id="rId111" Type="http://schemas.openxmlformats.org/officeDocument/2006/relationships/image" Target="../media/image236.png"/><Relationship Id="rId112" Type="http://schemas.openxmlformats.org/officeDocument/2006/relationships/image" Target="../media/image237.png"/><Relationship Id="rId113" Type="http://schemas.openxmlformats.org/officeDocument/2006/relationships/image" Target="../media/image238.png"/><Relationship Id="rId114" Type="http://schemas.openxmlformats.org/officeDocument/2006/relationships/image" Target="../media/image239.png"/><Relationship Id="rId115" Type="http://schemas.openxmlformats.org/officeDocument/2006/relationships/image" Target="../media/image240.png"/><Relationship Id="rId116" Type="http://schemas.openxmlformats.org/officeDocument/2006/relationships/image" Target="../media/image241.png"/><Relationship Id="rId117" Type="http://schemas.openxmlformats.org/officeDocument/2006/relationships/image" Target="../media/image242.png"/><Relationship Id="rId118" Type="http://schemas.openxmlformats.org/officeDocument/2006/relationships/image" Target="../media/image243.png"/><Relationship Id="rId119" Type="http://schemas.openxmlformats.org/officeDocument/2006/relationships/image" Target="../media/image244.png"/><Relationship Id="rId30" Type="http://schemas.openxmlformats.org/officeDocument/2006/relationships/image" Target="../media/image155.png"/><Relationship Id="rId31" Type="http://schemas.openxmlformats.org/officeDocument/2006/relationships/image" Target="../media/image156.png"/><Relationship Id="rId32" Type="http://schemas.openxmlformats.org/officeDocument/2006/relationships/image" Target="../media/image157.png"/><Relationship Id="rId33" Type="http://schemas.openxmlformats.org/officeDocument/2006/relationships/image" Target="../media/image158.png"/><Relationship Id="rId34" Type="http://schemas.openxmlformats.org/officeDocument/2006/relationships/image" Target="../media/image159.png"/><Relationship Id="rId35" Type="http://schemas.openxmlformats.org/officeDocument/2006/relationships/image" Target="../media/image160.png"/><Relationship Id="rId36" Type="http://schemas.openxmlformats.org/officeDocument/2006/relationships/image" Target="../media/image161.png"/><Relationship Id="rId37" Type="http://schemas.openxmlformats.org/officeDocument/2006/relationships/image" Target="../media/image162.png"/><Relationship Id="rId38" Type="http://schemas.openxmlformats.org/officeDocument/2006/relationships/image" Target="../media/image163.png"/><Relationship Id="rId39" Type="http://schemas.openxmlformats.org/officeDocument/2006/relationships/image" Target="../media/image164.png"/><Relationship Id="rId80" Type="http://schemas.openxmlformats.org/officeDocument/2006/relationships/image" Target="../media/image205.png"/><Relationship Id="rId81" Type="http://schemas.openxmlformats.org/officeDocument/2006/relationships/image" Target="../media/image206.png"/><Relationship Id="rId82" Type="http://schemas.openxmlformats.org/officeDocument/2006/relationships/image" Target="../media/image207.png"/><Relationship Id="rId83" Type="http://schemas.openxmlformats.org/officeDocument/2006/relationships/image" Target="../media/image208.png"/><Relationship Id="rId84" Type="http://schemas.openxmlformats.org/officeDocument/2006/relationships/image" Target="../media/image209.png"/><Relationship Id="rId85" Type="http://schemas.openxmlformats.org/officeDocument/2006/relationships/image" Target="../media/image210.png"/><Relationship Id="rId86" Type="http://schemas.openxmlformats.org/officeDocument/2006/relationships/image" Target="../media/image211.png"/><Relationship Id="rId87" Type="http://schemas.openxmlformats.org/officeDocument/2006/relationships/image" Target="../media/image212.png"/><Relationship Id="rId88" Type="http://schemas.openxmlformats.org/officeDocument/2006/relationships/image" Target="../media/image213.png"/><Relationship Id="rId89" Type="http://schemas.openxmlformats.org/officeDocument/2006/relationships/image" Target="../media/image21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hyperlink" Target="NULL" TargetMode="External"/><Relationship Id="rId20" Type="http://schemas.openxmlformats.org/officeDocument/2006/relationships/hyperlink" Target="NULL" TargetMode="External"/><Relationship Id="rId21" Type="http://schemas.openxmlformats.org/officeDocument/2006/relationships/hyperlink" Target="NULL" TargetMode="External"/><Relationship Id="rId22" Type="http://schemas.openxmlformats.org/officeDocument/2006/relationships/hyperlink" Target="NULL" TargetMode="External"/><Relationship Id="rId23" Type="http://schemas.openxmlformats.org/officeDocument/2006/relationships/hyperlink" Target="NULL" TargetMode="External"/><Relationship Id="rId24" Type="http://schemas.openxmlformats.org/officeDocument/2006/relationships/hyperlink" Target="NULL" TargetMode="External"/><Relationship Id="rId25" Type="http://schemas.openxmlformats.org/officeDocument/2006/relationships/hyperlink" Target="NULL" TargetMode="External"/><Relationship Id="rId26" Type="http://schemas.openxmlformats.org/officeDocument/2006/relationships/hyperlink" Target="NULL" TargetMode="External"/><Relationship Id="rId27" Type="http://schemas.openxmlformats.org/officeDocument/2006/relationships/hyperlink" Target="NULL" TargetMode="External"/><Relationship Id="rId28" Type="http://schemas.openxmlformats.org/officeDocument/2006/relationships/hyperlink" Target="NULL" TargetMode="External"/><Relationship Id="rId29" Type="http://schemas.openxmlformats.org/officeDocument/2006/relationships/hyperlink" Target="NULL" TargetMode="External"/><Relationship Id="rId30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11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14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6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18" Type="http://schemas.openxmlformats.org/officeDocument/2006/relationships/hyperlink" Target="NULL" TargetMode="External"/><Relationship Id="rId19" Type="http://schemas.openxmlformats.org/officeDocument/2006/relationships/hyperlink" Target="NULL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mobilefirst/us/en/mobile-solutions" TargetMode="External"/><Relationship Id="rId4" Type="http://schemas.openxmlformats.org/officeDocument/2006/relationships/hyperlink" Target="http://www.ibm.com/software/products/en/mobilefirstfoundation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systems/storage/flash/" TargetMode="External"/><Relationship Id="rId4" Type="http://schemas.openxmlformats.org/officeDocument/2006/relationships/hyperlink" Target="http://www.ibm.com/systems/storage/software/virtualization/svc/" TargetMode="External"/><Relationship Id="rId5" Type="http://schemas.openxmlformats.org/officeDocument/2006/relationships/image" Target="../media/image439.jpg"/><Relationship Id="rId6" Type="http://schemas.openxmlformats.org/officeDocument/2006/relationships/hyperlink" Target="https://www.youtube.com/watch?v=39EQVTVyBk4" TargetMode="External"/><Relationship Id="rId7" Type="http://schemas.openxmlformats.org/officeDocument/2006/relationships/hyperlink" Target="http://www-01.ibm.com/common/ssi/cgi-bin/ssialias?infotype=PM&amp;amp;subtype=AB&amp;amp;htmlfid=TSC03214USEN&amp;amp;attachment=TSC03214USEN.PDF&amp;amp;appname=STGE_TS_HKEN_CSDSK" TargetMode="External"/><Relationship Id="rId8" Type="http://schemas.openxmlformats.org/officeDocument/2006/relationships/hyperlink" Target="http://www-03.ibm.com/systems/storage/" TargetMode="External"/><Relationship Id="rId9" Type="http://schemas.openxmlformats.org/officeDocument/2006/relationships/hyperlink" Target="http://www-03.ibm.com/systems/storage/solutions/cloud-storage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software/products/en/category/application-performance-management" TargetMode="External"/><Relationship Id="rId4" Type="http://schemas.openxmlformats.org/officeDocument/2006/relationships/hyperlink" Target="https://www-304.ibm.com/partnerworld/wps/servlet/ContentHandler/swg_com_sfw_cloud_saas_solutions" TargetMode="External"/><Relationship Id="rId5" Type="http://schemas.openxmlformats.org/officeDocument/2006/relationships/hyperlink" Target="http://www.ibm.com/common/ssi/cgi-bin/ssialias?subtype=WH&amp;amp;infotype=SA&amp;amp;appname=SWGE_TI_PA_USEN&amp;amp;htmlfid=TIL14097USEN&amp;amp;attachment=TIL14097USEN.PDF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hyperlink" Target="NULL" TargetMode="External"/><Relationship Id="rId20" Type="http://schemas.openxmlformats.org/officeDocument/2006/relationships/hyperlink" Target="NULL" TargetMode="External"/><Relationship Id="rId21" Type="http://schemas.openxmlformats.org/officeDocument/2006/relationships/hyperlink" Target="NULL" TargetMode="External"/><Relationship Id="rId22" Type="http://schemas.openxmlformats.org/officeDocument/2006/relationships/hyperlink" Target="NULL" TargetMode="External"/><Relationship Id="rId23" Type="http://schemas.openxmlformats.org/officeDocument/2006/relationships/hyperlink" Target="NULL" TargetMode="External"/><Relationship Id="rId24" Type="http://schemas.openxmlformats.org/officeDocument/2006/relationships/hyperlink" Target="NULL" TargetMode="External"/><Relationship Id="rId25" Type="http://schemas.openxmlformats.org/officeDocument/2006/relationships/hyperlink" Target="NULL" TargetMode="External"/><Relationship Id="rId26" Type="http://schemas.openxmlformats.org/officeDocument/2006/relationships/hyperlink" Target="NULL" TargetMode="External"/><Relationship Id="rId27" Type="http://schemas.openxmlformats.org/officeDocument/2006/relationships/hyperlink" Target="http://www.ibm.com/systems/power/hardware/solutioneditions/cloud/" TargetMode="External"/><Relationship Id="rId28" Type="http://schemas.openxmlformats.org/officeDocument/2006/relationships/hyperlink" Target="http://www.ibm.com/systems/power/solutions/cloud" TargetMode="External"/><Relationship Id="rId29" Type="http://schemas.openxmlformats.org/officeDocument/2006/relationships/hyperlink" Target="http://www-935.ibm.com/services/us/gbs/thoughtleadership/ibv-power-of-cloud.html" TargetMode="External"/><Relationship Id="rId10" Type="http://schemas.openxmlformats.org/officeDocument/2006/relationships/hyperlink" Target="NULL" TargetMode="External"/><Relationship Id="rId11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14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6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18" Type="http://schemas.openxmlformats.org/officeDocument/2006/relationships/hyperlink" Target="NULL" TargetMode="External"/><Relationship Id="rId19" Type="http://schemas.openxmlformats.org/officeDocument/2006/relationships/hyperlink" Target="NULL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systems/z/solutions/cloud/system.html" TargetMode="External"/><Relationship Id="rId4" Type="http://schemas.openxmlformats.org/officeDocument/2006/relationships/hyperlink" Target="http://www.ibm.com/common/ssi/cgi-bin/ssialias?infotype=SA&amp;amp;subtype=WH&amp;amp;htmlfid=ZSL03297USEN&amp;amp;loaded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hyperlink" Target="NULL" TargetMode="External"/><Relationship Id="rId20" Type="http://schemas.openxmlformats.org/officeDocument/2006/relationships/hyperlink" Target="NULL" TargetMode="External"/><Relationship Id="rId21" Type="http://schemas.openxmlformats.org/officeDocument/2006/relationships/hyperlink" Target="NULL" TargetMode="External"/><Relationship Id="rId10" Type="http://schemas.openxmlformats.org/officeDocument/2006/relationships/hyperlink" Target="NULL" TargetMode="External"/><Relationship Id="rId11" Type="http://schemas.openxmlformats.org/officeDocument/2006/relationships/hyperlink" Target="NULL" TargetMode="External"/><Relationship Id="rId12" Type="http://schemas.openxmlformats.org/officeDocument/2006/relationships/hyperlink" Target="NULL" TargetMode="External"/><Relationship Id="rId13" Type="http://schemas.openxmlformats.org/officeDocument/2006/relationships/hyperlink" Target="NULL" TargetMode="External"/><Relationship Id="rId14" Type="http://schemas.openxmlformats.org/officeDocument/2006/relationships/hyperlink" Target="NULL" TargetMode="External"/><Relationship Id="rId15" Type="http://schemas.openxmlformats.org/officeDocument/2006/relationships/hyperlink" Target="NULL" TargetMode="External"/><Relationship Id="rId16" Type="http://schemas.openxmlformats.org/officeDocument/2006/relationships/hyperlink" Target="NULL" TargetMode="External"/><Relationship Id="rId17" Type="http://schemas.openxmlformats.org/officeDocument/2006/relationships/hyperlink" Target="NULL" TargetMode="External"/><Relationship Id="rId18" Type="http://schemas.openxmlformats.org/officeDocument/2006/relationships/hyperlink" Target="NULL" TargetMode="External"/><Relationship Id="rId19" Type="http://schemas.openxmlformats.org/officeDocument/2006/relationships/hyperlink" Target="NULL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-935.ibm.com/services/us/en/it-services/data-center/data-center-planning-design-and-construction-services/" TargetMode="External"/><Relationship Id="rId4" Type="http://schemas.openxmlformats.org/officeDocument/2006/relationships/hyperlink" Target="http://www-935.ibm.com/services/us/en/it-services/data-center/scalable-modular-data-center/" TargetMode="External"/><Relationship Id="rId5" Type="http://schemas.openxmlformats.org/officeDocument/2006/relationships/hyperlink" Target="http://www-935.ibm.com/services/hk/en/it-services/data-center-design-it-facilities-assessment-design-and-construction-services.htm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-304.ibm.com/partnerworld/wps/servlet/ContentHandler/igf_com_fin_inde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-304.ibm.com/partnerworld/wps/servlet/ContentHandler/igf_com_fin_inde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png"/><Relationship Id="rId20" Type="http://schemas.openxmlformats.org/officeDocument/2006/relationships/image" Target="../media/image277.png"/><Relationship Id="rId21" Type="http://schemas.openxmlformats.org/officeDocument/2006/relationships/image" Target="../media/image278.png"/><Relationship Id="rId22" Type="http://schemas.openxmlformats.org/officeDocument/2006/relationships/image" Target="../media/image279.png"/><Relationship Id="rId23" Type="http://schemas.openxmlformats.org/officeDocument/2006/relationships/image" Target="../media/image280.png"/><Relationship Id="rId24" Type="http://schemas.openxmlformats.org/officeDocument/2006/relationships/image" Target="../media/image281.png"/><Relationship Id="rId25" Type="http://schemas.openxmlformats.org/officeDocument/2006/relationships/image" Target="../media/image282.png"/><Relationship Id="rId26" Type="http://schemas.openxmlformats.org/officeDocument/2006/relationships/image" Target="../media/image283.png"/><Relationship Id="rId27" Type="http://schemas.openxmlformats.org/officeDocument/2006/relationships/image" Target="../media/image284.png"/><Relationship Id="rId10" Type="http://schemas.openxmlformats.org/officeDocument/2006/relationships/image" Target="../media/image267.png"/><Relationship Id="rId11" Type="http://schemas.openxmlformats.org/officeDocument/2006/relationships/image" Target="../media/image268.png"/><Relationship Id="rId12" Type="http://schemas.openxmlformats.org/officeDocument/2006/relationships/image" Target="../media/image269.png"/><Relationship Id="rId13" Type="http://schemas.openxmlformats.org/officeDocument/2006/relationships/image" Target="../media/image270.png"/><Relationship Id="rId14" Type="http://schemas.openxmlformats.org/officeDocument/2006/relationships/image" Target="../media/image271.png"/><Relationship Id="rId15" Type="http://schemas.openxmlformats.org/officeDocument/2006/relationships/image" Target="../media/image272.png"/><Relationship Id="rId16" Type="http://schemas.openxmlformats.org/officeDocument/2006/relationships/image" Target="../media/image273.png"/><Relationship Id="rId17" Type="http://schemas.openxmlformats.org/officeDocument/2006/relationships/image" Target="../media/image274.png"/><Relationship Id="rId18" Type="http://schemas.openxmlformats.org/officeDocument/2006/relationships/image" Target="../media/image275.png"/><Relationship Id="rId19" Type="http://schemas.openxmlformats.org/officeDocument/2006/relationships/image" Target="../media/image27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Relationship Id="rId6" Type="http://schemas.openxmlformats.org/officeDocument/2006/relationships/image" Target="../media/image264.png"/><Relationship Id="rId7" Type="http://schemas.openxmlformats.org/officeDocument/2006/relationships/image" Target="../media/image265.png"/><Relationship Id="rId8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3.png"/><Relationship Id="rId14" Type="http://schemas.openxmlformats.org/officeDocument/2006/relationships/image" Target="../media/image444.png"/><Relationship Id="rId15" Type="http://schemas.openxmlformats.org/officeDocument/2006/relationships/image" Target="../media/image445.png"/><Relationship Id="rId16" Type="http://schemas.openxmlformats.org/officeDocument/2006/relationships/image" Target="../media/image446.png"/><Relationship Id="rId17" Type="http://schemas.openxmlformats.org/officeDocument/2006/relationships/image" Target="../media/image447.png"/><Relationship Id="rId18" Type="http://schemas.openxmlformats.org/officeDocument/2006/relationships/image" Target="../media/image448.png"/><Relationship Id="rId19" Type="http://schemas.openxmlformats.org/officeDocument/2006/relationships/image" Target="../media/image449.png"/><Relationship Id="rId63" Type="http://schemas.openxmlformats.org/officeDocument/2006/relationships/image" Target="../media/image489.png"/><Relationship Id="rId64" Type="http://schemas.openxmlformats.org/officeDocument/2006/relationships/image" Target="../media/image490.png"/><Relationship Id="rId65" Type="http://schemas.openxmlformats.org/officeDocument/2006/relationships/image" Target="../media/image491.png"/><Relationship Id="rId66" Type="http://schemas.openxmlformats.org/officeDocument/2006/relationships/image" Target="../media/image404.png"/><Relationship Id="rId67" Type="http://schemas.openxmlformats.org/officeDocument/2006/relationships/image" Target="../media/image492.png"/><Relationship Id="rId68" Type="http://schemas.openxmlformats.org/officeDocument/2006/relationships/image" Target="../media/image493.png"/><Relationship Id="rId69" Type="http://schemas.openxmlformats.org/officeDocument/2006/relationships/image" Target="../media/image494.png"/><Relationship Id="rId50" Type="http://schemas.openxmlformats.org/officeDocument/2006/relationships/image" Target="../media/image476.png"/><Relationship Id="rId51" Type="http://schemas.openxmlformats.org/officeDocument/2006/relationships/image" Target="../media/image477.png"/><Relationship Id="rId52" Type="http://schemas.openxmlformats.org/officeDocument/2006/relationships/image" Target="../media/image478.png"/><Relationship Id="rId53" Type="http://schemas.openxmlformats.org/officeDocument/2006/relationships/image" Target="../media/image479.png"/><Relationship Id="rId54" Type="http://schemas.openxmlformats.org/officeDocument/2006/relationships/image" Target="../media/image480.png"/><Relationship Id="rId55" Type="http://schemas.openxmlformats.org/officeDocument/2006/relationships/image" Target="../media/image481.png"/><Relationship Id="rId56" Type="http://schemas.openxmlformats.org/officeDocument/2006/relationships/image" Target="../media/image482.png"/><Relationship Id="rId57" Type="http://schemas.openxmlformats.org/officeDocument/2006/relationships/image" Target="../media/image483.png"/><Relationship Id="rId58" Type="http://schemas.openxmlformats.org/officeDocument/2006/relationships/image" Target="../media/image484.png"/><Relationship Id="rId59" Type="http://schemas.openxmlformats.org/officeDocument/2006/relationships/image" Target="../media/image485.png"/><Relationship Id="rId40" Type="http://schemas.openxmlformats.org/officeDocument/2006/relationships/image" Target="../media/image468.png"/><Relationship Id="rId41" Type="http://schemas.openxmlformats.org/officeDocument/2006/relationships/image" Target="../media/image469.png"/><Relationship Id="rId42" Type="http://schemas.openxmlformats.org/officeDocument/2006/relationships/image" Target="../media/image470.png"/><Relationship Id="rId43" Type="http://schemas.openxmlformats.org/officeDocument/2006/relationships/image" Target="../media/image36.png"/><Relationship Id="rId44" Type="http://schemas.openxmlformats.org/officeDocument/2006/relationships/image" Target="../media/image471.png"/><Relationship Id="rId45" Type="http://schemas.openxmlformats.org/officeDocument/2006/relationships/image" Target="../media/image472.png"/><Relationship Id="rId46" Type="http://schemas.openxmlformats.org/officeDocument/2006/relationships/image" Target="../media/image473.png"/><Relationship Id="rId47" Type="http://schemas.openxmlformats.org/officeDocument/2006/relationships/image" Target="../media/image474.png"/><Relationship Id="rId48" Type="http://schemas.openxmlformats.org/officeDocument/2006/relationships/image" Target="../media/image475.png"/><Relationship Id="rId49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3-01.ibm.com/sales/ssi/cgi-bin/ssialias?appname=crmd&amp;amp;subtype=na&amp;amp;infotype=cr&amp;amp;htmlfid=0CRDD-9HQNJM" TargetMode="External"/><Relationship Id="rId4" Type="http://schemas.openxmlformats.org/officeDocument/2006/relationships/hyperlink" Target="https://www.youtube.com/watch?v=W1xJIT3zTvw" TargetMode="External"/><Relationship Id="rId5" Type="http://schemas.openxmlformats.org/officeDocument/2006/relationships/hyperlink" Target="http://www.youtube.com/watch?feature=player_embedded&amp;amp;v=nF2O47o6r7Y" TargetMode="External"/><Relationship Id="rId6" Type="http://schemas.openxmlformats.org/officeDocument/2006/relationships/hyperlink" Target="https://www.youtube.com/watch?v=0Oejm-Fhd84" TargetMode="External"/><Relationship Id="rId7" Type="http://schemas.openxmlformats.org/officeDocument/2006/relationships/hyperlink" Target="http://www.ibm.com/software/businesscasestudies/us/en/corp?synkey=P255044T03750C05" TargetMode="External"/><Relationship Id="rId8" Type="http://schemas.openxmlformats.org/officeDocument/2006/relationships/hyperlink" Target="http://www.ibm.com/software/businesscasestudies/us/en/corp?synkey=M893755C85317X12" TargetMode="External"/><Relationship Id="rId9" Type="http://schemas.openxmlformats.org/officeDocument/2006/relationships/image" Target="../media/image440.png"/><Relationship Id="rId30" Type="http://schemas.openxmlformats.org/officeDocument/2006/relationships/image" Target="../media/image458.png"/><Relationship Id="rId31" Type="http://schemas.openxmlformats.org/officeDocument/2006/relationships/image" Target="../media/image459.png"/><Relationship Id="rId32" Type="http://schemas.openxmlformats.org/officeDocument/2006/relationships/image" Target="../media/image460.png"/><Relationship Id="rId33" Type="http://schemas.openxmlformats.org/officeDocument/2006/relationships/image" Target="../media/image461.png"/><Relationship Id="rId34" Type="http://schemas.openxmlformats.org/officeDocument/2006/relationships/image" Target="../media/image462.png"/><Relationship Id="rId35" Type="http://schemas.openxmlformats.org/officeDocument/2006/relationships/image" Target="../media/image463.png"/><Relationship Id="rId36" Type="http://schemas.openxmlformats.org/officeDocument/2006/relationships/image" Target="../media/image464.png"/><Relationship Id="rId37" Type="http://schemas.openxmlformats.org/officeDocument/2006/relationships/image" Target="../media/image465.png"/><Relationship Id="rId38" Type="http://schemas.openxmlformats.org/officeDocument/2006/relationships/image" Target="../media/image466.png"/><Relationship Id="rId39" Type="http://schemas.openxmlformats.org/officeDocument/2006/relationships/image" Target="../media/image467.png"/><Relationship Id="rId80" Type="http://schemas.openxmlformats.org/officeDocument/2006/relationships/image" Target="../media/image503.png"/><Relationship Id="rId81" Type="http://schemas.openxmlformats.org/officeDocument/2006/relationships/image" Target="../media/image504.png"/><Relationship Id="rId82" Type="http://schemas.openxmlformats.org/officeDocument/2006/relationships/image" Target="../media/image505.png"/><Relationship Id="rId83" Type="http://schemas.openxmlformats.org/officeDocument/2006/relationships/image" Target="../media/image506.png"/><Relationship Id="rId84" Type="http://schemas.openxmlformats.org/officeDocument/2006/relationships/image" Target="../media/image507.png"/><Relationship Id="rId85" Type="http://schemas.openxmlformats.org/officeDocument/2006/relationships/image" Target="../media/image508.png"/><Relationship Id="rId70" Type="http://schemas.openxmlformats.org/officeDocument/2006/relationships/image" Target="../media/image495.png"/><Relationship Id="rId71" Type="http://schemas.openxmlformats.org/officeDocument/2006/relationships/image" Target="../media/image496.png"/><Relationship Id="rId72" Type="http://schemas.openxmlformats.org/officeDocument/2006/relationships/image" Target="../media/image497.png"/><Relationship Id="rId20" Type="http://schemas.openxmlformats.org/officeDocument/2006/relationships/image" Target="../media/image450.png"/><Relationship Id="rId21" Type="http://schemas.openxmlformats.org/officeDocument/2006/relationships/image" Target="../media/image451.png"/><Relationship Id="rId22" Type="http://schemas.openxmlformats.org/officeDocument/2006/relationships/image" Target="../media/image452.png"/><Relationship Id="rId23" Type="http://schemas.openxmlformats.org/officeDocument/2006/relationships/image" Target="../media/image453.png"/><Relationship Id="rId24" Type="http://schemas.openxmlformats.org/officeDocument/2006/relationships/image" Target="../media/image15.png"/><Relationship Id="rId25" Type="http://schemas.openxmlformats.org/officeDocument/2006/relationships/image" Target="../media/image454.png"/><Relationship Id="rId26" Type="http://schemas.openxmlformats.org/officeDocument/2006/relationships/image" Target="../media/image24.png"/><Relationship Id="rId27" Type="http://schemas.openxmlformats.org/officeDocument/2006/relationships/image" Target="../media/image455.png"/><Relationship Id="rId28" Type="http://schemas.openxmlformats.org/officeDocument/2006/relationships/image" Target="../media/image456.png"/><Relationship Id="rId29" Type="http://schemas.openxmlformats.org/officeDocument/2006/relationships/image" Target="../media/image457.png"/><Relationship Id="rId73" Type="http://schemas.openxmlformats.org/officeDocument/2006/relationships/image" Target="../media/image90.png"/><Relationship Id="rId74" Type="http://schemas.openxmlformats.org/officeDocument/2006/relationships/image" Target="../media/image498.png"/><Relationship Id="rId75" Type="http://schemas.openxmlformats.org/officeDocument/2006/relationships/image" Target="../media/image499.png"/><Relationship Id="rId76" Type="http://schemas.openxmlformats.org/officeDocument/2006/relationships/image" Target="../media/image500.png"/><Relationship Id="rId77" Type="http://schemas.openxmlformats.org/officeDocument/2006/relationships/image" Target="../media/image96.png"/><Relationship Id="rId78" Type="http://schemas.openxmlformats.org/officeDocument/2006/relationships/image" Target="../media/image501.png"/><Relationship Id="rId79" Type="http://schemas.openxmlformats.org/officeDocument/2006/relationships/image" Target="../media/image502.png"/><Relationship Id="rId60" Type="http://schemas.openxmlformats.org/officeDocument/2006/relationships/image" Target="../media/image486.png"/><Relationship Id="rId61" Type="http://schemas.openxmlformats.org/officeDocument/2006/relationships/image" Target="../media/image487.png"/><Relationship Id="rId62" Type="http://schemas.openxmlformats.org/officeDocument/2006/relationships/image" Target="../media/image488.png"/><Relationship Id="rId10" Type="http://schemas.openxmlformats.org/officeDocument/2006/relationships/image" Target="../media/image17.png"/><Relationship Id="rId11" Type="http://schemas.openxmlformats.org/officeDocument/2006/relationships/image" Target="../media/image441.png"/><Relationship Id="rId12" Type="http://schemas.openxmlformats.org/officeDocument/2006/relationships/image" Target="../media/image4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partnerworld/msp" TargetMode="External"/><Relationship Id="rId4" Type="http://schemas.openxmlformats.org/officeDocument/2006/relationships/hyperlink" Target="http://www.ibm.com/partnerworld/wps/servlet/ContentHandler/pw_av_msp_index" TargetMode="External"/><Relationship Id="rId5" Type="http://schemas.openxmlformats.org/officeDocument/2006/relationships/hyperlink" Target="https://www-304.ibm.com/partnerworld/wps/servlet/ContentHandler/pw_com_jnw_index" TargetMode="External"/><Relationship Id="rId6" Type="http://schemas.openxmlformats.org/officeDocument/2006/relationships/hyperlink" Target="https://www-304.ibm.com/partnerworld/wps/servlet/mem/ContentHandler/pw_com_udp_index" TargetMode="External"/><Relationship Id="rId7" Type="http://schemas.openxmlformats.org/officeDocument/2006/relationships/hyperlink" Target="https://www-304.ibm.com/partnerworld/wps/servlet/ContentHandler/pw_av_msp_marketing" TargetMode="External"/><Relationship Id="rId8" Type="http://schemas.openxmlformats.org/officeDocument/2006/relationships/hyperlink" Target="https://www-304.ibm.com/partnerworld/wps/servlet/ContentHandler/pw_frm_msp_information" TargetMode="External"/><Relationship Id="rId9" Type="http://schemas.openxmlformats.org/officeDocument/2006/relationships/hyperlink" Target="https://www.ibm.com/partnerworld/wps/servlet/ContentHandler/pw_com_jnw_index" TargetMode="External"/><Relationship Id="rId10" Type="http://schemas.openxmlformats.org/officeDocument/2006/relationships/hyperlink" Target="https://www-304.ibm.com/partnerworld/wps/servlet/ContentHandler/pw_av_msp_bp_achievement_start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partnerworld/msp" TargetMode="External"/><Relationship Id="rId4" Type="http://schemas.openxmlformats.org/officeDocument/2006/relationships/hyperlink" Target="https://www-304.ibm.com/partnerworld/wps/servlet/ContentHandler/pw_av_msp_marketing" TargetMode="External"/><Relationship Id="rId5" Type="http://schemas.openxmlformats.org/officeDocument/2006/relationships/hyperlink" Target="https://www.ibm.com/partnerworld/wps/servlet/mem/ContentHandler/pw_com_mkt-midmarket?cmrec=recommendations" TargetMode="External"/><Relationship Id="rId6" Type="http://schemas.openxmlformats.org/officeDocument/2006/relationships/hyperlink" Target="http://www.ibm.com/cloud-computing/us/en/partner-landing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ibm.com/legal/copytrade.s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4" Type="http://schemas.openxmlformats.org/officeDocument/2006/relationships/image" Target="../media/image286.png"/><Relationship Id="rId5" Type="http://schemas.openxmlformats.org/officeDocument/2006/relationships/image" Target="../media/image287.png"/><Relationship Id="rId6" Type="http://schemas.openxmlformats.org/officeDocument/2006/relationships/image" Target="../media/image288.png"/><Relationship Id="rId7" Type="http://schemas.openxmlformats.org/officeDocument/2006/relationships/image" Target="../media/image28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ibm.com/partnerworld/msp" TargetMode="External"/></Relationships>
</file>

<file path=ppt/slides/_rels/slide7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387.png"/><Relationship Id="rId102" Type="http://schemas.openxmlformats.org/officeDocument/2006/relationships/image" Target="../media/image388.png"/><Relationship Id="rId103" Type="http://schemas.openxmlformats.org/officeDocument/2006/relationships/image" Target="../media/image389.png"/><Relationship Id="rId104" Type="http://schemas.openxmlformats.org/officeDocument/2006/relationships/image" Target="../media/image390.png"/><Relationship Id="rId105" Type="http://schemas.openxmlformats.org/officeDocument/2006/relationships/image" Target="../media/image391.png"/><Relationship Id="rId106" Type="http://schemas.openxmlformats.org/officeDocument/2006/relationships/image" Target="../media/image392.png"/><Relationship Id="rId107" Type="http://schemas.openxmlformats.org/officeDocument/2006/relationships/image" Target="../media/image39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0.png"/><Relationship Id="rId4" Type="http://schemas.openxmlformats.org/officeDocument/2006/relationships/image" Target="../media/image291.png"/><Relationship Id="rId5" Type="http://schemas.openxmlformats.org/officeDocument/2006/relationships/hyperlink" Target="https://www-304.ibm.com/partnerworld/wps/servlet/ContentHandler/pw_av_msp_marketing" TargetMode="External"/><Relationship Id="rId6" Type="http://schemas.openxmlformats.org/officeDocument/2006/relationships/image" Target="../media/image292.png"/><Relationship Id="rId7" Type="http://schemas.openxmlformats.org/officeDocument/2006/relationships/image" Target="../media/image293.png"/><Relationship Id="rId8" Type="http://schemas.openxmlformats.org/officeDocument/2006/relationships/image" Target="../media/image294.png"/><Relationship Id="rId9" Type="http://schemas.openxmlformats.org/officeDocument/2006/relationships/image" Target="../media/image295.png"/><Relationship Id="rId108" Type="http://schemas.openxmlformats.org/officeDocument/2006/relationships/image" Target="../media/image394.png"/><Relationship Id="rId109" Type="http://schemas.openxmlformats.org/officeDocument/2006/relationships/image" Target="../media/image395.png"/><Relationship Id="rId10" Type="http://schemas.openxmlformats.org/officeDocument/2006/relationships/image" Target="../media/image296.png"/><Relationship Id="rId11" Type="http://schemas.openxmlformats.org/officeDocument/2006/relationships/image" Target="../media/image297.png"/><Relationship Id="rId12" Type="http://schemas.openxmlformats.org/officeDocument/2006/relationships/image" Target="../media/image298.png"/><Relationship Id="rId13" Type="http://schemas.openxmlformats.org/officeDocument/2006/relationships/image" Target="../media/image299.png"/><Relationship Id="rId14" Type="http://schemas.openxmlformats.org/officeDocument/2006/relationships/image" Target="../media/image300.png"/><Relationship Id="rId15" Type="http://schemas.openxmlformats.org/officeDocument/2006/relationships/image" Target="../media/image301.png"/><Relationship Id="rId16" Type="http://schemas.openxmlformats.org/officeDocument/2006/relationships/image" Target="../media/image302.png"/><Relationship Id="rId17" Type="http://schemas.openxmlformats.org/officeDocument/2006/relationships/image" Target="../media/image303.png"/><Relationship Id="rId18" Type="http://schemas.openxmlformats.org/officeDocument/2006/relationships/image" Target="../media/image304.png"/><Relationship Id="rId19" Type="http://schemas.openxmlformats.org/officeDocument/2006/relationships/image" Target="../media/image305.png"/><Relationship Id="rId30" Type="http://schemas.openxmlformats.org/officeDocument/2006/relationships/image" Target="../media/image316.png"/><Relationship Id="rId31" Type="http://schemas.openxmlformats.org/officeDocument/2006/relationships/image" Target="../media/image317.png"/><Relationship Id="rId32" Type="http://schemas.openxmlformats.org/officeDocument/2006/relationships/image" Target="../media/image318.png"/><Relationship Id="rId33" Type="http://schemas.openxmlformats.org/officeDocument/2006/relationships/image" Target="../media/image319.png"/><Relationship Id="rId34" Type="http://schemas.openxmlformats.org/officeDocument/2006/relationships/image" Target="../media/image320.png"/><Relationship Id="rId35" Type="http://schemas.openxmlformats.org/officeDocument/2006/relationships/image" Target="../media/image321.png"/><Relationship Id="rId36" Type="http://schemas.openxmlformats.org/officeDocument/2006/relationships/image" Target="../media/image322.png"/><Relationship Id="rId37" Type="http://schemas.openxmlformats.org/officeDocument/2006/relationships/image" Target="../media/image323.png"/><Relationship Id="rId38" Type="http://schemas.openxmlformats.org/officeDocument/2006/relationships/image" Target="../media/image324.png"/><Relationship Id="rId39" Type="http://schemas.openxmlformats.org/officeDocument/2006/relationships/image" Target="../media/image325.png"/><Relationship Id="rId50" Type="http://schemas.openxmlformats.org/officeDocument/2006/relationships/image" Target="../media/image336.png"/><Relationship Id="rId51" Type="http://schemas.openxmlformats.org/officeDocument/2006/relationships/image" Target="../media/image337.png"/><Relationship Id="rId52" Type="http://schemas.openxmlformats.org/officeDocument/2006/relationships/image" Target="../media/image338.png"/><Relationship Id="rId53" Type="http://schemas.openxmlformats.org/officeDocument/2006/relationships/image" Target="../media/image339.png"/><Relationship Id="rId54" Type="http://schemas.openxmlformats.org/officeDocument/2006/relationships/image" Target="../media/image340.png"/><Relationship Id="rId55" Type="http://schemas.openxmlformats.org/officeDocument/2006/relationships/image" Target="../media/image341.png"/><Relationship Id="rId56" Type="http://schemas.openxmlformats.org/officeDocument/2006/relationships/image" Target="../media/image342.png"/><Relationship Id="rId57" Type="http://schemas.openxmlformats.org/officeDocument/2006/relationships/image" Target="../media/image343.png"/><Relationship Id="rId58" Type="http://schemas.openxmlformats.org/officeDocument/2006/relationships/image" Target="../media/image344.png"/><Relationship Id="rId59" Type="http://schemas.openxmlformats.org/officeDocument/2006/relationships/image" Target="../media/image345.png"/><Relationship Id="rId70" Type="http://schemas.openxmlformats.org/officeDocument/2006/relationships/image" Target="../media/image356.png"/><Relationship Id="rId71" Type="http://schemas.openxmlformats.org/officeDocument/2006/relationships/image" Target="../media/image357.png"/><Relationship Id="rId72" Type="http://schemas.openxmlformats.org/officeDocument/2006/relationships/image" Target="../media/image358.png"/><Relationship Id="rId73" Type="http://schemas.openxmlformats.org/officeDocument/2006/relationships/image" Target="../media/image359.png"/><Relationship Id="rId74" Type="http://schemas.openxmlformats.org/officeDocument/2006/relationships/image" Target="../media/image360.png"/><Relationship Id="rId75" Type="http://schemas.openxmlformats.org/officeDocument/2006/relationships/image" Target="../media/image361.png"/><Relationship Id="rId76" Type="http://schemas.openxmlformats.org/officeDocument/2006/relationships/image" Target="../media/image362.png"/><Relationship Id="rId77" Type="http://schemas.openxmlformats.org/officeDocument/2006/relationships/image" Target="../media/image363.png"/><Relationship Id="rId78" Type="http://schemas.openxmlformats.org/officeDocument/2006/relationships/image" Target="../media/image364.png"/><Relationship Id="rId79" Type="http://schemas.openxmlformats.org/officeDocument/2006/relationships/image" Target="../media/image365.png"/><Relationship Id="rId110" Type="http://schemas.openxmlformats.org/officeDocument/2006/relationships/image" Target="../media/image396.png"/><Relationship Id="rId90" Type="http://schemas.openxmlformats.org/officeDocument/2006/relationships/image" Target="../media/image376.png"/><Relationship Id="rId91" Type="http://schemas.openxmlformats.org/officeDocument/2006/relationships/image" Target="../media/image377.png"/><Relationship Id="rId92" Type="http://schemas.openxmlformats.org/officeDocument/2006/relationships/image" Target="../media/image378.png"/><Relationship Id="rId93" Type="http://schemas.openxmlformats.org/officeDocument/2006/relationships/image" Target="../media/image379.png"/><Relationship Id="rId94" Type="http://schemas.openxmlformats.org/officeDocument/2006/relationships/image" Target="../media/image380.png"/><Relationship Id="rId95" Type="http://schemas.openxmlformats.org/officeDocument/2006/relationships/image" Target="../media/image381.png"/><Relationship Id="rId96" Type="http://schemas.openxmlformats.org/officeDocument/2006/relationships/image" Target="../media/image382.png"/><Relationship Id="rId97" Type="http://schemas.openxmlformats.org/officeDocument/2006/relationships/image" Target="../media/image383.png"/><Relationship Id="rId98" Type="http://schemas.openxmlformats.org/officeDocument/2006/relationships/image" Target="../media/image384.png"/><Relationship Id="rId99" Type="http://schemas.openxmlformats.org/officeDocument/2006/relationships/image" Target="../media/image385.png"/><Relationship Id="rId111" Type="http://schemas.openxmlformats.org/officeDocument/2006/relationships/image" Target="../media/image397.png"/><Relationship Id="rId112" Type="http://schemas.openxmlformats.org/officeDocument/2006/relationships/image" Target="../media/image398.png"/><Relationship Id="rId113" Type="http://schemas.openxmlformats.org/officeDocument/2006/relationships/image" Target="../media/image399.png"/><Relationship Id="rId114" Type="http://schemas.openxmlformats.org/officeDocument/2006/relationships/image" Target="../media/image400.png"/><Relationship Id="rId115" Type="http://schemas.openxmlformats.org/officeDocument/2006/relationships/image" Target="../media/image401.png"/><Relationship Id="rId116" Type="http://schemas.openxmlformats.org/officeDocument/2006/relationships/image" Target="../media/image402.png"/><Relationship Id="rId20" Type="http://schemas.openxmlformats.org/officeDocument/2006/relationships/image" Target="../media/image306.png"/><Relationship Id="rId21" Type="http://schemas.openxmlformats.org/officeDocument/2006/relationships/image" Target="../media/image307.png"/><Relationship Id="rId22" Type="http://schemas.openxmlformats.org/officeDocument/2006/relationships/image" Target="../media/image308.png"/><Relationship Id="rId23" Type="http://schemas.openxmlformats.org/officeDocument/2006/relationships/image" Target="../media/image309.png"/><Relationship Id="rId24" Type="http://schemas.openxmlformats.org/officeDocument/2006/relationships/image" Target="../media/image310.png"/><Relationship Id="rId25" Type="http://schemas.openxmlformats.org/officeDocument/2006/relationships/image" Target="../media/image311.png"/><Relationship Id="rId26" Type="http://schemas.openxmlformats.org/officeDocument/2006/relationships/image" Target="../media/image312.png"/><Relationship Id="rId27" Type="http://schemas.openxmlformats.org/officeDocument/2006/relationships/image" Target="../media/image313.png"/><Relationship Id="rId28" Type="http://schemas.openxmlformats.org/officeDocument/2006/relationships/image" Target="../media/image314.png"/><Relationship Id="rId29" Type="http://schemas.openxmlformats.org/officeDocument/2006/relationships/image" Target="../media/image315.png"/><Relationship Id="rId40" Type="http://schemas.openxmlformats.org/officeDocument/2006/relationships/image" Target="../media/image326.png"/><Relationship Id="rId41" Type="http://schemas.openxmlformats.org/officeDocument/2006/relationships/image" Target="../media/image327.png"/><Relationship Id="rId42" Type="http://schemas.openxmlformats.org/officeDocument/2006/relationships/image" Target="../media/image328.png"/><Relationship Id="rId43" Type="http://schemas.openxmlformats.org/officeDocument/2006/relationships/image" Target="../media/image329.png"/><Relationship Id="rId44" Type="http://schemas.openxmlformats.org/officeDocument/2006/relationships/image" Target="../media/image330.png"/><Relationship Id="rId45" Type="http://schemas.openxmlformats.org/officeDocument/2006/relationships/image" Target="../media/image331.png"/><Relationship Id="rId46" Type="http://schemas.openxmlformats.org/officeDocument/2006/relationships/image" Target="../media/image332.png"/><Relationship Id="rId47" Type="http://schemas.openxmlformats.org/officeDocument/2006/relationships/image" Target="../media/image333.png"/><Relationship Id="rId48" Type="http://schemas.openxmlformats.org/officeDocument/2006/relationships/image" Target="../media/image334.png"/><Relationship Id="rId49" Type="http://schemas.openxmlformats.org/officeDocument/2006/relationships/image" Target="../media/image335.png"/><Relationship Id="rId60" Type="http://schemas.openxmlformats.org/officeDocument/2006/relationships/image" Target="../media/image346.png"/><Relationship Id="rId61" Type="http://schemas.openxmlformats.org/officeDocument/2006/relationships/image" Target="../media/image347.png"/><Relationship Id="rId62" Type="http://schemas.openxmlformats.org/officeDocument/2006/relationships/image" Target="../media/image348.png"/><Relationship Id="rId63" Type="http://schemas.openxmlformats.org/officeDocument/2006/relationships/image" Target="../media/image349.png"/><Relationship Id="rId64" Type="http://schemas.openxmlformats.org/officeDocument/2006/relationships/image" Target="../media/image350.png"/><Relationship Id="rId65" Type="http://schemas.openxmlformats.org/officeDocument/2006/relationships/image" Target="../media/image351.png"/><Relationship Id="rId66" Type="http://schemas.openxmlformats.org/officeDocument/2006/relationships/image" Target="../media/image352.png"/><Relationship Id="rId67" Type="http://schemas.openxmlformats.org/officeDocument/2006/relationships/image" Target="../media/image353.png"/><Relationship Id="rId68" Type="http://schemas.openxmlformats.org/officeDocument/2006/relationships/image" Target="../media/image354.png"/><Relationship Id="rId69" Type="http://schemas.openxmlformats.org/officeDocument/2006/relationships/image" Target="../media/image355.png"/><Relationship Id="rId100" Type="http://schemas.openxmlformats.org/officeDocument/2006/relationships/image" Target="../media/image386.png"/><Relationship Id="rId80" Type="http://schemas.openxmlformats.org/officeDocument/2006/relationships/image" Target="../media/image366.png"/><Relationship Id="rId81" Type="http://schemas.openxmlformats.org/officeDocument/2006/relationships/image" Target="../media/image367.png"/><Relationship Id="rId82" Type="http://schemas.openxmlformats.org/officeDocument/2006/relationships/image" Target="../media/image368.png"/><Relationship Id="rId83" Type="http://schemas.openxmlformats.org/officeDocument/2006/relationships/image" Target="../media/image369.png"/><Relationship Id="rId84" Type="http://schemas.openxmlformats.org/officeDocument/2006/relationships/image" Target="../media/image370.png"/><Relationship Id="rId85" Type="http://schemas.openxmlformats.org/officeDocument/2006/relationships/image" Target="../media/image371.png"/><Relationship Id="rId86" Type="http://schemas.openxmlformats.org/officeDocument/2006/relationships/image" Target="../media/image372.png"/><Relationship Id="rId87" Type="http://schemas.openxmlformats.org/officeDocument/2006/relationships/image" Target="../media/image373.png"/><Relationship Id="rId88" Type="http://schemas.openxmlformats.org/officeDocument/2006/relationships/image" Target="../media/image374.png"/><Relationship Id="rId89" Type="http://schemas.openxmlformats.org/officeDocument/2006/relationships/image" Target="../media/image3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4" Type="http://schemas.openxmlformats.org/officeDocument/2006/relationships/image" Target="../media/image404.png"/><Relationship Id="rId5" Type="http://schemas.openxmlformats.org/officeDocument/2006/relationships/image" Target="../media/image405.png"/><Relationship Id="rId6" Type="http://schemas.openxmlformats.org/officeDocument/2006/relationships/image" Target="../media/image406.png"/><Relationship Id="rId7" Type="http://schemas.openxmlformats.org/officeDocument/2006/relationships/image" Target="../media/image407.png"/><Relationship Id="rId8" Type="http://schemas.openxmlformats.org/officeDocument/2006/relationships/image" Target="../media/image408.png"/><Relationship Id="rId9" Type="http://schemas.openxmlformats.org/officeDocument/2006/relationships/image" Target="../media/image409.png"/><Relationship Id="rId10" Type="http://schemas.openxmlformats.org/officeDocument/2006/relationships/image" Target="../media/image4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7.png"/><Relationship Id="rId12" Type="http://schemas.openxmlformats.org/officeDocument/2006/relationships/image" Target="../media/image418.png"/><Relationship Id="rId13" Type="http://schemas.openxmlformats.org/officeDocument/2006/relationships/image" Target="../media/image419.png"/><Relationship Id="rId14" Type="http://schemas.openxmlformats.org/officeDocument/2006/relationships/image" Target="../media/image420.png"/><Relationship Id="rId15" Type="http://schemas.openxmlformats.org/officeDocument/2006/relationships/image" Target="../media/image421.png"/><Relationship Id="rId16" Type="http://schemas.openxmlformats.org/officeDocument/2006/relationships/image" Target="../media/image4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1.png"/><Relationship Id="rId4" Type="http://schemas.openxmlformats.org/officeDocument/2006/relationships/image" Target="../media/image24.png"/><Relationship Id="rId5" Type="http://schemas.openxmlformats.org/officeDocument/2006/relationships/image" Target="../media/image412.png"/><Relationship Id="rId6" Type="http://schemas.openxmlformats.org/officeDocument/2006/relationships/image" Target="../media/image413.png"/><Relationship Id="rId7" Type="http://schemas.openxmlformats.org/officeDocument/2006/relationships/image" Target="../media/image414.png"/><Relationship Id="rId8" Type="http://schemas.openxmlformats.org/officeDocument/2006/relationships/image" Target="../media/image6.png"/><Relationship Id="rId9" Type="http://schemas.openxmlformats.org/officeDocument/2006/relationships/image" Target="../media/image415.png"/><Relationship Id="rId10" Type="http://schemas.openxmlformats.org/officeDocument/2006/relationships/image" Target="../media/image4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7968" y="6555396"/>
            <a:ext cx="198831" cy="1217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90421" y="6405139"/>
            <a:ext cx="96378" cy="475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3952" y="7528524"/>
            <a:ext cx="22847" cy="42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92413" y="6654165"/>
            <a:ext cx="1270" cy="24130"/>
          </a:xfrm>
          <a:custGeom>
            <a:avLst/>
            <a:gdLst/>
            <a:ahLst/>
            <a:cxnLst/>
            <a:rect l="l" t="t" r="r" b="b"/>
            <a:pathLst>
              <a:path w="1270" h="24129">
                <a:moveTo>
                  <a:pt x="330" y="0"/>
                </a:moveTo>
                <a:lnTo>
                  <a:pt x="0" y="330"/>
                </a:lnTo>
                <a:lnTo>
                  <a:pt x="139" y="8140"/>
                </a:lnTo>
                <a:lnTo>
                  <a:pt x="419" y="15900"/>
                </a:lnTo>
                <a:lnTo>
                  <a:pt x="838" y="23634"/>
                </a:lnTo>
                <a:lnTo>
                  <a:pt x="796" y="15900"/>
                </a:lnTo>
                <a:lnTo>
                  <a:pt x="596" y="11239"/>
                </a:lnTo>
                <a:lnTo>
                  <a:pt x="431" y="5626"/>
                </a:lnTo>
                <a:lnTo>
                  <a:pt x="33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90570" y="6405221"/>
            <a:ext cx="96230" cy="4755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3468" y="3608666"/>
            <a:ext cx="643331" cy="684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69407" y="3734549"/>
            <a:ext cx="433061" cy="433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5590" y="3311791"/>
            <a:ext cx="941209" cy="182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5469" y="6198209"/>
            <a:ext cx="16941" cy="175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0533" y="6405205"/>
            <a:ext cx="96266" cy="4756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90490" y="6405203"/>
            <a:ext cx="96309" cy="4757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2650" y="5109345"/>
            <a:ext cx="394149" cy="2133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0498" y="6405027"/>
            <a:ext cx="96302" cy="4756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92795" y="5098041"/>
            <a:ext cx="394004" cy="21139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0498" y="6405027"/>
            <a:ext cx="96302" cy="4756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47980" y="3993953"/>
            <a:ext cx="1903310" cy="19049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46252" y="4284738"/>
            <a:ext cx="684936" cy="68499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72165" y="4410697"/>
            <a:ext cx="433148" cy="4330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8104" y="5364822"/>
            <a:ext cx="246557" cy="2465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39215" y="4637163"/>
            <a:ext cx="195732" cy="5754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47418" y="5386349"/>
            <a:ext cx="5662" cy="109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53547" y="5275326"/>
            <a:ext cx="169118" cy="11020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27124" y="5082959"/>
            <a:ext cx="195503" cy="3916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2755" y="5453202"/>
            <a:ext cx="1903099" cy="23191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0921" y="5440616"/>
            <a:ext cx="684933" cy="6849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06839" y="5566562"/>
            <a:ext cx="433135" cy="43305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2882" y="7392949"/>
            <a:ext cx="246545" cy="24657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481178" y="7303465"/>
            <a:ext cx="176123" cy="12391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61759" y="7111110"/>
            <a:ext cx="195516" cy="39159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41442" y="5338229"/>
            <a:ext cx="2104494" cy="108521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80900" y="5440692"/>
            <a:ext cx="684949" cy="68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06796" y="5566625"/>
            <a:ext cx="433174" cy="43306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48387" y="5478284"/>
            <a:ext cx="63715" cy="8728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34885" y="5652236"/>
            <a:ext cx="35318" cy="5910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8742" y="4161853"/>
            <a:ext cx="1060132" cy="22614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1205" y="5440781"/>
            <a:ext cx="684961" cy="68496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07153" y="5566689"/>
            <a:ext cx="433048" cy="4331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06143" y="4448276"/>
            <a:ext cx="246528" cy="24654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29643" y="5337390"/>
            <a:ext cx="277825" cy="4483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92317" y="4734420"/>
            <a:ext cx="213118" cy="5104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59234" y="4732744"/>
            <a:ext cx="412203" cy="23468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61014" y="4516183"/>
            <a:ext cx="1903329" cy="190675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81134" y="5440743"/>
            <a:ext cx="684930" cy="68494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07003" y="5566702"/>
            <a:ext cx="433137" cy="43306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47564" y="4799101"/>
            <a:ext cx="246545" cy="24657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09133" y="5414111"/>
            <a:ext cx="163969" cy="20562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89677" y="5012512"/>
            <a:ext cx="175526" cy="12263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89715" y="4935918"/>
            <a:ext cx="195529" cy="39159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17784" y="5183263"/>
            <a:ext cx="2245929" cy="106752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81129" y="5440667"/>
            <a:ext cx="684949" cy="684961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07029" y="5566638"/>
            <a:ext cx="433163" cy="4330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93978" y="5661609"/>
            <a:ext cx="246542" cy="24654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77759" y="5699277"/>
            <a:ext cx="36745" cy="26027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77295" y="5642254"/>
            <a:ext cx="54224" cy="279438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27564" y="5153317"/>
            <a:ext cx="2735821" cy="18923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81083" y="5440578"/>
            <a:ext cx="684958" cy="68494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07037" y="5566486"/>
            <a:ext cx="433069" cy="43315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15130" y="6512534"/>
            <a:ext cx="246570" cy="24657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54446" y="6033554"/>
            <a:ext cx="206425" cy="16427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28388" y="6441376"/>
            <a:ext cx="122796" cy="17560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51960" y="6421411"/>
            <a:ext cx="391591" cy="19552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83111" y="5154079"/>
            <a:ext cx="1279385" cy="20574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80989" y="5440565"/>
            <a:ext cx="684974" cy="68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06964" y="5566460"/>
            <a:ext cx="433058" cy="43316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90844" y="6105562"/>
            <a:ext cx="541134" cy="31682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59386" y="6785698"/>
            <a:ext cx="95503" cy="4617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10107" y="6198603"/>
            <a:ext cx="1462849" cy="116052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590368" y="6404988"/>
            <a:ext cx="96431" cy="47594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97749" y="6825513"/>
            <a:ext cx="246528" cy="24653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83855" y="6811683"/>
            <a:ext cx="51041" cy="21076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82192" y="6678624"/>
            <a:ext cx="234670" cy="412203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90491" y="6405267"/>
            <a:ext cx="96308" cy="4756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90367" y="6405026"/>
            <a:ext cx="96431" cy="47596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3344" y="6163360"/>
            <a:ext cx="3024682" cy="160903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42362" y="6265697"/>
            <a:ext cx="684923" cy="6849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68245" y="6391618"/>
            <a:ext cx="433170" cy="43306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0011" y="7310437"/>
            <a:ext cx="246540" cy="24655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6140" y="7296632"/>
            <a:ext cx="51028" cy="21261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4463" y="7163574"/>
            <a:ext cx="234683" cy="41217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49006" y="4173867"/>
            <a:ext cx="1680679" cy="291317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42402" y="6265811"/>
            <a:ext cx="684958" cy="68493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368365" y="6391719"/>
            <a:ext cx="433076" cy="43317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36060" y="4453470"/>
            <a:ext cx="246538" cy="24654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85480" y="4739627"/>
            <a:ext cx="210946" cy="51028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17294" y="4737938"/>
            <a:ext cx="344741" cy="234683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42273" y="4614849"/>
            <a:ext cx="684949" cy="6849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68167" y="4740757"/>
            <a:ext cx="433165" cy="43306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44712" y="4324946"/>
            <a:ext cx="3081159" cy="1866899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40018" y="6025172"/>
            <a:ext cx="980306" cy="174722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242225" y="6265748"/>
            <a:ext cx="684944" cy="684936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368140" y="6391643"/>
            <a:ext cx="433065" cy="43315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21308" y="5346585"/>
            <a:ext cx="1604035" cy="1902409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42409" y="6265786"/>
            <a:ext cx="684965" cy="684917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68359" y="6391643"/>
            <a:ext cx="433069" cy="43315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08899" y="5632196"/>
            <a:ext cx="246545" cy="246570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72093" y="6162903"/>
            <a:ext cx="98158" cy="14376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22272" y="5774334"/>
            <a:ext cx="122669" cy="17555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45729" y="5774372"/>
            <a:ext cx="391579" cy="195516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944078" y="5348795"/>
            <a:ext cx="1903297" cy="1896567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42334" y="6265875"/>
            <a:ext cx="684928" cy="6849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368232" y="6391833"/>
            <a:ext cx="433171" cy="433070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14282" y="5632399"/>
            <a:ext cx="246567" cy="246545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35287" y="6239395"/>
            <a:ext cx="194614" cy="353123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242894" y="5845175"/>
            <a:ext cx="175806" cy="123228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23171" y="5769203"/>
            <a:ext cx="195503" cy="391553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944865" y="5967526"/>
            <a:ext cx="1903169" cy="1804873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42209" y="6265798"/>
            <a:ext cx="684967" cy="68493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368130" y="6391706"/>
            <a:ext cx="433082" cy="433171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14115" y="7337767"/>
            <a:ext cx="246545" cy="246545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224631" y="7270870"/>
            <a:ext cx="114233" cy="171316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32290" y="7246645"/>
            <a:ext cx="391579" cy="195516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22209" y="5979448"/>
            <a:ext cx="1903188" cy="1792951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42318" y="6265671"/>
            <a:ext cx="684930" cy="68497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68194" y="6391618"/>
            <a:ext cx="433158" cy="433069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08734" y="7337615"/>
            <a:ext cx="246557" cy="246532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38578" y="6618058"/>
            <a:ext cx="195706" cy="575513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750872" y="7248093"/>
            <a:ext cx="175844" cy="123316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750898" y="7055725"/>
            <a:ext cx="195516" cy="391629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908190" y="5665342"/>
            <a:ext cx="246545" cy="246545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26035" y="5383491"/>
            <a:ext cx="2060764" cy="1850982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590369" y="6404961"/>
            <a:ext cx="96430" cy="475858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126299" y="5808979"/>
            <a:ext cx="123304" cy="175856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50366" y="5809005"/>
            <a:ext cx="391591" cy="195529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367274" y="6059836"/>
            <a:ext cx="1319525" cy="1712563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486635" y="6652920"/>
            <a:ext cx="195706" cy="575487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05226" y="6524573"/>
            <a:ext cx="25275" cy="231038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08465" y="6524167"/>
            <a:ext cx="122707" cy="390982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907271" y="6375717"/>
            <a:ext cx="316737" cy="541147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01616" y="5577560"/>
            <a:ext cx="148386" cy="344741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56595" y="5432018"/>
            <a:ext cx="393369" cy="489839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92451" y="6598424"/>
            <a:ext cx="2034663" cy="1173975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492533" y="7507516"/>
            <a:ext cx="667220" cy="264883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24091" y="7633372"/>
            <a:ext cx="404112" cy="139026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692978" y="6873938"/>
            <a:ext cx="246556" cy="246557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42903" y="7404796"/>
            <a:ext cx="568642" cy="194679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603481" y="7016063"/>
            <a:ext cx="124790" cy="176542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411127" y="7016089"/>
            <a:ext cx="391591" cy="195503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686800" y="0"/>
            <a:ext cx="1371600" cy="7772400"/>
          </a:xfrm>
          <a:custGeom>
            <a:avLst/>
            <a:gdLst/>
            <a:ahLst/>
            <a:cxnLst/>
            <a:rect l="l" t="t" r="r" b="b"/>
            <a:pathLst>
              <a:path w="1371600" h="7772400">
                <a:moveTo>
                  <a:pt x="0" y="7772400"/>
                </a:moveTo>
                <a:lnTo>
                  <a:pt x="1371600" y="7772400"/>
                </a:lnTo>
                <a:lnTo>
                  <a:pt x="1371600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444500" y="2075987"/>
            <a:ext cx="5278755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-50" dirty="0">
                <a:solidFill>
                  <a:srgbClr val="AC0075"/>
                </a:solidFill>
                <a:latin typeface="Lubalin Book for IBM"/>
                <a:cs typeface="Lubalin Book for IBM"/>
              </a:rPr>
              <a:t>IB</a:t>
            </a:r>
            <a:r>
              <a:rPr sz="3200" dirty="0">
                <a:solidFill>
                  <a:srgbClr val="AC0075"/>
                </a:solidFill>
                <a:latin typeface="Lubalin Book for IBM"/>
                <a:cs typeface="Lubalin Book for IBM"/>
              </a:rPr>
              <a:t>M</a:t>
            </a:r>
            <a:r>
              <a:rPr sz="3200" spc="-100" dirty="0">
                <a:solidFill>
                  <a:srgbClr val="AC0075"/>
                </a:solidFill>
                <a:latin typeface="Lubalin Book for IBM"/>
                <a:cs typeface="Lubalin Book for IBM"/>
              </a:rPr>
              <a:t> </a:t>
            </a:r>
            <a:r>
              <a:rPr sz="3200" spc="-50" dirty="0">
                <a:solidFill>
                  <a:srgbClr val="AC0075"/>
                </a:solidFill>
                <a:latin typeface="Lubalin Book for IBM"/>
                <a:cs typeface="Lubalin Book for IBM"/>
              </a:rPr>
              <a:t>mana</a:t>
            </a:r>
            <a:r>
              <a:rPr sz="3200" spc="-114" dirty="0">
                <a:solidFill>
                  <a:srgbClr val="AC0075"/>
                </a:solidFill>
                <a:latin typeface="Lubalin Book for IBM"/>
                <a:cs typeface="Lubalin Book for IBM"/>
              </a:rPr>
              <a:t>g</a:t>
            </a:r>
            <a:r>
              <a:rPr sz="3200" spc="95" dirty="0">
                <a:solidFill>
                  <a:srgbClr val="AC0075"/>
                </a:solidFill>
                <a:latin typeface="Lubalin Book for IBM"/>
                <a:cs typeface="Lubalin Book for IBM"/>
              </a:rPr>
              <a:t>e</a:t>
            </a:r>
            <a:r>
              <a:rPr sz="3200" dirty="0">
                <a:solidFill>
                  <a:srgbClr val="AC0075"/>
                </a:solidFill>
                <a:latin typeface="Lubalin Book for IBM"/>
                <a:cs typeface="Lubalin Book for IBM"/>
              </a:rPr>
              <a:t>d</a:t>
            </a:r>
            <a:r>
              <a:rPr sz="3200" spc="-100" dirty="0">
                <a:solidFill>
                  <a:srgbClr val="AC0075"/>
                </a:solidFill>
                <a:latin typeface="Lubalin Book for IBM"/>
                <a:cs typeface="Lubalin Book for IBM"/>
              </a:rPr>
              <a:t> </a:t>
            </a:r>
            <a:r>
              <a:rPr sz="3200" spc="-50" dirty="0">
                <a:solidFill>
                  <a:srgbClr val="AC0075"/>
                </a:solidFill>
                <a:latin typeface="Lubalin Book for IBM"/>
                <a:cs typeface="Lubalin Book for IBM"/>
              </a:rPr>
              <a:t>an</a:t>
            </a:r>
            <a:r>
              <a:rPr sz="3200" dirty="0">
                <a:solidFill>
                  <a:srgbClr val="AC0075"/>
                </a:solidFill>
                <a:latin typeface="Lubalin Book for IBM"/>
                <a:cs typeface="Lubalin Book for IBM"/>
              </a:rPr>
              <a:t>d</a:t>
            </a:r>
            <a:r>
              <a:rPr sz="3200" spc="-100" dirty="0">
                <a:solidFill>
                  <a:srgbClr val="AC0075"/>
                </a:solidFill>
                <a:latin typeface="Lubalin Book for IBM"/>
                <a:cs typeface="Lubalin Book for IBM"/>
              </a:rPr>
              <a:t> </a:t>
            </a:r>
            <a:r>
              <a:rPr sz="3200" spc="-130" dirty="0">
                <a:solidFill>
                  <a:srgbClr val="AC0075"/>
                </a:solidFill>
                <a:latin typeface="Lubalin Book for IBM"/>
                <a:cs typeface="Lubalin Book for IBM"/>
              </a:rPr>
              <a:t>c</a:t>
            </a:r>
            <a:r>
              <a:rPr sz="3200" spc="-50" dirty="0">
                <a:solidFill>
                  <a:srgbClr val="AC0075"/>
                </a:solidFill>
                <a:latin typeface="Lubalin Book for IBM"/>
                <a:cs typeface="Lubalin Book for IBM"/>
              </a:rPr>
              <a:t>loud </a:t>
            </a:r>
            <a:r>
              <a:rPr sz="3200" spc="60" dirty="0">
                <a:solidFill>
                  <a:srgbClr val="AC0075"/>
                </a:solidFill>
                <a:latin typeface="Lubalin Book for IBM"/>
                <a:cs typeface="Lubalin Book for IBM"/>
              </a:rPr>
              <a:t>s</a:t>
            </a:r>
            <a:r>
              <a:rPr sz="3200" spc="-50" dirty="0">
                <a:solidFill>
                  <a:srgbClr val="AC0075"/>
                </a:solidFill>
                <a:latin typeface="Lubalin Book for IBM"/>
                <a:cs typeface="Lubalin Book for IBM"/>
              </a:rPr>
              <a:t>e</a:t>
            </a:r>
            <a:r>
              <a:rPr sz="3200" spc="15" dirty="0">
                <a:solidFill>
                  <a:srgbClr val="AC0075"/>
                </a:solidFill>
                <a:latin typeface="Lubalin Book for IBM"/>
                <a:cs typeface="Lubalin Book for IBM"/>
              </a:rPr>
              <a:t>r</a:t>
            </a:r>
            <a:r>
              <a:rPr sz="3200" spc="-50" dirty="0">
                <a:solidFill>
                  <a:srgbClr val="AC0075"/>
                </a:solidFill>
                <a:latin typeface="Lubalin Book for IBM"/>
                <a:cs typeface="Lubalin Book for IBM"/>
              </a:rPr>
              <a:t>vi</a:t>
            </a:r>
            <a:r>
              <a:rPr sz="3200" spc="-25" dirty="0">
                <a:solidFill>
                  <a:srgbClr val="AC0075"/>
                </a:solidFill>
                <a:latin typeface="Lubalin Book for IBM"/>
                <a:cs typeface="Lubalin Book for IBM"/>
              </a:rPr>
              <a:t>c</a:t>
            </a:r>
            <a:r>
              <a:rPr sz="3200" dirty="0">
                <a:solidFill>
                  <a:srgbClr val="AC0075"/>
                </a:solidFill>
                <a:latin typeface="Lubalin Book for IBM"/>
                <a:cs typeface="Lubalin Book for IBM"/>
              </a:rPr>
              <a:t>e</a:t>
            </a:r>
            <a:r>
              <a:rPr sz="3200" spc="-100" dirty="0">
                <a:solidFill>
                  <a:srgbClr val="AC0075"/>
                </a:solidFill>
                <a:latin typeface="Lubalin Book for IBM"/>
                <a:cs typeface="Lubalin Book for IBM"/>
              </a:rPr>
              <a:t> </a:t>
            </a:r>
            <a:r>
              <a:rPr sz="3200" spc="-50" dirty="0">
                <a:solidFill>
                  <a:srgbClr val="AC0075"/>
                </a:solidFill>
                <a:latin typeface="Lubalin Book for IBM"/>
                <a:cs typeface="Lubalin Book for IBM"/>
              </a:rPr>
              <a:t>p</a:t>
            </a:r>
            <a:r>
              <a:rPr sz="3200" spc="-114" dirty="0">
                <a:solidFill>
                  <a:srgbClr val="AC0075"/>
                </a:solidFill>
                <a:latin typeface="Lubalin Book for IBM"/>
                <a:cs typeface="Lubalin Book for IBM"/>
              </a:rPr>
              <a:t>r</a:t>
            </a:r>
            <a:r>
              <a:rPr sz="3200" spc="-125" dirty="0">
                <a:solidFill>
                  <a:srgbClr val="AC0075"/>
                </a:solidFill>
                <a:latin typeface="Lubalin Book for IBM"/>
                <a:cs typeface="Lubalin Book for IBM"/>
              </a:rPr>
              <a:t>o</a:t>
            </a:r>
            <a:r>
              <a:rPr sz="3200" spc="-50" dirty="0">
                <a:solidFill>
                  <a:srgbClr val="AC0075"/>
                </a:solidFill>
                <a:latin typeface="Lubalin Book for IBM"/>
                <a:cs typeface="Lubalin Book for IBM"/>
              </a:rPr>
              <a:t>vide</a:t>
            </a:r>
            <a:r>
              <a:rPr sz="3200" dirty="0">
                <a:solidFill>
                  <a:srgbClr val="AC0075"/>
                </a:solidFill>
                <a:latin typeface="Lubalin Book for IBM"/>
                <a:cs typeface="Lubalin Book for IBM"/>
              </a:rPr>
              <a:t>r</a:t>
            </a:r>
            <a:r>
              <a:rPr sz="3200" spc="-100" dirty="0">
                <a:solidFill>
                  <a:srgbClr val="AC0075"/>
                </a:solidFill>
                <a:latin typeface="Lubalin Book for IBM"/>
                <a:cs typeface="Lubalin Book for IBM"/>
              </a:rPr>
              <a:t> </a:t>
            </a:r>
            <a:r>
              <a:rPr sz="3200" spc="-50" dirty="0">
                <a:solidFill>
                  <a:srgbClr val="AC0075"/>
                </a:solidFill>
                <a:latin typeface="Lubalin Book for IBM"/>
                <a:cs typeface="Lubalin Book for IBM"/>
              </a:rPr>
              <a:t>han</a:t>
            </a:r>
            <a:r>
              <a:rPr sz="3200" spc="-20" dirty="0">
                <a:solidFill>
                  <a:srgbClr val="AC0075"/>
                </a:solidFill>
                <a:latin typeface="Lubalin Book for IBM"/>
                <a:cs typeface="Lubalin Book for IBM"/>
              </a:rPr>
              <a:t>d</a:t>
            </a:r>
            <a:r>
              <a:rPr sz="3200" spc="95" dirty="0">
                <a:solidFill>
                  <a:srgbClr val="AC0075"/>
                </a:solidFill>
                <a:latin typeface="Lubalin Book for IBM"/>
                <a:cs typeface="Lubalin Book for IBM"/>
              </a:rPr>
              <a:t>bo</a:t>
            </a:r>
            <a:r>
              <a:rPr sz="3200" spc="-50" dirty="0">
                <a:solidFill>
                  <a:srgbClr val="AC0075"/>
                </a:solidFill>
                <a:latin typeface="Lubalin Book for IBM"/>
                <a:cs typeface="Lubalin Book for IBM"/>
              </a:rPr>
              <a:t>ok</a:t>
            </a:r>
            <a:endParaRPr sz="3200">
              <a:latin typeface="Lubalin Book for IBM"/>
              <a:cs typeface="Lubalin Book for IBM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803224" y="675501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65570" y="0"/>
                </a:moveTo>
                <a:lnTo>
                  <a:pt x="0" y="0"/>
                </a:lnTo>
                <a:lnTo>
                  <a:pt x="0" y="21869"/>
                </a:lnTo>
                <a:lnTo>
                  <a:pt x="69367" y="21869"/>
                </a:lnTo>
                <a:lnTo>
                  <a:pt x="69532" y="16167"/>
                </a:lnTo>
                <a:lnTo>
                  <a:pt x="67284" y="4368"/>
                </a:lnTo>
                <a:lnTo>
                  <a:pt x="65570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03221" y="551110"/>
            <a:ext cx="69215" cy="22225"/>
          </a:xfrm>
          <a:custGeom>
            <a:avLst/>
            <a:gdLst/>
            <a:ahLst/>
            <a:cxnLst/>
            <a:rect l="l" t="t" r="r" b="b"/>
            <a:pathLst>
              <a:path w="69215" h="22225">
                <a:moveTo>
                  <a:pt x="69100" y="0"/>
                </a:moveTo>
                <a:lnTo>
                  <a:pt x="0" y="0"/>
                </a:lnTo>
                <a:lnTo>
                  <a:pt x="0" y="21882"/>
                </a:lnTo>
                <a:lnTo>
                  <a:pt x="65493" y="21882"/>
                </a:lnTo>
                <a:lnTo>
                  <a:pt x="67195" y="17487"/>
                </a:lnTo>
                <a:lnTo>
                  <a:pt x="69088" y="5067"/>
                </a:lnTo>
                <a:lnTo>
                  <a:pt x="69100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7200" y="727891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>
                <a:moveTo>
                  <a:pt x="0" y="0"/>
                </a:moveTo>
                <a:lnTo>
                  <a:pt x="540651" y="0"/>
                </a:lnTo>
              </a:path>
            </a:pathLst>
          </a:custGeom>
          <a:ln w="23157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7200" y="520587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>
                <a:moveTo>
                  <a:pt x="0" y="0"/>
                </a:moveTo>
                <a:lnTo>
                  <a:pt x="413301" y="0"/>
                </a:lnTo>
              </a:path>
            </a:pathLst>
          </a:custGeom>
          <a:ln w="23168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73456" y="634032"/>
            <a:ext cx="186055" cy="22225"/>
          </a:xfrm>
          <a:custGeom>
            <a:avLst/>
            <a:gdLst/>
            <a:ahLst/>
            <a:cxnLst/>
            <a:rect l="l" t="t" r="r" b="b"/>
            <a:pathLst>
              <a:path w="186055" h="22225">
                <a:moveTo>
                  <a:pt x="166420" y="0"/>
                </a:moveTo>
                <a:lnTo>
                  <a:pt x="0" y="0"/>
                </a:lnTo>
                <a:lnTo>
                  <a:pt x="0" y="21894"/>
                </a:lnTo>
                <a:lnTo>
                  <a:pt x="185915" y="21894"/>
                </a:lnTo>
                <a:lnTo>
                  <a:pt x="178145" y="11994"/>
                </a:lnTo>
                <a:lnTo>
                  <a:pt x="168807" y="1952"/>
                </a:lnTo>
                <a:lnTo>
                  <a:pt x="166420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73458" y="592580"/>
            <a:ext cx="184785" cy="22225"/>
          </a:xfrm>
          <a:custGeom>
            <a:avLst/>
            <a:gdLst/>
            <a:ahLst/>
            <a:cxnLst/>
            <a:rect l="l" t="t" r="r" b="b"/>
            <a:pathLst>
              <a:path w="184784" h="22225">
                <a:moveTo>
                  <a:pt x="0" y="0"/>
                </a:moveTo>
                <a:lnTo>
                  <a:pt x="0" y="21882"/>
                </a:lnTo>
                <a:lnTo>
                  <a:pt x="166662" y="21882"/>
                </a:lnTo>
                <a:lnTo>
                  <a:pt x="175434" y="13291"/>
                </a:lnTo>
                <a:lnTo>
                  <a:pt x="184194" y="2531"/>
                </a:lnTo>
                <a:lnTo>
                  <a:pt x="0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30209" y="758417"/>
            <a:ext cx="212090" cy="22225"/>
          </a:xfrm>
          <a:custGeom>
            <a:avLst/>
            <a:gdLst/>
            <a:ahLst/>
            <a:cxnLst/>
            <a:rect l="l" t="t" r="r" b="b"/>
            <a:pathLst>
              <a:path w="212090" h="22225">
                <a:moveTo>
                  <a:pt x="0" y="0"/>
                </a:moveTo>
                <a:lnTo>
                  <a:pt x="0" y="21882"/>
                </a:lnTo>
                <a:lnTo>
                  <a:pt x="150926" y="21882"/>
                </a:lnTo>
                <a:lnTo>
                  <a:pt x="190836" y="15992"/>
                </a:lnTo>
                <a:lnTo>
                  <a:pt x="211959" y="3984"/>
                </a:lnTo>
                <a:lnTo>
                  <a:pt x="0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30209" y="468189"/>
            <a:ext cx="217170" cy="22225"/>
          </a:xfrm>
          <a:custGeom>
            <a:avLst/>
            <a:gdLst/>
            <a:ahLst/>
            <a:cxnLst/>
            <a:rect l="l" t="t" r="r" b="b"/>
            <a:pathLst>
              <a:path w="217169" h="22225">
                <a:moveTo>
                  <a:pt x="150926" y="0"/>
                </a:moveTo>
                <a:lnTo>
                  <a:pt x="0" y="0"/>
                </a:lnTo>
                <a:lnTo>
                  <a:pt x="0" y="21869"/>
                </a:lnTo>
                <a:lnTo>
                  <a:pt x="216903" y="21869"/>
                </a:lnTo>
                <a:lnTo>
                  <a:pt x="206502" y="13979"/>
                </a:lnTo>
                <a:lnTo>
                  <a:pt x="158370" y="128"/>
                </a:lnTo>
                <a:lnTo>
                  <a:pt x="150926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73455" y="686447"/>
            <a:ext cx="65405" cy="0"/>
          </a:xfrm>
          <a:custGeom>
            <a:avLst/>
            <a:gdLst/>
            <a:ahLst/>
            <a:cxnLst/>
            <a:rect l="l" t="t" r="r" b="b"/>
            <a:pathLst>
              <a:path w="65404">
                <a:moveTo>
                  <a:pt x="0" y="0"/>
                </a:moveTo>
                <a:lnTo>
                  <a:pt x="64871" y="0"/>
                </a:lnTo>
              </a:path>
            </a:pathLst>
          </a:custGeom>
          <a:ln w="23139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73455" y="562044"/>
            <a:ext cx="65405" cy="0"/>
          </a:xfrm>
          <a:custGeom>
            <a:avLst/>
            <a:gdLst/>
            <a:ahLst/>
            <a:cxnLst/>
            <a:rect l="l" t="t" r="r" b="b"/>
            <a:pathLst>
              <a:path w="65404">
                <a:moveTo>
                  <a:pt x="0" y="0"/>
                </a:moveTo>
                <a:lnTo>
                  <a:pt x="64871" y="0"/>
                </a:lnTo>
              </a:path>
            </a:pathLst>
          </a:custGeom>
          <a:ln w="23177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57200" y="479132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>
                <a:moveTo>
                  <a:pt x="0" y="0"/>
                </a:moveTo>
                <a:lnTo>
                  <a:pt x="151384" y="0"/>
                </a:lnTo>
              </a:path>
            </a:pathLst>
          </a:custGeom>
          <a:ln w="23139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00443" y="686447"/>
            <a:ext cx="65405" cy="0"/>
          </a:xfrm>
          <a:custGeom>
            <a:avLst/>
            <a:gdLst/>
            <a:ahLst/>
            <a:cxnLst/>
            <a:rect l="l" t="t" r="r" b="b"/>
            <a:pathLst>
              <a:path w="65404">
                <a:moveTo>
                  <a:pt x="0" y="0"/>
                </a:moveTo>
                <a:lnTo>
                  <a:pt x="64884" y="0"/>
                </a:lnTo>
              </a:path>
            </a:pathLst>
          </a:custGeom>
          <a:ln w="23139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0443" y="644982"/>
            <a:ext cx="65405" cy="0"/>
          </a:xfrm>
          <a:custGeom>
            <a:avLst/>
            <a:gdLst/>
            <a:ahLst/>
            <a:cxnLst/>
            <a:rect l="l" t="t" r="r" b="b"/>
            <a:pathLst>
              <a:path w="65404">
                <a:moveTo>
                  <a:pt x="0" y="0"/>
                </a:moveTo>
                <a:lnTo>
                  <a:pt x="64884" y="0"/>
                </a:lnTo>
              </a:path>
            </a:pathLst>
          </a:custGeom>
          <a:ln w="23164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0443" y="603510"/>
            <a:ext cx="65405" cy="0"/>
          </a:xfrm>
          <a:custGeom>
            <a:avLst/>
            <a:gdLst/>
            <a:ahLst/>
            <a:cxnLst/>
            <a:rect l="l" t="t" r="r" b="b"/>
            <a:pathLst>
              <a:path w="65404">
                <a:moveTo>
                  <a:pt x="0" y="0"/>
                </a:moveTo>
                <a:lnTo>
                  <a:pt x="64884" y="0"/>
                </a:lnTo>
              </a:path>
            </a:pathLst>
          </a:custGeom>
          <a:ln w="23152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0443" y="562044"/>
            <a:ext cx="65405" cy="0"/>
          </a:xfrm>
          <a:custGeom>
            <a:avLst/>
            <a:gdLst/>
            <a:ahLst/>
            <a:cxnLst/>
            <a:rect l="l" t="t" r="r" b="b"/>
            <a:pathLst>
              <a:path w="65404">
                <a:moveTo>
                  <a:pt x="0" y="0"/>
                </a:moveTo>
                <a:lnTo>
                  <a:pt x="64884" y="0"/>
                </a:lnTo>
              </a:path>
            </a:pathLst>
          </a:custGeom>
          <a:ln w="23177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7200" y="769359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5">
                <a:moveTo>
                  <a:pt x="0" y="0"/>
                </a:moveTo>
                <a:lnTo>
                  <a:pt x="151384" y="0"/>
                </a:lnTo>
              </a:path>
            </a:pathLst>
          </a:custGeom>
          <a:ln w="23152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025103" y="675507"/>
            <a:ext cx="75565" cy="22225"/>
          </a:xfrm>
          <a:custGeom>
            <a:avLst/>
            <a:gdLst/>
            <a:ahLst/>
            <a:cxnLst/>
            <a:rect l="l" t="t" r="r" b="b"/>
            <a:pathLst>
              <a:path w="75565" h="22225">
                <a:moveTo>
                  <a:pt x="75247" y="0"/>
                </a:moveTo>
                <a:lnTo>
                  <a:pt x="0" y="0"/>
                </a:lnTo>
                <a:lnTo>
                  <a:pt x="7619" y="21869"/>
                </a:lnTo>
                <a:lnTo>
                  <a:pt x="67627" y="21869"/>
                </a:lnTo>
                <a:lnTo>
                  <a:pt x="75247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10671" y="634029"/>
            <a:ext cx="104139" cy="22225"/>
          </a:xfrm>
          <a:custGeom>
            <a:avLst/>
            <a:gdLst/>
            <a:ahLst/>
            <a:cxnLst/>
            <a:rect l="l" t="t" r="r" b="b"/>
            <a:pathLst>
              <a:path w="104140" h="22225">
                <a:moveTo>
                  <a:pt x="104114" y="0"/>
                </a:moveTo>
                <a:lnTo>
                  <a:pt x="0" y="0"/>
                </a:lnTo>
                <a:lnTo>
                  <a:pt x="7619" y="21894"/>
                </a:lnTo>
                <a:lnTo>
                  <a:pt x="96494" y="21894"/>
                </a:lnTo>
                <a:lnTo>
                  <a:pt x="104114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53971" y="758417"/>
            <a:ext cx="17780" cy="22225"/>
          </a:xfrm>
          <a:custGeom>
            <a:avLst/>
            <a:gdLst/>
            <a:ahLst/>
            <a:cxnLst/>
            <a:rect l="l" t="t" r="r" b="b"/>
            <a:pathLst>
              <a:path w="17780" h="22225">
                <a:moveTo>
                  <a:pt x="17525" y="0"/>
                </a:moveTo>
                <a:lnTo>
                  <a:pt x="0" y="0"/>
                </a:lnTo>
                <a:lnTo>
                  <a:pt x="7619" y="21882"/>
                </a:lnTo>
                <a:lnTo>
                  <a:pt x="9893" y="21882"/>
                </a:lnTo>
                <a:lnTo>
                  <a:pt x="17525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32967" y="686447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>
                <a:moveTo>
                  <a:pt x="0" y="0"/>
                </a:moveTo>
                <a:lnTo>
                  <a:pt x="64884" y="0"/>
                </a:lnTo>
              </a:path>
            </a:pathLst>
          </a:custGeom>
          <a:ln w="23139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32967" y="644982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>
                <a:moveTo>
                  <a:pt x="0" y="0"/>
                </a:moveTo>
                <a:lnTo>
                  <a:pt x="64884" y="0"/>
                </a:lnTo>
              </a:path>
            </a:pathLst>
          </a:custGeom>
          <a:ln w="23164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89736" y="76935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115" y="0"/>
                </a:lnTo>
              </a:path>
            </a:pathLst>
          </a:custGeom>
          <a:ln w="23152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39548" y="716948"/>
            <a:ext cx="46355" cy="22225"/>
          </a:xfrm>
          <a:custGeom>
            <a:avLst/>
            <a:gdLst/>
            <a:ahLst/>
            <a:cxnLst/>
            <a:rect l="l" t="t" r="r" b="b"/>
            <a:pathLst>
              <a:path w="46355" h="22225">
                <a:moveTo>
                  <a:pt x="46367" y="0"/>
                </a:moveTo>
                <a:lnTo>
                  <a:pt x="0" y="0"/>
                </a:lnTo>
                <a:lnTo>
                  <a:pt x="7619" y="21882"/>
                </a:lnTo>
                <a:lnTo>
                  <a:pt x="38760" y="21882"/>
                </a:lnTo>
                <a:lnTo>
                  <a:pt x="46367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27633" y="686447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>
                <a:moveTo>
                  <a:pt x="0" y="0"/>
                </a:moveTo>
                <a:lnTo>
                  <a:pt x="64858" y="0"/>
                </a:lnTo>
              </a:path>
            </a:pathLst>
          </a:custGeom>
          <a:ln w="23139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127633" y="644982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>
                <a:moveTo>
                  <a:pt x="0" y="0"/>
                </a:moveTo>
                <a:lnTo>
                  <a:pt x="64858" y="0"/>
                </a:lnTo>
              </a:path>
            </a:pathLst>
          </a:custGeom>
          <a:ln w="23164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127594" y="769359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153" y="0"/>
                </a:lnTo>
              </a:path>
            </a:pathLst>
          </a:custGeom>
          <a:ln w="23152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127620" y="727894"/>
            <a:ext cx="108585" cy="0"/>
          </a:xfrm>
          <a:custGeom>
            <a:avLst/>
            <a:gdLst/>
            <a:ahLst/>
            <a:cxnLst/>
            <a:rect l="l" t="t" r="r" b="b"/>
            <a:pathLst>
              <a:path w="108584">
                <a:moveTo>
                  <a:pt x="0" y="0"/>
                </a:moveTo>
                <a:lnTo>
                  <a:pt x="108127" y="0"/>
                </a:lnTo>
              </a:path>
            </a:pathLst>
          </a:custGeom>
          <a:ln w="23152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32976" y="551112"/>
            <a:ext cx="116205" cy="22225"/>
          </a:xfrm>
          <a:custGeom>
            <a:avLst/>
            <a:gdLst/>
            <a:ahLst/>
            <a:cxnLst/>
            <a:rect l="l" t="t" r="r" b="b"/>
            <a:pathLst>
              <a:path w="116205" h="22225">
                <a:moveTo>
                  <a:pt x="108191" y="0"/>
                </a:moveTo>
                <a:lnTo>
                  <a:pt x="0" y="0"/>
                </a:lnTo>
                <a:lnTo>
                  <a:pt x="0" y="21882"/>
                </a:lnTo>
                <a:lnTo>
                  <a:pt x="115912" y="21882"/>
                </a:lnTo>
                <a:lnTo>
                  <a:pt x="108191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32982" y="603516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5">
                <a:moveTo>
                  <a:pt x="0" y="0"/>
                </a:moveTo>
                <a:lnTo>
                  <a:pt x="259499" y="0"/>
                </a:lnTo>
              </a:path>
            </a:pathLst>
          </a:custGeom>
          <a:ln w="23139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89734" y="468189"/>
            <a:ext cx="130175" cy="22225"/>
          </a:xfrm>
          <a:custGeom>
            <a:avLst/>
            <a:gdLst/>
            <a:ahLst/>
            <a:cxnLst/>
            <a:rect l="l" t="t" r="r" b="b"/>
            <a:pathLst>
              <a:path w="130175" h="22225">
                <a:moveTo>
                  <a:pt x="122059" y="0"/>
                </a:moveTo>
                <a:lnTo>
                  <a:pt x="0" y="0"/>
                </a:lnTo>
                <a:lnTo>
                  <a:pt x="0" y="21856"/>
                </a:lnTo>
                <a:lnTo>
                  <a:pt x="129794" y="21856"/>
                </a:lnTo>
                <a:lnTo>
                  <a:pt x="122059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89740" y="509642"/>
            <a:ext cx="144780" cy="22225"/>
          </a:xfrm>
          <a:custGeom>
            <a:avLst/>
            <a:gdLst/>
            <a:ahLst/>
            <a:cxnLst/>
            <a:rect l="l" t="t" r="r" b="b"/>
            <a:pathLst>
              <a:path w="144780" h="22225">
                <a:moveTo>
                  <a:pt x="136728" y="0"/>
                </a:moveTo>
                <a:lnTo>
                  <a:pt x="0" y="0"/>
                </a:lnTo>
                <a:lnTo>
                  <a:pt x="0" y="21894"/>
                </a:lnTo>
                <a:lnTo>
                  <a:pt x="144487" y="21894"/>
                </a:lnTo>
                <a:lnTo>
                  <a:pt x="136728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76566" y="551110"/>
            <a:ext cx="116205" cy="22225"/>
          </a:xfrm>
          <a:custGeom>
            <a:avLst/>
            <a:gdLst/>
            <a:ahLst/>
            <a:cxnLst/>
            <a:rect l="l" t="t" r="r" b="b"/>
            <a:pathLst>
              <a:path w="116205" h="22225">
                <a:moveTo>
                  <a:pt x="115912" y="0"/>
                </a:moveTo>
                <a:lnTo>
                  <a:pt x="7746" y="0"/>
                </a:lnTo>
                <a:lnTo>
                  <a:pt x="0" y="21882"/>
                </a:lnTo>
                <a:lnTo>
                  <a:pt x="115912" y="21882"/>
                </a:lnTo>
                <a:lnTo>
                  <a:pt x="115912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05943" y="468189"/>
            <a:ext cx="130175" cy="22225"/>
          </a:xfrm>
          <a:custGeom>
            <a:avLst/>
            <a:gdLst/>
            <a:ahLst/>
            <a:cxnLst/>
            <a:rect l="l" t="t" r="r" b="b"/>
            <a:pathLst>
              <a:path w="130175" h="22225">
                <a:moveTo>
                  <a:pt x="129793" y="0"/>
                </a:moveTo>
                <a:lnTo>
                  <a:pt x="7734" y="0"/>
                </a:lnTo>
                <a:lnTo>
                  <a:pt x="0" y="21856"/>
                </a:lnTo>
                <a:lnTo>
                  <a:pt x="129793" y="21856"/>
                </a:lnTo>
                <a:lnTo>
                  <a:pt x="129793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91238" y="509639"/>
            <a:ext cx="144780" cy="22225"/>
          </a:xfrm>
          <a:custGeom>
            <a:avLst/>
            <a:gdLst/>
            <a:ahLst/>
            <a:cxnLst/>
            <a:rect l="l" t="t" r="r" b="b"/>
            <a:pathLst>
              <a:path w="144780" h="22225">
                <a:moveTo>
                  <a:pt x="144513" y="0"/>
                </a:moveTo>
                <a:lnTo>
                  <a:pt x="7759" y="0"/>
                </a:lnTo>
                <a:lnTo>
                  <a:pt x="0" y="21894"/>
                </a:lnTo>
                <a:lnTo>
                  <a:pt x="144513" y="21894"/>
                </a:lnTo>
                <a:lnTo>
                  <a:pt x="144513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257479" y="740251"/>
            <a:ext cx="38735" cy="40640"/>
          </a:xfrm>
          <a:custGeom>
            <a:avLst/>
            <a:gdLst/>
            <a:ahLst/>
            <a:cxnLst/>
            <a:rect l="l" t="t" r="r" b="b"/>
            <a:pathLst>
              <a:path w="38734" h="40640">
                <a:moveTo>
                  <a:pt x="22517" y="38976"/>
                </a:moveTo>
                <a:lnTo>
                  <a:pt x="11305" y="38976"/>
                </a:lnTo>
                <a:lnTo>
                  <a:pt x="12634" y="40196"/>
                </a:lnTo>
                <a:lnTo>
                  <a:pt x="22517" y="38976"/>
                </a:lnTo>
                <a:close/>
              </a:path>
              <a:path w="38734" h="40640">
                <a:moveTo>
                  <a:pt x="3433" y="31750"/>
                </a:moveTo>
                <a:lnTo>
                  <a:pt x="10185" y="38976"/>
                </a:lnTo>
                <a:lnTo>
                  <a:pt x="11305" y="38976"/>
                </a:lnTo>
                <a:lnTo>
                  <a:pt x="3433" y="31750"/>
                </a:lnTo>
                <a:close/>
              </a:path>
              <a:path w="38734" h="40640">
                <a:moveTo>
                  <a:pt x="37718" y="31015"/>
                </a:moveTo>
                <a:lnTo>
                  <a:pt x="29165" y="38155"/>
                </a:lnTo>
                <a:lnTo>
                  <a:pt x="22517" y="38976"/>
                </a:lnTo>
                <a:lnTo>
                  <a:pt x="30365" y="38976"/>
                </a:lnTo>
                <a:lnTo>
                  <a:pt x="37718" y="31038"/>
                </a:lnTo>
                <a:close/>
              </a:path>
              <a:path w="38734" h="40640">
                <a:moveTo>
                  <a:pt x="3284" y="31591"/>
                </a:moveTo>
                <a:lnTo>
                  <a:pt x="3433" y="31750"/>
                </a:lnTo>
                <a:lnTo>
                  <a:pt x="3284" y="31591"/>
                </a:lnTo>
                <a:close/>
              </a:path>
              <a:path w="38734" h="40640">
                <a:moveTo>
                  <a:pt x="2768" y="29177"/>
                </a:moveTo>
                <a:lnTo>
                  <a:pt x="2768" y="31038"/>
                </a:lnTo>
                <a:lnTo>
                  <a:pt x="3284" y="31591"/>
                </a:lnTo>
                <a:lnTo>
                  <a:pt x="2768" y="29177"/>
                </a:lnTo>
                <a:close/>
              </a:path>
              <a:path w="38734" h="40640">
                <a:moveTo>
                  <a:pt x="37718" y="17089"/>
                </a:moveTo>
                <a:lnTo>
                  <a:pt x="37718" y="31015"/>
                </a:lnTo>
                <a:lnTo>
                  <a:pt x="38544" y="30326"/>
                </a:lnTo>
                <a:lnTo>
                  <a:pt x="37718" y="17089"/>
                </a:lnTo>
                <a:close/>
              </a:path>
              <a:path w="38734" h="40640">
                <a:moveTo>
                  <a:pt x="2768" y="11782"/>
                </a:moveTo>
                <a:lnTo>
                  <a:pt x="0" y="16234"/>
                </a:lnTo>
                <a:lnTo>
                  <a:pt x="2768" y="29177"/>
                </a:lnTo>
                <a:lnTo>
                  <a:pt x="2768" y="11782"/>
                </a:lnTo>
                <a:close/>
              </a:path>
              <a:path w="38734" h="40640">
                <a:moveTo>
                  <a:pt x="30365" y="2755"/>
                </a:moveTo>
                <a:lnTo>
                  <a:pt x="29209" y="2755"/>
                </a:lnTo>
                <a:lnTo>
                  <a:pt x="30718" y="3226"/>
                </a:lnTo>
                <a:lnTo>
                  <a:pt x="37473" y="13166"/>
                </a:lnTo>
                <a:lnTo>
                  <a:pt x="37718" y="17089"/>
                </a:lnTo>
                <a:lnTo>
                  <a:pt x="37718" y="10655"/>
                </a:lnTo>
                <a:lnTo>
                  <a:pt x="30365" y="2755"/>
                </a:lnTo>
                <a:close/>
              </a:path>
              <a:path w="38734" h="40640">
                <a:moveTo>
                  <a:pt x="4842" y="8445"/>
                </a:moveTo>
                <a:lnTo>
                  <a:pt x="2768" y="10655"/>
                </a:lnTo>
                <a:lnTo>
                  <a:pt x="2768" y="11782"/>
                </a:lnTo>
                <a:lnTo>
                  <a:pt x="4842" y="8445"/>
                </a:lnTo>
                <a:close/>
              </a:path>
              <a:path w="38734" h="40640">
                <a:moveTo>
                  <a:pt x="9020" y="3996"/>
                </a:moveTo>
                <a:lnTo>
                  <a:pt x="7210" y="4637"/>
                </a:lnTo>
                <a:lnTo>
                  <a:pt x="4842" y="8445"/>
                </a:lnTo>
                <a:lnTo>
                  <a:pt x="9020" y="3996"/>
                </a:lnTo>
                <a:close/>
              </a:path>
              <a:path w="38734" h="40640">
                <a:moveTo>
                  <a:pt x="12524" y="2755"/>
                </a:moveTo>
                <a:lnTo>
                  <a:pt x="10185" y="2755"/>
                </a:lnTo>
                <a:lnTo>
                  <a:pt x="9020" y="3996"/>
                </a:lnTo>
                <a:lnTo>
                  <a:pt x="12524" y="2755"/>
                </a:lnTo>
                <a:close/>
              </a:path>
              <a:path w="38734" h="40640">
                <a:moveTo>
                  <a:pt x="20307" y="0"/>
                </a:moveTo>
                <a:lnTo>
                  <a:pt x="12524" y="2755"/>
                </a:lnTo>
                <a:lnTo>
                  <a:pt x="29209" y="2755"/>
                </a:lnTo>
                <a:lnTo>
                  <a:pt x="20376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270066" y="749454"/>
            <a:ext cx="18415" cy="23495"/>
          </a:xfrm>
          <a:custGeom>
            <a:avLst/>
            <a:gdLst/>
            <a:ahLst/>
            <a:cxnLst/>
            <a:rect l="l" t="t" r="r" b="b"/>
            <a:pathLst>
              <a:path w="18415" h="23495">
                <a:moveTo>
                  <a:pt x="16255" y="0"/>
                </a:moveTo>
                <a:lnTo>
                  <a:pt x="0" y="0"/>
                </a:lnTo>
                <a:lnTo>
                  <a:pt x="0" y="23279"/>
                </a:lnTo>
                <a:lnTo>
                  <a:pt x="2870" y="23279"/>
                </a:lnTo>
                <a:lnTo>
                  <a:pt x="2870" y="12547"/>
                </a:lnTo>
                <a:lnTo>
                  <a:pt x="11036" y="12547"/>
                </a:lnTo>
                <a:lnTo>
                  <a:pt x="15189" y="12420"/>
                </a:lnTo>
                <a:lnTo>
                  <a:pt x="18162" y="10820"/>
                </a:lnTo>
                <a:lnTo>
                  <a:pt x="15265" y="10820"/>
                </a:lnTo>
                <a:lnTo>
                  <a:pt x="10452" y="10274"/>
                </a:lnTo>
                <a:lnTo>
                  <a:pt x="2870" y="10274"/>
                </a:lnTo>
                <a:lnTo>
                  <a:pt x="2870" y="2031"/>
                </a:lnTo>
                <a:lnTo>
                  <a:pt x="18108" y="2031"/>
                </a:lnTo>
                <a:lnTo>
                  <a:pt x="16255" y="0"/>
                </a:lnTo>
                <a:close/>
              </a:path>
              <a:path w="18415" h="23495">
                <a:moveTo>
                  <a:pt x="11036" y="12547"/>
                </a:moveTo>
                <a:lnTo>
                  <a:pt x="8026" y="12547"/>
                </a:lnTo>
                <a:lnTo>
                  <a:pt x="14668" y="23279"/>
                </a:lnTo>
                <a:lnTo>
                  <a:pt x="18072" y="23279"/>
                </a:lnTo>
                <a:lnTo>
                  <a:pt x="11036" y="12547"/>
                </a:lnTo>
                <a:close/>
              </a:path>
              <a:path w="18415" h="23495">
                <a:moveTo>
                  <a:pt x="18108" y="2031"/>
                </a:moveTo>
                <a:lnTo>
                  <a:pt x="12318" y="2031"/>
                </a:lnTo>
                <a:lnTo>
                  <a:pt x="15265" y="2463"/>
                </a:lnTo>
                <a:lnTo>
                  <a:pt x="15265" y="10820"/>
                </a:lnTo>
                <a:lnTo>
                  <a:pt x="18162" y="10820"/>
                </a:lnTo>
                <a:lnTo>
                  <a:pt x="18351" y="10718"/>
                </a:lnTo>
                <a:lnTo>
                  <a:pt x="18351" y="2298"/>
                </a:lnTo>
                <a:lnTo>
                  <a:pt x="18108" y="2031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84004" y="535108"/>
            <a:ext cx="245110" cy="246379"/>
          </a:xfrm>
          <a:custGeom>
            <a:avLst/>
            <a:gdLst/>
            <a:ahLst/>
            <a:cxnLst/>
            <a:rect l="l" t="t" r="r" b="b"/>
            <a:pathLst>
              <a:path w="245110" h="246379">
                <a:moveTo>
                  <a:pt x="122630" y="0"/>
                </a:moveTo>
                <a:lnTo>
                  <a:pt x="80283" y="7472"/>
                </a:lnTo>
                <a:lnTo>
                  <a:pt x="44293" y="28119"/>
                </a:lnTo>
                <a:lnTo>
                  <a:pt x="17311" y="59291"/>
                </a:lnTo>
                <a:lnTo>
                  <a:pt x="2065" y="98031"/>
                </a:lnTo>
                <a:lnTo>
                  <a:pt x="0" y="114380"/>
                </a:lnTo>
                <a:lnTo>
                  <a:pt x="632" y="128723"/>
                </a:lnTo>
                <a:lnTo>
                  <a:pt x="11623" y="172226"/>
                </a:lnTo>
                <a:lnTo>
                  <a:pt x="34088" y="207251"/>
                </a:lnTo>
                <a:lnTo>
                  <a:pt x="65679" y="232051"/>
                </a:lnTo>
                <a:lnTo>
                  <a:pt x="104053" y="244878"/>
                </a:lnTo>
                <a:lnTo>
                  <a:pt x="117946" y="246190"/>
                </a:lnTo>
                <a:lnTo>
                  <a:pt x="133260" y="245377"/>
                </a:lnTo>
                <a:lnTo>
                  <a:pt x="147953" y="242961"/>
                </a:lnTo>
                <a:lnTo>
                  <a:pt x="161941" y="239036"/>
                </a:lnTo>
                <a:lnTo>
                  <a:pt x="170883" y="235418"/>
                </a:lnTo>
                <a:lnTo>
                  <a:pt x="124295" y="235418"/>
                </a:lnTo>
                <a:lnTo>
                  <a:pt x="110686" y="234750"/>
                </a:lnTo>
                <a:lnTo>
                  <a:pt x="98232" y="232766"/>
                </a:lnTo>
                <a:lnTo>
                  <a:pt x="86628" y="229542"/>
                </a:lnTo>
                <a:lnTo>
                  <a:pt x="95050" y="224421"/>
                </a:lnTo>
                <a:lnTo>
                  <a:pt x="74065" y="224421"/>
                </a:lnTo>
                <a:lnTo>
                  <a:pt x="42089" y="201343"/>
                </a:lnTo>
                <a:lnTo>
                  <a:pt x="20038" y="168601"/>
                </a:lnTo>
                <a:lnTo>
                  <a:pt x="10790" y="129802"/>
                </a:lnTo>
                <a:lnTo>
                  <a:pt x="10831" y="125135"/>
                </a:lnTo>
                <a:lnTo>
                  <a:pt x="11207" y="114090"/>
                </a:lnTo>
                <a:lnTo>
                  <a:pt x="12895" y="101250"/>
                </a:lnTo>
                <a:lnTo>
                  <a:pt x="15692" y="89906"/>
                </a:lnTo>
                <a:lnTo>
                  <a:pt x="17525" y="86156"/>
                </a:lnTo>
                <a:lnTo>
                  <a:pt x="80279" y="86156"/>
                </a:lnTo>
                <a:lnTo>
                  <a:pt x="81279" y="84582"/>
                </a:lnTo>
                <a:lnTo>
                  <a:pt x="93665" y="84582"/>
                </a:lnTo>
                <a:lnTo>
                  <a:pt x="94665" y="84404"/>
                </a:lnTo>
                <a:lnTo>
                  <a:pt x="100659" y="80657"/>
                </a:lnTo>
                <a:lnTo>
                  <a:pt x="109321" y="72111"/>
                </a:lnTo>
                <a:lnTo>
                  <a:pt x="113501" y="61095"/>
                </a:lnTo>
                <a:lnTo>
                  <a:pt x="112846" y="49223"/>
                </a:lnTo>
                <a:lnTo>
                  <a:pt x="106285" y="36436"/>
                </a:lnTo>
                <a:lnTo>
                  <a:pt x="101840" y="32727"/>
                </a:lnTo>
                <a:lnTo>
                  <a:pt x="96849" y="30480"/>
                </a:lnTo>
                <a:lnTo>
                  <a:pt x="97001" y="29121"/>
                </a:lnTo>
                <a:lnTo>
                  <a:pt x="97001" y="23279"/>
                </a:lnTo>
                <a:lnTo>
                  <a:pt x="94233" y="18745"/>
                </a:lnTo>
                <a:lnTo>
                  <a:pt x="90080" y="16268"/>
                </a:lnTo>
                <a:lnTo>
                  <a:pt x="102286" y="13308"/>
                </a:lnTo>
                <a:lnTo>
                  <a:pt x="114958" y="11732"/>
                </a:lnTo>
                <a:lnTo>
                  <a:pt x="174115" y="11732"/>
                </a:lnTo>
                <a:lnTo>
                  <a:pt x="169564" y="9471"/>
                </a:lnTo>
                <a:lnTo>
                  <a:pt x="157063" y="4957"/>
                </a:lnTo>
                <a:lnTo>
                  <a:pt x="143983" y="1862"/>
                </a:lnTo>
                <a:lnTo>
                  <a:pt x="130408" y="242"/>
                </a:lnTo>
                <a:lnTo>
                  <a:pt x="122630" y="0"/>
                </a:lnTo>
                <a:close/>
              </a:path>
              <a:path w="245110" h="246379">
                <a:moveTo>
                  <a:pt x="238210" y="165392"/>
                </a:moveTo>
                <a:lnTo>
                  <a:pt x="199833" y="165392"/>
                </a:lnTo>
                <a:lnTo>
                  <a:pt x="197931" y="177447"/>
                </a:lnTo>
                <a:lnTo>
                  <a:pt x="200289" y="189787"/>
                </a:lnTo>
                <a:lnTo>
                  <a:pt x="203275" y="196024"/>
                </a:lnTo>
                <a:lnTo>
                  <a:pt x="204266" y="197523"/>
                </a:lnTo>
                <a:lnTo>
                  <a:pt x="205332" y="198843"/>
                </a:lnTo>
                <a:lnTo>
                  <a:pt x="196186" y="207798"/>
                </a:lnTo>
                <a:lnTo>
                  <a:pt x="163322" y="227769"/>
                </a:lnTo>
                <a:lnTo>
                  <a:pt x="124295" y="235418"/>
                </a:lnTo>
                <a:lnTo>
                  <a:pt x="170883" y="235418"/>
                </a:lnTo>
                <a:lnTo>
                  <a:pt x="209207" y="210102"/>
                </a:lnTo>
                <a:lnTo>
                  <a:pt x="233221" y="177111"/>
                </a:lnTo>
                <a:lnTo>
                  <a:pt x="238210" y="165392"/>
                </a:lnTo>
                <a:close/>
              </a:path>
              <a:path w="245110" h="246379">
                <a:moveTo>
                  <a:pt x="89612" y="130519"/>
                </a:moveTo>
                <a:lnTo>
                  <a:pt x="72694" y="131491"/>
                </a:lnTo>
                <a:lnTo>
                  <a:pt x="61793" y="136804"/>
                </a:lnTo>
                <a:lnTo>
                  <a:pt x="55827" y="145222"/>
                </a:lnTo>
                <a:lnTo>
                  <a:pt x="48513" y="150139"/>
                </a:lnTo>
                <a:lnTo>
                  <a:pt x="43776" y="158076"/>
                </a:lnTo>
                <a:lnTo>
                  <a:pt x="43776" y="167093"/>
                </a:lnTo>
                <a:lnTo>
                  <a:pt x="47362" y="180069"/>
                </a:lnTo>
                <a:lnTo>
                  <a:pt x="56772" y="189309"/>
                </a:lnTo>
                <a:lnTo>
                  <a:pt x="60044" y="195262"/>
                </a:lnTo>
                <a:lnTo>
                  <a:pt x="60622" y="200026"/>
                </a:lnTo>
                <a:lnTo>
                  <a:pt x="64401" y="213360"/>
                </a:lnTo>
                <a:lnTo>
                  <a:pt x="68934" y="220408"/>
                </a:lnTo>
                <a:lnTo>
                  <a:pt x="74065" y="224421"/>
                </a:lnTo>
                <a:lnTo>
                  <a:pt x="95050" y="224421"/>
                </a:lnTo>
                <a:lnTo>
                  <a:pt x="96148" y="223754"/>
                </a:lnTo>
                <a:lnTo>
                  <a:pt x="102919" y="210465"/>
                </a:lnTo>
                <a:lnTo>
                  <a:pt x="115346" y="203996"/>
                </a:lnTo>
                <a:lnTo>
                  <a:pt x="124299" y="194105"/>
                </a:lnTo>
                <a:lnTo>
                  <a:pt x="128619" y="181685"/>
                </a:lnTo>
                <a:lnTo>
                  <a:pt x="126140" y="166785"/>
                </a:lnTo>
                <a:lnTo>
                  <a:pt x="119051" y="155729"/>
                </a:lnTo>
                <a:lnTo>
                  <a:pt x="108496" y="148934"/>
                </a:lnTo>
                <a:lnTo>
                  <a:pt x="100546" y="137544"/>
                </a:lnTo>
                <a:lnTo>
                  <a:pt x="89612" y="130519"/>
                </a:lnTo>
                <a:close/>
              </a:path>
              <a:path w="245110" h="246379">
                <a:moveTo>
                  <a:pt x="218375" y="85356"/>
                </a:moveTo>
                <a:lnTo>
                  <a:pt x="215861" y="85356"/>
                </a:lnTo>
                <a:lnTo>
                  <a:pt x="202715" y="89383"/>
                </a:lnTo>
                <a:lnTo>
                  <a:pt x="194659" y="99640"/>
                </a:lnTo>
                <a:lnTo>
                  <a:pt x="181664" y="100284"/>
                </a:lnTo>
                <a:lnTo>
                  <a:pt x="169928" y="105392"/>
                </a:lnTo>
                <a:lnTo>
                  <a:pt x="160696" y="114380"/>
                </a:lnTo>
                <a:lnTo>
                  <a:pt x="156944" y="129273"/>
                </a:lnTo>
                <a:lnTo>
                  <a:pt x="156823" y="130519"/>
                </a:lnTo>
                <a:lnTo>
                  <a:pt x="157052" y="142927"/>
                </a:lnTo>
                <a:lnTo>
                  <a:pt x="160855" y="153538"/>
                </a:lnTo>
                <a:lnTo>
                  <a:pt x="167656" y="161421"/>
                </a:lnTo>
                <a:lnTo>
                  <a:pt x="176889" y="166358"/>
                </a:lnTo>
                <a:lnTo>
                  <a:pt x="185127" y="168922"/>
                </a:lnTo>
                <a:lnTo>
                  <a:pt x="192950" y="168313"/>
                </a:lnTo>
                <a:lnTo>
                  <a:pt x="199833" y="165392"/>
                </a:lnTo>
                <a:lnTo>
                  <a:pt x="238210" y="165392"/>
                </a:lnTo>
                <a:lnTo>
                  <a:pt x="238607" y="164458"/>
                </a:lnTo>
                <a:lnTo>
                  <a:pt x="242547" y="151134"/>
                </a:lnTo>
                <a:lnTo>
                  <a:pt x="244903" y="137544"/>
                </a:lnTo>
                <a:lnTo>
                  <a:pt x="244815" y="133399"/>
                </a:lnTo>
                <a:lnTo>
                  <a:pt x="244345" y="120702"/>
                </a:lnTo>
                <a:lnTo>
                  <a:pt x="242232" y="104992"/>
                </a:lnTo>
                <a:lnTo>
                  <a:pt x="238704" y="90156"/>
                </a:lnTo>
                <a:lnTo>
                  <a:pt x="237413" y="86461"/>
                </a:lnTo>
                <a:lnTo>
                  <a:pt x="223011" y="86461"/>
                </a:lnTo>
                <a:lnTo>
                  <a:pt x="220788" y="85763"/>
                </a:lnTo>
                <a:lnTo>
                  <a:pt x="218375" y="85356"/>
                </a:lnTo>
                <a:close/>
              </a:path>
              <a:path w="245110" h="246379">
                <a:moveTo>
                  <a:pt x="80279" y="86156"/>
                </a:moveTo>
                <a:lnTo>
                  <a:pt x="17525" y="86156"/>
                </a:lnTo>
                <a:lnTo>
                  <a:pt x="19265" y="91605"/>
                </a:lnTo>
                <a:lnTo>
                  <a:pt x="25259" y="97993"/>
                </a:lnTo>
                <a:lnTo>
                  <a:pt x="27393" y="99491"/>
                </a:lnTo>
                <a:lnTo>
                  <a:pt x="29577" y="100482"/>
                </a:lnTo>
                <a:lnTo>
                  <a:pt x="29396" y="104228"/>
                </a:lnTo>
                <a:lnTo>
                  <a:pt x="51493" y="133399"/>
                </a:lnTo>
                <a:lnTo>
                  <a:pt x="57154" y="125135"/>
                </a:lnTo>
                <a:lnTo>
                  <a:pt x="55119" y="111645"/>
                </a:lnTo>
                <a:lnTo>
                  <a:pt x="51688" y="104228"/>
                </a:lnTo>
                <a:lnTo>
                  <a:pt x="49656" y="101142"/>
                </a:lnTo>
                <a:lnTo>
                  <a:pt x="47497" y="98653"/>
                </a:lnTo>
                <a:lnTo>
                  <a:pt x="61768" y="98653"/>
                </a:lnTo>
                <a:lnTo>
                  <a:pt x="63664" y="98056"/>
                </a:lnTo>
                <a:lnTo>
                  <a:pt x="75373" y="98056"/>
                </a:lnTo>
                <a:lnTo>
                  <a:pt x="75399" y="93522"/>
                </a:lnTo>
                <a:lnTo>
                  <a:pt x="75208" y="92633"/>
                </a:lnTo>
                <a:lnTo>
                  <a:pt x="74853" y="91871"/>
                </a:lnTo>
                <a:lnTo>
                  <a:pt x="77456" y="89712"/>
                </a:lnTo>
                <a:lnTo>
                  <a:pt x="79602" y="87223"/>
                </a:lnTo>
                <a:lnTo>
                  <a:pt x="80279" y="86156"/>
                </a:lnTo>
                <a:close/>
              </a:path>
              <a:path w="245110" h="246379">
                <a:moveTo>
                  <a:pt x="75373" y="98056"/>
                </a:moveTo>
                <a:lnTo>
                  <a:pt x="63664" y="98056"/>
                </a:lnTo>
                <a:lnTo>
                  <a:pt x="64794" y="99783"/>
                </a:lnTo>
                <a:lnTo>
                  <a:pt x="66750" y="100926"/>
                </a:lnTo>
                <a:lnTo>
                  <a:pt x="72503" y="100926"/>
                </a:lnTo>
                <a:lnTo>
                  <a:pt x="75373" y="98056"/>
                </a:lnTo>
                <a:close/>
              </a:path>
              <a:path w="245110" h="246379">
                <a:moveTo>
                  <a:pt x="61768" y="98653"/>
                </a:moveTo>
                <a:lnTo>
                  <a:pt x="47497" y="98653"/>
                </a:lnTo>
                <a:lnTo>
                  <a:pt x="52551" y="99961"/>
                </a:lnTo>
                <a:lnTo>
                  <a:pt x="58178" y="99783"/>
                </a:lnTo>
                <a:lnTo>
                  <a:pt x="61768" y="98653"/>
                </a:lnTo>
                <a:close/>
              </a:path>
              <a:path w="245110" h="246379">
                <a:moveTo>
                  <a:pt x="211791" y="40309"/>
                </a:moveTo>
                <a:lnTo>
                  <a:pt x="170293" y="40309"/>
                </a:lnTo>
                <a:lnTo>
                  <a:pt x="170776" y="41414"/>
                </a:lnTo>
                <a:lnTo>
                  <a:pt x="171512" y="42354"/>
                </a:lnTo>
                <a:lnTo>
                  <a:pt x="172414" y="43141"/>
                </a:lnTo>
                <a:lnTo>
                  <a:pt x="168033" y="46215"/>
                </a:lnTo>
                <a:lnTo>
                  <a:pt x="165232" y="51435"/>
                </a:lnTo>
                <a:lnTo>
                  <a:pt x="165137" y="62280"/>
                </a:lnTo>
                <a:lnTo>
                  <a:pt x="166674" y="66357"/>
                </a:lnTo>
                <a:lnTo>
                  <a:pt x="169188" y="69456"/>
                </a:lnTo>
                <a:lnTo>
                  <a:pt x="166216" y="71196"/>
                </a:lnTo>
                <a:lnTo>
                  <a:pt x="164235" y="74422"/>
                </a:lnTo>
                <a:lnTo>
                  <a:pt x="164235" y="83718"/>
                </a:lnTo>
                <a:lnTo>
                  <a:pt x="168693" y="88214"/>
                </a:lnTo>
                <a:lnTo>
                  <a:pt x="179336" y="88214"/>
                </a:lnTo>
                <a:lnTo>
                  <a:pt x="183577" y="84277"/>
                </a:lnTo>
                <a:lnTo>
                  <a:pt x="184111" y="79222"/>
                </a:lnTo>
                <a:lnTo>
                  <a:pt x="212629" y="79222"/>
                </a:lnTo>
                <a:lnTo>
                  <a:pt x="216026" y="75336"/>
                </a:lnTo>
                <a:lnTo>
                  <a:pt x="233413" y="75336"/>
                </a:lnTo>
                <a:lnTo>
                  <a:pt x="227736" y="63323"/>
                </a:lnTo>
                <a:lnTo>
                  <a:pt x="220464" y="51435"/>
                </a:lnTo>
                <a:lnTo>
                  <a:pt x="212110" y="40639"/>
                </a:lnTo>
                <a:lnTo>
                  <a:pt x="211791" y="40309"/>
                </a:lnTo>
                <a:close/>
              </a:path>
              <a:path w="245110" h="246379">
                <a:moveTo>
                  <a:pt x="233413" y="75336"/>
                </a:moveTo>
                <a:lnTo>
                  <a:pt x="216026" y="75336"/>
                </a:lnTo>
                <a:lnTo>
                  <a:pt x="216305" y="77711"/>
                </a:lnTo>
                <a:lnTo>
                  <a:pt x="217245" y="80175"/>
                </a:lnTo>
                <a:lnTo>
                  <a:pt x="218858" y="82423"/>
                </a:lnTo>
                <a:lnTo>
                  <a:pt x="220039" y="84112"/>
                </a:lnTo>
                <a:lnTo>
                  <a:pt x="221500" y="85445"/>
                </a:lnTo>
                <a:lnTo>
                  <a:pt x="223011" y="86461"/>
                </a:lnTo>
                <a:lnTo>
                  <a:pt x="237413" y="86461"/>
                </a:lnTo>
                <a:lnTo>
                  <a:pt x="233844" y="76248"/>
                </a:lnTo>
                <a:lnTo>
                  <a:pt x="233413" y="75336"/>
                </a:lnTo>
                <a:close/>
              </a:path>
              <a:path w="245110" h="246379">
                <a:moveTo>
                  <a:pt x="93665" y="84582"/>
                </a:moveTo>
                <a:lnTo>
                  <a:pt x="81279" y="84582"/>
                </a:lnTo>
                <a:lnTo>
                  <a:pt x="87807" y="85623"/>
                </a:lnTo>
                <a:lnTo>
                  <a:pt x="93665" y="84582"/>
                </a:lnTo>
                <a:close/>
              </a:path>
              <a:path w="245110" h="246379">
                <a:moveTo>
                  <a:pt x="212629" y="79222"/>
                </a:moveTo>
                <a:lnTo>
                  <a:pt x="184111" y="79222"/>
                </a:lnTo>
                <a:lnTo>
                  <a:pt x="187946" y="81749"/>
                </a:lnTo>
                <a:lnTo>
                  <a:pt x="192696" y="83273"/>
                </a:lnTo>
                <a:lnTo>
                  <a:pt x="205244" y="83273"/>
                </a:lnTo>
                <a:lnTo>
                  <a:pt x="211797" y="80175"/>
                </a:lnTo>
                <a:lnTo>
                  <a:pt x="212629" y="79222"/>
                </a:lnTo>
                <a:close/>
              </a:path>
              <a:path w="245110" h="246379">
                <a:moveTo>
                  <a:pt x="174115" y="11732"/>
                </a:moveTo>
                <a:lnTo>
                  <a:pt x="114958" y="11732"/>
                </a:lnTo>
                <a:lnTo>
                  <a:pt x="130601" y="12072"/>
                </a:lnTo>
                <a:lnTo>
                  <a:pt x="143146" y="13482"/>
                </a:lnTo>
                <a:lnTo>
                  <a:pt x="153733" y="15879"/>
                </a:lnTo>
                <a:lnTo>
                  <a:pt x="153148" y="19240"/>
                </a:lnTo>
                <a:lnTo>
                  <a:pt x="150202" y="23660"/>
                </a:lnTo>
                <a:lnTo>
                  <a:pt x="150202" y="36042"/>
                </a:lnTo>
                <a:lnTo>
                  <a:pt x="156272" y="41960"/>
                </a:lnTo>
                <a:lnTo>
                  <a:pt x="166128" y="41960"/>
                </a:lnTo>
                <a:lnTo>
                  <a:pt x="168363" y="41363"/>
                </a:lnTo>
                <a:lnTo>
                  <a:pt x="170293" y="40309"/>
                </a:lnTo>
                <a:lnTo>
                  <a:pt x="211791" y="40309"/>
                </a:lnTo>
                <a:lnTo>
                  <a:pt x="202760" y="30990"/>
                </a:lnTo>
                <a:lnTo>
                  <a:pt x="192496" y="22543"/>
                </a:lnTo>
                <a:lnTo>
                  <a:pt x="181403" y="15352"/>
                </a:lnTo>
                <a:lnTo>
                  <a:pt x="174115" y="11732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34581" y="577825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29">
                <a:moveTo>
                  <a:pt x="2870" y="0"/>
                </a:moveTo>
                <a:lnTo>
                  <a:pt x="0" y="1778"/>
                </a:lnTo>
                <a:lnTo>
                  <a:pt x="139" y="4597"/>
                </a:lnTo>
                <a:lnTo>
                  <a:pt x="3314" y="9791"/>
                </a:lnTo>
                <a:lnTo>
                  <a:pt x="5791" y="11176"/>
                </a:lnTo>
                <a:lnTo>
                  <a:pt x="8661" y="9436"/>
                </a:lnTo>
                <a:lnTo>
                  <a:pt x="8534" y="6604"/>
                </a:lnTo>
                <a:lnTo>
                  <a:pt x="5346" y="1397"/>
                </a:lnTo>
                <a:lnTo>
                  <a:pt x="2870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446516" y="644453"/>
            <a:ext cx="11430" cy="8255"/>
          </a:xfrm>
          <a:custGeom>
            <a:avLst/>
            <a:gdLst/>
            <a:ahLst/>
            <a:cxnLst/>
            <a:rect l="l" t="t" r="r" b="b"/>
            <a:pathLst>
              <a:path w="11430" h="8254">
                <a:moveTo>
                  <a:pt x="1498" y="0"/>
                </a:moveTo>
                <a:lnTo>
                  <a:pt x="0" y="2654"/>
                </a:lnTo>
                <a:lnTo>
                  <a:pt x="1638" y="4953"/>
                </a:lnTo>
                <a:lnTo>
                  <a:pt x="7086" y="8064"/>
                </a:lnTo>
                <a:lnTo>
                  <a:pt x="9906" y="8242"/>
                </a:lnTo>
                <a:lnTo>
                  <a:pt x="10629" y="6921"/>
                </a:lnTo>
                <a:lnTo>
                  <a:pt x="11379" y="5626"/>
                </a:lnTo>
                <a:lnTo>
                  <a:pt x="9779" y="3302"/>
                </a:lnTo>
                <a:lnTo>
                  <a:pt x="4292" y="203"/>
                </a:lnTo>
                <a:lnTo>
                  <a:pt x="1498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499962" y="457203"/>
            <a:ext cx="13970" cy="55880"/>
          </a:xfrm>
          <a:custGeom>
            <a:avLst/>
            <a:gdLst/>
            <a:ahLst/>
            <a:cxnLst/>
            <a:rect l="l" t="t" r="r" b="b"/>
            <a:pathLst>
              <a:path w="13969" h="55879">
                <a:moveTo>
                  <a:pt x="10604" y="0"/>
                </a:moveTo>
                <a:lnTo>
                  <a:pt x="3060" y="0"/>
                </a:lnTo>
                <a:lnTo>
                  <a:pt x="0" y="3022"/>
                </a:lnTo>
                <a:lnTo>
                  <a:pt x="0" y="52743"/>
                </a:lnTo>
                <a:lnTo>
                  <a:pt x="3060" y="55816"/>
                </a:lnTo>
                <a:lnTo>
                  <a:pt x="10604" y="55816"/>
                </a:lnTo>
                <a:lnTo>
                  <a:pt x="13665" y="52743"/>
                </a:lnTo>
                <a:lnTo>
                  <a:pt x="13665" y="3022"/>
                </a:lnTo>
                <a:lnTo>
                  <a:pt x="10604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570097" y="477904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70">
                <a:moveTo>
                  <a:pt x="26047" y="0"/>
                </a:moveTo>
                <a:lnTo>
                  <a:pt x="22529" y="0"/>
                </a:lnTo>
                <a:lnTo>
                  <a:pt x="20091" y="1447"/>
                </a:lnTo>
                <a:lnTo>
                  <a:pt x="18897" y="3898"/>
                </a:lnTo>
                <a:lnTo>
                  <a:pt x="711" y="41935"/>
                </a:lnTo>
                <a:lnTo>
                  <a:pt x="228" y="42887"/>
                </a:lnTo>
                <a:lnTo>
                  <a:pt x="0" y="43891"/>
                </a:lnTo>
                <a:lnTo>
                  <a:pt x="0" y="47421"/>
                </a:lnTo>
                <a:lnTo>
                  <a:pt x="1460" y="49860"/>
                </a:lnTo>
                <a:lnTo>
                  <a:pt x="3898" y="51053"/>
                </a:lnTo>
                <a:lnTo>
                  <a:pt x="4876" y="51498"/>
                </a:lnTo>
                <a:lnTo>
                  <a:pt x="5867" y="51714"/>
                </a:lnTo>
                <a:lnTo>
                  <a:pt x="9398" y="51714"/>
                </a:lnTo>
                <a:lnTo>
                  <a:pt x="11849" y="50291"/>
                </a:lnTo>
                <a:lnTo>
                  <a:pt x="31686" y="8839"/>
                </a:lnTo>
                <a:lnTo>
                  <a:pt x="31902" y="7861"/>
                </a:lnTo>
                <a:lnTo>
                  <a:pt x="31902" y="4317"/>
                </a:lnTo>
                <a:lnTo>
                  <a:pt x="30467" y="1866"/>
                </a:lnTo>
                <a:lnTo>
                  <a:pt x="28016" y="673"/>
                </a:lnTo>
                <a:lnTo>
                  <a:pt x="27051" y="241"/>
                </a:lnTo>
                <a:lnTo>
                  <a:pt x="26047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408315" y="477904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70">
                <a:moveTo>
                  <a:pt x="9385" y="0"/>
                </a:moveTo>
                <a:lnTo>
                  <a:pt x="5854" y="0"/>
                </a:lnTo>
                <a:lnTo>
                  <a:pt x="4864" y="241"/>
                </a:lnTo>
                <a:lnTo>
                  <a:pt x="3886" y="673"/>
                </a:lnTo>
                <a:lnTo>
                  <a:pt x="1435" y="1866"/>
                </a:lnTo>
                <a:lnTo>
                  <a:pt x="0" y="4318"/>
                </a:lnTo>
                <a:lnTo>
                  <a:pt x="0" y="7861"/>
                </a:lnTo>
                <a:lnTo>
                  <a:pt x="215" y="8839"/>
                </a:lnTo>
                <a:lnTo>
                  <a:pt x="20065" y="50292"/>
                </a:lnTo>
                <a:lnTo>
                  <a:pt x="22504" y="51714"/>
                </a:lnTo>
                <a:lnTo>
                  <a:pt x="26047" y="51714"/>
                </a:lnTo>
                <a:lnTo>
                  <a:pt x="27038" y="51498"/>
                </a:lnTo>
                <a:lnTo>
                  <a:pt x="28003" y="51054"/>
                </a:lnTo>
                <a:lnTo>
                  <a:pt x="30441" y="49860"/>
                </a:lnTo>
                <a:lnTo>
                  <a:pt x="31876" y="47421"/>
                </a:lnTo>
                <a:lnTo>
                  <a:pt x="31876" y="43891"/>
                </a:lnTo>
                <a:lnTo>
                  <a:pt x="31673" y="42887"/>
                </a:lnTo>
                <a:lnTo>
                  <a:pt x="13004" y="3898"/>
                </a:lnTo>
                <a:lnTo>
                  <a:pt x="11849" y="1447"/>
                </a:lnTo>
                <a:lnTo>
                  <a:pt x="9385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622954" y="538560"/>
            <a:ext cx="49530" cy="36195"/>
          </a:xfrm>
          <a:custGeom>
            <a:avLst/>
            <a:gdLst/>
            <a:ahLst/>
            <a:cxnLst/>
            <a:rect l="l" t="t" r="r" b="b"/>
            <a:pathLst>
              <a:path w="49530" h="36195">
                <a:moveTo>
                  <a:pt x="44919" y="0"/>
                </a:moveTo>
                <a:lnTo>
                  <a:pt x="41402" y="0"/>
                </a:lnTo>
                <a:lnTo>
                  <a:pt x="40157" y="330"/>
                </a:lnTo>
                <a:lnTo>
                  <a:pt x="39039" y="1041"/>
                </a:lnTo>
                <a:lnTo>
                  <a:pt x="1130" y="24599"/>
                </a:lnTo>
                <a:lnTo>
                  <a:pt x="0" y="26809"/>
                </a:lnTo>
                <a:lnTo>
                  <a:pt x="0" y="30340"/>
                </a:lnTo>
                <a:lnTo>
                  <a:pt x="342" y="31584"/>
                </a:lnTo>
                <a:lnTo>
                  <a:pt x="1016" y="32702"/>
                </a:lnTo>
                <a:lnTo>
                  <a:pt x="2311" y="34772"/>
                </a:lnTo>
                <a:lnTo>
                  <a:pt x="4546" y="35928"/>
                </a:lnTo>
                <a:lnTo>
                  <a:pt x="8064" y="35928"/>
                </a:lnTo>
                <a:lnTo>
                  <a:pt x="9296" y="35598"/>
                </a:lnTo>
                <a:lnTo>
                  <a:pt x="10426" y="34912"/>
                </a:lnTo>
                <a:lnTo>
                  <a:pt x="48323" y="11353"/>
                </a:lnTo>
                <a:lnTo>
                  <a:pt x="49466" y="9131"/>
                </a:lnTo>
                <a:lnTo>
                  <a:pt x="49466" y="5613"/>
                </a:lnTo>
                <a:lnTo>
                  <a:pt x="49149" y="4356"/>
                </a:lnTo>
                <a:lnTo>
                  <a:pt x="47180" y="1168"/>
                </a:lnTo>
                <a:lnTo>
                  <a:pt x="44919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340071" y="538560"/>
            <a:ext cx="49530" cy="36195"/>
          </a:xfrm>
          <a:custGeom>
            <a:avLst/>
            <a:gdLst/>
            <a:ahLst/>
            <a:cxnLst/>
            <a:rect l="l" t="t" r="r" b="b"/>
            <a:pathLst>
              <a:path w="49530" h="36195">
                <a:moveTo>
                  <a:pt x="8089" y="0"/>
                </a:moveTo>
                <a:lnTo>
                  <a:pt x="4571" y="0"/>
                </a:lnTo>
                <a:lnTo>
                  <a:pt x="2349" y="1168"/>
                </a:lnTo>
                <a:lnTo>
                  <a:pt x="355" y="4356"/>
                </a:lnTo>
                <a:lnTo>
                  <a:pt x="0" y="5613"/>
                </a:lnTo>
                <a:lnTo>
                  <a:pt x="0" y="9131"/>
                </a:lnTo>
                <a:lnTo>
                  <a:pt x="1155" y="11353"/>
                </a:lnTo>
                <a:lnTo>
                  <a:pt x="39052" y="34912"/>
                </a:lnTo>
                <a:lnTo>
                  <a:pt x="40182" y="35598"/>
                </a:lnTo>
                <a:lnTo>
                  <a:pt x="41440" y="35928"/>
                </a:lnTo>
                <a:lnTo>
                  <a:pt x="44919" y="35928"/>
                </a:lnTo>
                <a:lnTo>
                  <a:pt x="47180" y="34772"/>
                </a:lnTo>
                <a:lnTo>
                  <a:pt x="48450" y="32702"/>
                </a:lnTo>
                <a:lnTo>
                  <a:pt x="49174" y="31584"/>
                </a:lnTo>
                <a:lnTo>
                  <a:pt x="49504" y="30340"/>
                </a:lnTo>
                <a:lnTo>
                  <a:pt x="49504" y="26809"/>
                </a:lnTo>
                <a:lnTo>
                  <a:pt x="48348" y="24599"/>
                </a:lnTo>
                <a:lnTo>
                  <a:pt x="46278" y="23291"/>
                </a:lnTo>
                <a:lnTo>
                  <a:pt x="10452" y="1041"/>
                </a:lnTo>
                <a:lnTo>
                  <a:pt x="9334" y="330"/>
                </a:lnTo>
                <a:lnTo>
                  <a:pt x="8089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8829784" y="3529986"/>
            <a:ext cx="1059815" cy="131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4762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8988208" y="169566"/>
            <a:ext cx="742950" cy="131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034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01" name="object 20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1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985527"/>
            <a:ext cx="7823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elps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naged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cloud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 p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viders a</a:t>
            </a:r>
            <a:r>
              <a:rPr sz="1000" b="1" spc="5" dirty="0">
                <a:latin typeface="HelvNeue Bold for IBM"/>
                <a:cs typeface="HelvNeue Bold for IBM"/>
              </a:rPr>
              <a:t>cc</a:t>
            </a:r>
            <a:r>
              <a:rPr sz="1000" b="1" dirty="0">
                <a:latin typeface="HelvNeue Bold for IBM"/>
                <a:cs typeface="HelvNeue Bold for IBM"/>
              </a:rPr>
              <a:t>eler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 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spc="-3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enue g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spc="40" dirty="0">
                <a:latin typeface="HelvNeue Bold for IBM"/>
                <a:cs typeface="HelvNeue Bold for IBM"/>
              </a:rPr>
              <a:t>w</a:t>
            </a:r>
            <a:r>
              <a:rPr sz="1000" b="1" dirty="0">
                <a:latin typeface="HelvNeue Bold for IBM"/>
                <a:cs typeface="HelvNeue Bold for IBM"/>
              </a:rPr>
              <a:t>th with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olutions that add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40" dirty="0">
                <a:latin typeface="HelvNeue Bold for IBM"/>
                <a:cs typeface="HelvNeue Bold for IBM"/>
              </a:rPr>
              <a:t>k</a:t>
            </a:r>
            <a:r>
              <a:rPr sz="1000" b="1" spc="-25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y IT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p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io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ities.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3896" y="2861685"/>
            <a:ext cx="810895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5300"/>
              </a:lnSpc>
            </a:pPr>
            <a:r>
              <a:rPr sz="950" b="0" dirty="0">
                <a:latin typeface="HelvNeue Light for IBM"/>
                <a:cs typeface="HelvNeue Light for IBM"/>
              </a:rPr>
              <a:t>Solutions 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 </a:t>
            </a:r>
            <a:r>
              <a:rPr sz="950" b="1" dirty="0">
                <a:latin typeface="Lubalin Demi for IBM"/>
                <a:cs typeface="Lubalin Demi for IBM"/>
              </a:rPr>
              <a:t>build </a:t>
            </a:r>
            <a:r>
              <a:rPr sz="950" b="1" spc="-15" dirty="0">
                <a:latin typeface="Lubalin Demi for IBM"/>
                <a:cs typeface="Lubalin Demi for IBM"/>
              </a:rPr>
              <a:t>y</a:t>
            </a:r>
            <a:r>
              <a:rPr sz="950" b="1" dirty="0">
                <a:latin typeface="Lubalin Demi for IBM"/>
                <a:cs typeface="Lubalin Demi for IBM"/>
              </a:rPr>
              <a:t>our inf</a:t>
            </a:r>
            <a:r>
              <a:rPr sz="950" b="1" spc="15" dirty="0">
                <a:latin typeface="Lubalin Demi for IBM"/>
                <a:cs typeface="Lubalin Demi for IBM"/>
              </a:rPr>
              <a:t>r</a:t>
            </a:r>
            <a:r>
              <a:rPr sz="950" b="1" spc="10" dirty="0">
                <a:latin typeface="Lubalin Demi for IBM"/>
                <a:cs typeface="Lubalin Demi for IBM"/>
              </a:rPr>
              <a:t>a</a:t>
            </a:r>
            <a:r>
              <a:rPr sz="950" b="1" spc="5" dirty="0">
                <a:latin typeface="Lubalin Demi for IBM"/>
                <a:cs typeface="Lubalin Demi for IBM"/>
              </a:rPr>
              <a:t>s</a:t>
            </a:r>
            <a:r>
              <a:rPr sz="950" b="1" dirty="0">
                <a:latin typeface="Lubalin Demi for IBM"/>
                <a:cs typeface="Lubalin Demi for IBM"/>
              </a:rPr>
              <a:t>t</a:t>
            </a:r>
            <a:r>
              <a:rPr sz="950" b="1" spc="35" dirty="0">
                <a:latin typeface="Lubalin Demi for IBM"/>
                <a:cs typeface="Lubalin Demi for IBM"/>
              </a:rPr>
              <a:t>r</a:t>
            </a:r>
            <a:r>
              <a:rPr sz="950" b="1" dirty="0">
                <a:latin typeface="Lubalin Demi for IBM"/>
                <a:cs typeface="Lubalin Demi for IBM"/>
              </a:rPr>
              <a:t>uctu</a:t>
            </a:r>
            <a:r>
              <a:rPr sz="950" b="1" spc="15" dirty="0">
                <a:latin typeface="Lubalin Demi for IBM"/>
                <a:cs typeface="Lubalin Demi for IBM"/>
              </a:rPr>
              <a:t>r</a:t>
            </a:r>
            <a:r>
              <a:rPr sz="950" b="1" dirty="0">
                <a:latin typeface="Lubalin Demi for IBM"/>
                <a:cs typeface="Lubalin Demi for IBM"/>
              </a:rPr>
              <a:t>e</a:t>
            </a:r>
            <a:endParaRPr sz="950">
              <a:latin typeface="Lubalin Demi for IBM"/>
              <a:cs typeface="Lubalin Demi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5284" y="3014065"/>
            <a:ext cx="3059430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sz="950" b="0" dirty="0">
                <a:latin typeface="HelvNeue Light for IBM"/>
                <a:cs typeface="HelvNeue Light for IBM"/>
              </a:rPr>
              <a:t>Cloud-o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timi</a:t>
            </a:r>
            <a:r>
              <a:rPr sz="950" b="0" spc="-30" dirty="0">
                <a:latin typeface="HelvNeue Light for IBM"/>
                <a:cs typeface="HelvNeue Light for IBM"/>
              </a:rPr>
              <a:t>z</a:t>
            </a:r>
            <a:r>
              <a:rPr sz="950" b="0" dirty="0">
                <a:latin typeface="HelvNeue Light for IBM"/>
                <a:cs typeface="HelvNeue Light for IBM"/>
              </a:rPr>
              <a:t>ed in</a:t>
            </a:r>
            <a:r>
              <a:rPr sz="950" b="0" spc="1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t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uctu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 on p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emi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es or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spc="50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f p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emi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3896" y="3815664"/>
            <a:ext cx="1210310" cy="42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50" b="0" dirty="0">
                <a:latin typeface="HelvNeue Light for IBM"/>
                <a:cs typeface="HelvNeue Light for IBM"/>
              </a:rPr>
              <a:t>Solutions 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endParaRPr sz="950">
              <a:latin typeface="HelvNeue Light for IBM"/>
              <a:cs typeface="HelvNeue Light for IBM"/>
            </a:endParaRPr>
          </a:p>
          <a:p>
            <a:pPr>
              <a:lnSpc>
                <a:spcPct val="105200"/>
              </a:lnSpc>
            </a:pPr>
            <a:r>
              <a:rPr sz="950" b="1" spc="-5" dirty="0">
                <a:latin typeface="Lubalin Demi for IBM"/>
                <a:cs typeface="Lubalin Demi for IBM"/>
              </a:rPr>
              <a:t>m</a:t>
            </a:r>
            <a:r>
              <a:rPr sz="950" b="1" dirty="0">
                <a:latin typeface="Lubalin Demi for IBM"/>
                <a:cs typeface="Lubalin Demi for IBM"/>
              </a:rPr>
              <a:t>a</a:t>
            </a:r>
            <a:r>
              <a:rPr sz="950" b="1" spc="-5" dirty="0">
                <a:latin typeface="Lubalin Demi for IBM"/>
                <a:cs typeface="Lubalin Demi for IBM"/>
              </a:rPr>
              <a:t>n</a:t>
            </a:r>
            <a:r>
              <a:rPr sz="950" b="1" dirty="0">
                <a:latin typeface="Lubalin Demi for IBM"/>
                <a:cs typeface="Lubalin Demi for IBM"/>
              </a:rPr>
              <a:t>age a</a:t>
            </a:r>
            <a:r>
              <a:rPr sz="950" b="1" spc="-5" dirty="0">
                <a:latin typeface="Lubalin Demi for IBM"/>
                <a:cs typeface="Lubalin Demi for IBM"/>
              </a:rPr>
              <a:t>n</a:t>
            </a:r>
            <a:r>
              <a:rPr sz="950" b="1" dirty="0">
                <a:latin typeface="Lubalin Demi for IBM"/>
                <a:cs typeface="Lubalin Demi for IBM"/>
              </a:rPr>
              <a:t>d </a:t>
            </a:r>
            <a:r>
              <a:rPr sz="950" b="1" spc="10" dirty="0">
                <a:latin typeface="Lubalin Demi for IBM"/>
                <a:cs typeface="Lubalin Demi for IBM"/>
              </a:rPr>
              <a:t>s</a:t>
            </a:r>
            <a:r>
              <a:rPr sz="950" b="1" spc="30" dirty="0">
                <a:latin typeface="Lubalin Demi for IBM"/>
                <a:cs typeface="Lubalin Demi for IBM"/>
              </a:rPr>
              <a:t>e</a:t>
            </a:r>
            <a:r>
              <a:rPr sz="950" b="1" dirty="0">
                <a:latin typeface="Lubalin Demi for IBM"/>
                <a:cs typeface="Lubalin Demi for IBM"/>
              </a:rPr>
              <a:t>cu</a:t>
            </a:r>
            <a:r>
              <a:rPr sz="950" b="1" spc="15" dirty="0">
                <a:latin typeface="Lubalin Demi for IBM"/>
                <a:cs typeface="Lubalin Demi for IBM"/>
              </a:rPr>
              <a:t>r</a:t>
            </a:r>
            <a:r>
              <a:rPr sz="950" b="1" dirty="0">
                <a:latin typeface="Lubalin Demi for IBM"/>
                <a:cs typeface="Lubalin Demi for IBM"/>
              </a:rPr>
              <a:t>e </a:t>
            </a:r>
            <a:r>
              <a:rPr sz="950" b="1" spc="-15" dirty="0">
                <a:latin typeface="Lubalin Demi for IBM"/>
                <a:cs typeface="Lubalin Demi for IBM"/>
              </a:rPr>
              <a:t>y</a:t>
            </a:r>
            <a:r>
              <a:rPr sz="950" b="1" dirty="0">
                <a:latin typeface="Lubalin Demi for IBM"/>
                <a:cs typeface="Lubalin Demi for IBM"/>
              </a:rPr>
              <a:t>our inf</a:t>
            </a:r>
            <a:r>
              <a:rPr sz="950" b="1" spc="15" dirty="0">
                <a:latin typeface="Lubalin Demi for IBM"/>
                <a:cs typeface="Lubalin Demi for IBM"/>
              </a:rPr>
              <a:t>r</a:t>
            </a:r>
            <a:r>
              <a:rPr sz="950" b="1" spc="10" dirty="0">
                <a:latin typeface="Lubalin Demi for IBM"/>
                <a:cs typeface="Lubalin Demi for IBM"/>
              </a:rPr>
              <a:t>a</a:t>
            </a:r>
            <a:r>
              <a:rPr sz="950" b="1" spc="5" dirty="0">
                <a:latin typeface="Lubalin Demi for IBM"/>
                <a:cs typeface="Lubalin Demi for IBM"/>
              </a:rPr>
              <a:t>s</a:t>
            </a:r>
            <a:r>
              <a:rPr sz="950" b="1" dirty="0">
                <a:latin typeface="Lubalin Demi for IBM"/>
                <a:cs typeface="Lubalin Demi for IBM"/>
              </a:rPr>
              <a:t>t</a:t>
            </a:r>
            <a:r>
              <a:rPr sz="950" b="1" spc="35" dirty="0">
                <a:latin typeface="Lubalin Demi for IBM"/>
                <a:cs typeface="Lubalin Demi for IBM"/>
              </a:rPr>
              <a:t>r</a:t>
            </a:r>
            <a:r>
              <a:rPr sz="950" b="1" dirty="0">
                <a:latin typeface="Lubalin Demi for IBM"/>
                <a:cs typeface="Lubalin Demi for IBM"/>
              </a:rPr>
              <a:t>uctu</a:t>
            </a:r>
            <a:r>
              <a:rPr sz="950" b="1" spc="15" dirty="0">
                <a:latin typeface="Lubalin Demi for IBM"/>
                <a:cs typeface="Lubalin Demi for IBM"/>
              </a:rPr>
              <a:t>r</a:t>
            </a:r>
            <a:r>
              <a:rPr sz="950" b="1" dirty="0">
                <a:latin typeface="Lubalin Demi for IBM"/>
                <a:cs typeface="Lubalin Demi for IBM"/>
              </a:rPr>
              <a:t>e</a:t>
            </a:r>
            <a:endParaRPr sz="950">
              <a:latin typeface="Lubalin Demi for IBM"/>
              <a:cs typeface="Lubalin Demi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5284" y="3968045"/>
            <a:ext cx="400748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sz="950" b="0" dirty="0">
                <a:latin typeface="HelvNeue Light for IBM"/>
                <a:cs typeface="HelvNeue Light for IBM"/>
              </a:rPr>
              <a:t>Cloud m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nage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t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ecu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y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spc="50" dirty="0">
                <a:latin typeface="HelvNeue Light for IBM"/>
                <a:cs typeface="HelvNeue Light for IBM"/>
              </a:rPr>
              <a:t>f</a:t>
            </a:r>
            <a:r>
              <a:rPr sz="950" b="0" spc="15" dirty="0">
                <a:latin typeface="HelvNeue Light for IBM"/>
                <a:cs typeface="HelvNeue Light for IBM"/>
              </a:rPr>
              <a:t>t</a:t>
            </a:r>
            <a:r>
              <a:rPr sz="950" b="0" spc="-20" dirty="0">
                <a:latin typeface="HelvNeue Light for IBM"/>
                <a:cs typeface="HelvNeue Light for IBM"/>
              </a:rPr>
              <a:t>w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es, on p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emi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es or </a:t>
            </a:r>
            <a:r>
              <a:rPr sz="950" b="0" spc="5" dirty="0">
                <a:latin typeface="HelvNeue Light for IBM"/>
                <a:cs typeface="HelvNeue Light for IBM"/>
              </a:rPr>
              <a:t>X</a:t>
            </a:r>
            <a:r>
              <a:rPr sz="950" b="0" spc="10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aS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3896" y="4736706"/>
            <a:ext cx="1174750" cy="58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5200"/>
              </a:lnSpc>
            </a:pPr>
            <a:r>
              <a:rPr sz="950" b="0" dirty="0">
                <a:latin typeface="HelvNeue Light for IBM"/>
                <a:cs typeface="HelvNeue Light for IBM"/>
              </a:rPr>
              <a:t>Solutions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es 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 en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ble </a:t>
            </a:r>
            <a:r>
              <a:rPr sz="950" b="0" spc="-20" dirty="0">
                <a:latin typeface="HelvNeue Light for IBM"/>
                <a:cs typeface="HelvNeue Light for IBM"/>
              </a:rPr>
              <a:t>y</a:t>
            </a:r>
            <a:r>
              <a:rPr sz="950" b="0" dirty="0">
                <a:latin typeface="HelvNeue Light for IBM"/>
                <a:cs typeface="HelvNeue Light for IBM"/>
              </a:rPr>
              <a:t>ou 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endParaRPr sz="950">
              <a:latin typeface="HelvNeue Light for IBM"/>
              <a:cs typeface="HelvNeue Light for IBM"/>
            </a:endParaRPr>
          </a:p>
          <a:p>
            <a:pPr marR="90170">
              <a:lnSpc>
                <a:spcPct val="105300"/>
              </a:lnSpc>
            </a:pPr>
            <a:r>
              <a:rPr sz="950" b="1" dirty="0">
                <a:latin typeface="Lubalin Demi for IBM"/>
                <a:cs typeface="Lubalin Demi for IBM"/>
              </a:rPr>
              <a:t>g</a:t>
            </a:r>
            <a:r>
              <a:rPr sz="950" b="1" spc="15" dirty="0">
                <a:latin typeface="Lubalin Demi for IBM"/>
                <a:cs typeface="Lubalin Demi for IBM"/>
              </a:rPr>
              <a:t>r</a:t>
            </a:r>
            <a:r>
              <a:rPr sz="950" b="1" spc="-15" dirty="0">
                <a:latin typeface="Lubalin Demi for IBM"/>
                <a:cs typeface="Lubalin Demi for IBM"/>
              </a:rPr>
              <a:t>o</a:t>
            </a:r>
            <a:r>
              <a:rPr sz="950" b="1" dirty="0">
                <a:latin typeface="Lubalin Demi for IBM"/>
                <a:cs typeface="Lubalin Demi for IBM"/>
              </a:rPr>
              <a:t>w a</a:t>
            </a:r>
            <a:r>
              <a:rPr sz="950" b="1" spc="-5" dirty="0">
                <a:latin typeface="Lubalin Demi for IBM"/>
                <a:cs typeface="Lubalin Demi for IBM"/>
              </a:rPr>
              <a:t>n</a:t>
            </a:r>
            <a:r>
              <a:rPr sz="950" b="1" dirty="0">
                <a:latin typeface="Lubalin Demi for IBM"/>
                <a:cs typeface="Lubalin Demi for IBM"/>
              </a:rPr>
              <a:t>d </a:t>
            </a:r>
            <a:r>
              <a:rPr sz="950" b="1" spc="-20" dirty="0">
                <a:latin typeface="Lubalin Demi for IBM"/>
                <a:cs typeface="Lubalin Demi for IBM"/>
              </a:rPr>
              <a:t>e</a:t>
            </a:r>
            <a:r>
              <a:rPr sz="950" b="1" dirty="0">
                <a:latin typeface="Lubalin Demi for IBM"/>
                <a:cs typeface="Lubalin Demi for IBM"/>
              </a:rPr>
              <a:t>x</a:t>
            </a:r>
            <a:r>
              <a:rPr sz="950" b="1" spc="30" dirty="0">
                <a:latin typeface="Lubalin Demi for IBM"/>
                <a:cs typeface="Lubalin Demi for IBM"/>
              </a:rPr>
              <a:t>p</a:t>
            </a:r>
            <a:r>
              <a:rPr sz="950" b="1" dirty="0">
                <a:latin typeface="Lubalin Demi for IBM"/>
                <a:cs typeface="Lubalin Demi for IBM"/>
              </a:rPr>
              <a:t>a</a:t>
            </a:r>
            <a:r>
              <a:rPr sz="950" b="1" spc="-5" dirty="0">
                <a:latin typeface="Lubalin Demi for IBM"/>
                <a:cs typeface="Lubalin Demi for IBM"/>
              </a:rPr>
              <a:t>n</a:t>
            </a:r>
            <a:r>
              <a:rPr sz="950" b="1" dirty="0">
                <a:latin typeface="Lubalin Demi for IBM"/>
                <a:cs typeface="Lubalin Demi for IBM"/>
              </a:rPr>
              <a:t>d </a:t>
            </a:r>
            <a:r>
              <a:rPr sz="950" b="1" spc="-15" dirty="0">
                <a:latin typeface="Lubalin Demi for IBM"/>
                <a:cs typeface="Lubalin Demi for IBM"/>
              </a:rPr>
              <a:t>y</a:t>
            </a:r>
            <a:r>
              <a:rPr sz="950" b="1" dirty="0">
                <a:latin typeface="Lubalin Demi for IBM"/>
                <a:cs typeface="Lubalin Demi for IBM"/>
              </a:rPr>
              <a:t>our busi</a:t>
            </a:r>
            <a:r>
              <a:rPr sz="950" b="1" spc="-5" dirty="0">
                <a:latin typeface="Lubalin Demi for IBM"/>
                <a:cs typeface="Lubalin Demi for IBM"/>
              </a:rPr>
              <a:t>n</a:t>
            </a:r>
            <a:r>
              <a:rPr sz="950" b="1" dirty="0">
                <a:latin typeface="Lubalin Demi for IBM"/>
                <a:cs typeface="Lubalin Demi for IBM"/>
              </a:rPr>
              <a:t>ess</a:t>
            </a:r>
            <a:endParaRPr sz="950">
              <a:latin typeface="Lubalin Demi for IBM"/>
              <a:cs typeface="Lubalin Demi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5303" y="4812891"/>
            <a:ext cx="4057015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143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5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olutions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buildi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cloud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1430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143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cloud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10" dirty="0">
                <a:latin typeface="HelvNeue Light for IBM"/>
                <a:cs typeface="HelvNeue Light for IBM"/>
              </a:rPr>
              <a:t>ou</a:t>
            </a:r>
            <a:r>
              <a:rPr sz="950" b="0" spc="-5" dirty="0">
                <a:latin typeface="HelvNeue Light for IBM"/>
                <a:cs typeface="HelvNeue Light for IBM"/>
              </a:rPr>
              <a:t>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l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age</a:t>
            </a:r>
            <a:r>
              <a:rPr sz="950" b="0" spc="-5" dirty="0">
                <a:latin typeface="HelvNeue Light for IBM"/>
                <a:cs typeface="HelvNeue Light for IBM"/>
              </a:rPr>
              <a:t> or </a:t>
            </a:r>
            <a:r>
              <a:rPr sz="950" b="0" spc="-10" dirty="0">
                <a:latin typeface="HelvNeue Light for IBM"/>
                <a:cs typeface="HelvNeue Light for IBM"/>
              </a:rPr>
              <a:t>us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aug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cloud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10" dirty="0">
                <a:latin typeface="HelvNeue Light for IBM"/>
                <a:cs typeface="HelvNeue Light for IBM"/>
              </a:rPr>
              <a:t>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olio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9419" y="7164451"/>
            <a:ext cx="818832" cy="60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95144" y="7443761"/>
            <a:ext cx="246594" cy="246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4315" y="7657642"/>
            <a:ext cx="139445" cy="114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3995" y="7580579"/>
            <a:ext cx="155775" cy="191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084" y="6553034"/>
            <a:ext cx="684936" cy="684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030" y="6678917"/>
            <a:ext cx="433065" cy="433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8205" y="6256159"/>
            <a:ext cx="1279334" cy="15162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0590" y="7131722"/>
            <a:ext cx="1280045" cy="6406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98281" y="7418984"/>
            <a:ext cx="684999" cy="3534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4262" y="7544892"/>
            <a:ext cx="433057" cy="2275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938323"/>
            <a:ext cx="660933" cy="834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7229106"/>
            <a:ext cx="363808" cy="543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7355065"/>
            <a:ext cx="237929" cy="4173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038" y="7581531"/>
            <a:ext cx="48536" cy="1908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2600" y="2622295"/>
            <a:ext cx="7791450" cy="889000"/>
          </a:xfrm>
          <a:custGeom>
            <a:avLst/>
            <a:gdLst/>
            <a:ahLst/>
            <a:cxnLst/>
            <a:rect l="l" t="t" r="r" b="b"/>
            <a:pathLst>
              <a:path w="7791450" h="889000">
                <a:moveTo>
                  <a:pt x="0" y="889000"/>
                </a:moveTo>
                <a:lnTo>
                  <a:pt x="7791450" y="889000"/>
                </a:lnTo>
                <a:lnTo>
                  <a:pt x="7791450" y="0"/>
                </a:lnTo>
                <a:lnTo>
                  <a:pt x="0" y="0"/>
                </a:lnTo>
                <a:lnTo>
                  <a:pt x="0" y="889000"/>
                </a:lnTo>
                <a:close/>
              </a:path>
            </a:pathLst>
          </a:custGeom>
          <a:ln w="25400">
            <a:solidFill>
              <a:srgbClr val="8DC6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2600" y="3629152"/>
            <a:ext cx="7791450" cy="889000"/>
          </a:xfrm>
          <a:custGeom>
            <a:avLst/>
            <a:gdLst/>
            <a:ahLst/>
            <a:cxnLst/>
            <a:rect l="l" t="t" r="r" b="b"/>
            <a:pathLst>
              <a:path w="7791450" h="889000">
                <a:moveTo>
                  <a:pt x="0" y="889000"/>
                </a:moveTo>
                <a:lnTo>
                  <a:pt x="7791450" y="889000"/>
                </a:lnTo>
                <a:lnTo>
                  <a:pt x="7791450" y="0"/>
                </a:lnTo>
                <a:lnTo>
                  <a:pt x="0" y="0"/>
                </a:lnTo>
                <a:lnTo>
                  <a:pt x="0" y="889000"/>
                </a:lnTo>
                <a:close/>
              </a:path>
            </a:pathLst>
          </a:custGeom>
          <a:ln w="25400">
            <a:solidFill>
              <a:srgbClr val="00B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2600" y="4618990"/>
            <a:ext cx="7791450" cy="889000"/>
          </a:xfrm>
          <a:custGeom>
            <a:avLst/>
            <a:gdLst/>
            <a:ahLst/>
            <a:cxnLst/>
            <a:rect l="l" t="t" r="r" b="b"/>
            <a:pathLst>
              <a:path w="7791450" h="889000">
                <a:moveTo>
                  <a:pt x="0" y="889000"/>
                </a:moveTo>
                <a:lnTo>
                  <a:pt x="7791450" y="889000"/>
                </a:lnTo>
                <a:lnTo>
                  <a:pt x="7791450" y="0"/>
                </a:lnTo>
                <a:lnTo>
                  <a:pt x="0" y="0"/>
                </a:lnTo>
                <a:lnTo>
                  <a:pt x="0" y="889000"/>
                </a:lnTo>
                <a:close/>
              </a:path>
            </a:pathLst>
          </a:custGeom>
          <a:ln w="25400">
            <a:solidFill>
              <a:srgbClr val="FDB9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4740" y="2784355"/>
            <a:ext cx="288925" cy="577215"/>
          </a:xfrm>
          <a:custGeom>
            <a:avLst/>
            <a:gdLst/>
            <a:ahLst/>
            <a:cxnLst/>
            <a:rect l="l" t="t" r="r" b="b"/>
            <a:pathLst>
              <a:path w="288925" h="577214">
                <a:moveTo>
                  <a:pt x="0" y="0"/>
                </a:moveTo>
                <a:lnTo>
                  <a:pt x="0" y="576884"/>
                </a:lnTo>
                <a:lnTo>
                  <a:pt x="288442" y="288442"/>
                </a:lnTo>
                <a:lnTo>
                  <a:pt x="0" y="0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4740" y="3787655"/>
            <a:ext cx="288925" cy="577215"/>
          </a:xfrm>
          <a:custGeom>
            <a:avLst/>
            <a:gdLst/>
            <a:ahLst/>
            <a:cxnLst/>
            <a:rect l="l" t="t" r="r" b="b"/>
            <a:pathLst>
              <a:path w="288925" h="577214">
                <a:moveTo>
                  <a:pt x="0" y="0"/>
                </a:moveTo>
                <a:lnTo>
                  <a:pt x="0" y="576884"/>
                </a:lnTo>
                <a:lnTo>
                  <a:pt x="288442" y="288442"/>
                </a:lnTo>
                <a:lnTo>
                  <a:pt x="0" y="0"/>
                </a:lnTo>
                <a:close/>
              </a:path>
            </a:pathLst>
          </a:custGeom>
          <a:solidFill>
            <a:srgbClr val="00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04740" y="4801621"/>
            <a:ext cx="288925" cy="577215"/>
          </a:xfrm>
          <a:custGeom>
            <a:avLst/>
            <a:gdLst/>
            <a:ahLst/>
            <a:cxnLst/>
            <a:rect l="l" t="t" r="r" b="b"/>
            <a:pathLst>
              <a:path w="288925" h="577214">
                <a:moveTo>
                  <a:pt x="0" y="0"/>
                </a:moveTo>
                <a:lnTo>
                  <a:pt x="0" y="576884"/>
                </a:lnTo>
                <a:lnTo>
                  <a:pt x="288442" y="288442"/>
                </a:lnTo>
                <a:lnTo>
                  <a:pt x="0" y="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512" y="3796785"/>
            <a:ext cx="299085" cy="487680"/>
          </a:xfrm>
          <a:custGeom>
            <a:avLst/>
            <a:gdLst/>
            <a:ahLst/>
            <a:cxnLst/>
            <a:rect l="l" t="t" r="r" b="b"/>
            <a:pathLst>
              <a:path w="299084" h="487679">
                <a:moveTo>
                  <a:pt x="262393" y="0"/>
                </a:moveTo>
                <a:lnTo>
                  <a:pt x="35781" y="1"/>
                </a:lnTo>
                <a:lnTo>
                  <a:pt x="2806" y="22139"/>
                </a:lnTo>
                <a:lnTo>
                  <a:pt x="0" y="451896"/>
                </a:lnTo>
                <a:lnTo>
                  <a:pt x="2871" y="465535"/>
                </a:lnTo>
                <a:lnTo>
                  <a:pt x="2978" y="465900"/>
                </a:lnTo>
                <a:lnTo>
                  <a:pt x="10696" y="477210"/>
                </a:lnTo>
                <a:lnTo>
                  <a:pt x="22142" y="484872"/>
                </a:lnTo>
                <a:lnTo>
                  <a:pt x="36129" y="487680"/>
                </a:lnTo>
                <a:lnTo>
                  <a:pt x="262741" y="487678"/>
                </a:lnTo>
                <a:lnTo>
                  <a:pt x="276687" y="484743"/>
                </a:lnTo>
                <a:lnTo>
                  <a:pt x="288059" y="476981"/>
                </a:lnTo>
                <a:lnTo>
                  <a:pt x="293407" y="468988"/>
                </a:lnTo>
                <a:lnTo>
                  <a:pt x="145726" y="468988"/>
                </a:lnTo>
                <a:lnTo>
                  <a:pt x="135696" y="463902"/>
                </a:lnTo>
                <a:lnTo>
                  <a:pt x="129212" y="452808"/>
                </a:lnTo>
                <a:lnTo>
                  <a:pt x="127891" y="435489"/>
                </a:lnTo>
                <a:lnTo>
                  <a:pt x="136668" y="425032"/>
                </a:lnTo>
                <a:lnTo>
                  <a:pt x="150074" y="420979"/>
                </a:lnTo>
                <a:lnTo>
                  <a:pt x="298524" y="420979"/>
                </a:lnTo>
                <a:lnTo>
                  <a:pt x="298524" y="406247"/>
                </a:lnTo>
                <a:lnTo>
                  <a:pt x="247000" y="406247"/>
                </a:lnTo>
                <a:lnTo>
                  <a:pt x="49713" y="406046"/>
                </a:lnTo>
                <a:lnTo>
                  <a:pt x="36664" y="401119"/>
                </a:lnTo>
                <a:lnTo>
                  <a:pt x="27537" y="390915"/>
                </a:lnTo>
                <a:lnTo>
                  <a:pt x="24102" y="377202"/>
                </a:lnTo>
                <a:lnTo>
                  <a:pt x="24303" y="44584"/>
                </a:lnTo>
                <a:lnTo>
                  <a:pt x="29230" y="31534"/>
                </a:lnTo>
                <a:lnTo>
                  <a:pt x="39434" y="22408"/>
                </a:lnTo>
                <a:lnTo>
                  <a:pt x="53147" y="18973"/>
                </a:lnTo>
                <a:lnTo>
                  <a:pt x="293636" y="18973"/>
                </a:lnTo>
                <a:lnTo>
                  <a:pt x="287830" y="10465"/>
                </a:lnTo>
                <a:lnTo>
                  <a:pt x="276385" y="2806"/>
                </a:lnTo>
                <a:lnTo>
                  <a:pt x="262393" y="0"/>
                </a:lnTo>
                <a:close/>
              </a:path>
              <a:path w="299084" h="487679">
                <a:moveTo>
                  <a:pt x="298524" y="420979"/>
                </a:moveTo>
                <a:lnTo>
                  <a:pt x="150074" y="420979"/>
                </a:lnTo>
                <a:lnTo>
                  <a:pt x="156306" y="421845"/>
                </a:lnTo>
                <a:lnTo>
                  <a:pt x="165281" y="427622"/>
                </a:lnTo>
                <a:lnTo>
                  <a:pt x="170670" y="439233"/>
                </a:lnTo>
                <a:lnTo>
                  <a:pt x="170950" y="457153"/>
                </a:lnTo>
                <a:lnTo>
                  <a:pt x="161135" y="465900"/>
                </a:lnTo>
                <a:lnTo>
                  <a:pt x="145726" y="468988"/>
                </a:lnTo>
                <a:lnTo>
                  <a:pt x="293407" y="468988"/>
                </a:lnTo>
                <a:lnTo>
                  <a:pt x="295718" y="465535"/>
                </a:lnTo>
                <a:lnTo>
                  <a:pt x="298454" y="451896"/>
                </a:lnTo>
                <a:lnTo>
                  <a:pt x="298524" y="420979"/>
                </a:lnTo>
                <a:close/>
              </a:path>
              <a:path w="299084" h="487679">
                <a:moveTo>
                  <a:pt x="293636" y="18973"/>
                </a:moveTo>
                <a:lnTo>
                  <a:pt x="53147" y="18973"/>
                </a:lnTo>
                <a:lnTo>
                  <a:pt x="250435" y="19174"/>
                </a:lnTo>
                <a:lnTo>
                  <a:pt x="263484" y="24101"/>
                </a:lnTo>
                <a:lnTo>
                  <a:pt x="272610" y="34305"/>
                </a:lnTo>
                <a:lnTo>
                  <a:pt x="276045" y="48018"/>
                </a:lnTo>
                <a:lnTo>
                  <a:pt x="275844" y="380637"/>
                </a:lnTo>
                <a:lnTo>
                  <a:pt x="270917" y="393686"/>
                </a:lnTo>
                <a:lnTo>
                  <a:pt x="260713" y="402812"/>
                </a:lnTo>
                <a:lnTo>
                  <a:pt x="247000" y="406247"/>
                </a:lnTo>
                <a:lnTo>
                  <a:pt x="298524" y="406247"/>
                </a:lnTo>
                <a:lnTo>
                  <a:pt x="298522" y="35782"/>
                </a:lnTo>
                <a:lnTo>
                  <a:pt x="295589" y="21837"/>
                </a:lnTo>
                <a:lnTo>
                  <a:pt x="293636" y="18973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3843" y="4007154"/>
            <a:ext cx="152400" cy="344170"/>
          </a:xfrm>
          <a:custGeom>
            <a:avLst/>
            <a:gdLst/>
            <a:ahLst/>
            <a:cxnLst/>
            <a:rect l="l" t="t" r="r" b="b"/>
            <a:pathLst>
              <a:path w="152400" h="344170">
                <a:moveTo>
                  <a:pt x="152031" y="343712"/>
                </a:moveTo>
                <a:lnTo>
                  <a:pt x="0" y="343712"/>
                </a:lnTo>
                <a:lnTo>
                  <a:pt x="0" y="0"/>
                </a:lnTo>
                <a:lnTo>
                  <a:pt x="152031" y="0"/>
                </a:lnTo>
                <a:lnTo>
                  <a:pt x="152031" y="343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9162" y="3934428"/>
            <a:ext cx="183515" cy="429895"/>
          </a:xfrm>
          <a:custGeom>
            <a:avLst/>
            <a:gdLst/>
            <a:ahLst/>
            <a:cxnLst/>
            <a:rect l="l" t="t" r="r" b="b"/>
            <a:pathLst>
              <a:path w="183515" h="429895">
                <a:moveTo>
                  <a:pt x="175336" y="0"/>
                </a:moveTo>
                <a:lnTo>
                  <a:pt x="156121" y="0"/>
                </a:lnTo>
                <a:lnTo>
                  <a:pt x="148336" y="7823"/>
                </a:lnTo>
                <a:lnTo>
                  <a:pt x="148336" y="54660"/>
                </a:lnTo>
                <a:lnTo>
                  <a:pt x="30010" y="54660"/>
                </a:lnTo>
                <a:lnTo>
                  <a:pt x="16415" y="58062"/>
                </a:lnTo>
                <a:lnTo>
                  <a:pt x="5942" y="67048"/>
                </a:lnTo>
                <a:lnTo>
                  <a:pt x="422" y="79786"/>
                </a:lnTo>
                <a:lnTo>
                  <a:pt x="0" y="399376"/>
                </a:lnTo>
                <a:lnTo>
                  <a:pt x="3401" y="412980"/>
                </a:lnTo>
                <a:lnTo>
                  <a:pt x="12384" y="423456"/>
                </a:lnTo>
                <a:lnTo>
                  <a:pt x="25116" y="428977"/>
                </a:lnTo>
                <a:lnTo>
                  <a:pt x="153123" y="429399"/>
                </a:lnTo>
                <a:lnTo>
                  <a:pt x="166730" y="426000"/>
                </a:lnTo>
                <a:lnTo>
                  <a:pt x="177208" y="417021"/>
                </a:lnTo>
                <a:lnTo>
                  <a:pt x="182733" y="404291"/>
                </a:lnTo>
                <a:lnTo>
                  <a:pt x="182746" y="392785"/>
                </a:lnTo>
                <a:lnTo>
                  <a:pt x="52235" y="392785"/>
                </a:lnTo>
                <a:lnTo>
                  <a:pt x="45034" y="385572"/>
                </a:lnTo>
                <a:lnTo>
                  <a:pt x="45034" y="366356"/>
                </a:lnTo>
                <a:lnTo>
                  <a:pt x="52235" y="359130"/>
                </a:lnTo>
                <a:lnTo>
                  <a:pt x="182783" y="359130"/>
                </a:lnTo>
                <a:lnTo>
                  <a:pt x="182805" y="339331"/>
                </a:lnTo>
                <a:lnTo>
                  <a:pt x="54051" y="339331"/>
                </a:lnTo>
                <a:lnTo>
                  <a:pt x="46266" y="332117"/>
                </a:lnTo>
                <a:lnTo>
                  <a:pt x="46266" y="312902"/>
                </a:lnTo>
                <a:lnTo>
                  <a:pt x="54051" y="305663"/>
                </a:lnTo>
                <a:lnTo>
                  <a:pt x="182842" y="305663"/>
                </a:lnTo>
                <a:lnTo>
                  <a:pt x="182869" y="280466"/>
                </a:lnTo>
                <a:lnTo>
                  <a:pt x="54051" y="280466"/>
                </a:lnTo>
                <a:lnTo>
                  <a:pt x="46266" y="273265"/>
                </a:lnTo>
                <a:lnTo>
                  <a:pt x="46266" y="254063"/>
                </a:lnTo>
                <a:lnTo>
                  <a:pt x="54051" y="246837"/>
                </a:lnTo>
                <a:lnTo>
                  <a:pt x="182906" y="246837"/>
                </a:lnTo>
                <a:lnTo>
                  <a:pt x="182942" y="214731"/>
                </a:lnTo>
                <a:lnTo>
                  <a:pt x="34658" y="214731"/>
                </a:lnTo>
                <a:lnTo>
                  <a:pt x="32334" y="212356"/>
                </a:lnTo>
                <a:lnTo>
                  <a:pt x="32334" y="87934"/>
                </a:lnTo>
                <a:lnTo>
                  <a:pt x="34658" y="85547"/>
                </a:lnTo>
                <a:lnTo>
                  <a:pt x="183084" y="85547"/>
                </a:lnTo>
                <a:lnTo>
                  <a:pt x="183159" y="7823"/>
                </a:lnTo>
                <a:lnTo>
                  <a:pt x="175336" y="0"/>
                </a:lnTo>
                <a:close/>
              </a:path>
              <a:path w="183515" h="429895">
                <a:moveTo>
                  <a:pt x="109296" y="359130"/>
                </a:moveTo>
                <a:lnTo>
                  <a:pt x="70866" y="359130"/>
                </a:lnTo>
                <a:lnTo>
                  <a:pt x="78663" y="366356"/>
                </a:lnTo>
                <a:lnTo>
                  <a:pt x="78663" y="385572"/>
                </a:lnTo>
                <a:lnTo>
                  <a:pt x="70866" y="392785"/>
                </a:lnTo>
                <a:lnTo>
                  <a:pt x="109296" y="392785"/>
                </a:lnTo>
                <a:lnTo>
                  <a:pt x="102069" y="385572"/>
                </a:lnTo>
                <a:lnTo>
                  <a:pt x="102069" y="366356"/>
                </a:lnTo>
                <a:lnTo>
                  <a:pt x="109296" y="359130"/>
                </a:lnTo>
                <a:close/>
              </a:path>
              <a:path w="183515" h="429895">
                <a:moveTo>
                  <a:pt x="182783" y="359130"/>
                </a:moveTo>
                <a:lnTo>
                  <a:pt x="128511" y="359130"/>
                </a:lnTo>
                <a:lnTo>
                  <a:pt x="135737" y="366356"/>
                </a:lnTo>
                <a:lnTo>
                  <a:pt x="135737" y="385572"/>
                </a:lnTo>
                <a:lnTo>
                  <a:pt x="128511" y="392785"/>
                </a:lnTo>
                <a:lnTo>
                  <a:pt x="182746" y="392785"/>
                </a:lnTo>
                <a:lnTo>
                  <a:pt x="182783" y="359130"/>
                </a:lnTo>
                <a:close/>
              </a:path>
              <a:path w="183515" h="429895">
                <a:moveTo>
                  <a:pt x="109296" y="305663"/>
                </a:moveTo>
                <a:lnTo>
                  <a:pt x="72072" y="305663"/>
                </a:lnTo>
                <a:lnTo>
                  <a:pt x="80467" y="312902"/>
                </a:lnTo>
                <a:lnTo>
                  <a:pt x="80467" y="332117"/>
                </a:lnTo>
                <a:lnTo>
                  <a:pt x="72072" y="339331"/>
                </a:lnTo>
                <a:lnTo>
                  <a:pt x="109296" y="339331"/>
                </a:lnTo>
                <a:lnTo>
                  <a:pt x="102069" y="332117"/>
                </a:lnTo>
                <a:lnTo>
                  <a:pt x="102069" y="312902"/>
                </a:lnTo>
                <a:lnTo>
                  <a:pt x="109296" y="305663"/>
                </a:lnTo>
                <a:close/>
              </a:path>
              <a:path w="183515" h="429895">
                <a:moveTo>
                  <a:pt x="182842" y="305663"/>
                </a:moveTo>
                <a:lnTo>
                  <a:pt x="128511" y="305663"/>
                </a:lnTo>
                <a:lnTo>
                  <a:pt x="135737" y="312902"/>
                </a:lnTo>
                <a:lnTo>
                  <a:pt x="135737" y="332117"/>
                </a:lnTo>
                <a:lnTo>
                  <a:pt x="128511" y="339331"/>
                </a:lnTo>
                <a:lnTo>
                  <a:pt x="182805" y="339331"/>
                </a:lnTo>
                <a:lnTo>
                  <a:pt x="182842" y="305663"/>
                </a:lnTo>
                <a:close/>
              </a:path>
              <a:path w="183515" h="429895">
                <a:moveTo>
                  <a:pt x="109296" y="246837"/>
                </a:moveTo>
                <a:lnTo>
                  <a:pt x="72072" y="246837"/>
                </a:lnTo>
                <a:lnTo>
                  <a:pt x="80467" y="254063"/>
                </a:lnTo>
                <a:lnTo>
                  <a:pt x="80467" y="273265"/>
                </a:lnTo>
                <a:lnTo>
                  <a:pt x="72072" y="280466"/>
                </a:lnTo>
                <a:lnTo>
                  <a:pt x="109296" y="280466"/>
                </a:lnTo>
                <a:lnTo>
                  <a:pt x="102069" y="273265"/>
                </a:lnTo>
                <a:lnTo>
                  <a:pt x="102069" y="254063"/>
                </a:lnTo>
                <a:lnTo>
                  <a:pt x="109296" y="246837"/>
                </a:lnTo>
                <a:close/>
              </a:path>
              <a:path w="183515" h="429895">
                <a:moveTo>
                  <a:pt x="182906" y="246837"/>
                </a:moveTo>
                <a:lnTo>
                  <a:pt x="128511" y="246837"/>
                </a:lnTo>
                <a:lnTo>
                  <a:pt x="135737" y="254063"/>
                </a:lnTo>
                <a:lnTo>
                  <a:pt x="135737" y="273265"/>
                </a:lnTo>
                <a:lnTo>
                  <a:pt x="128511" y="280466"/>
                </a:lnTo>
                <a:lnTo>
                  <a:pt x="182869" y="280466"/>
                </a:lnTo>
                <a:lnTo>
                  <a:pt x="182906" y="246837"/>
                </a:lnTo>
                <a:close/>
              </a:path>
              <a:path w="183515" h="429895">
                <a:moveTo>
                  <a:pt x="183084" y="85547"/>
                </a:moveTo>
                <a:lnTo>
                  <a:pt x="148551" y="85547"/>
                </a:lnTo>
                <a:lnTo>
                  <a:pt x="150926" y="87934"/>
                </a:lnTo>
                <a:lnTo>
                  <a:pt x="150926" y="212356"/>
                </a:lnTo>
                <a:lnTo>
                  <a:pt x="148551" y="214731"/>
                </a:lnTo>
                <a:lnTo>
                  <a:pt x="182942" y="214731"/>
                </a:lnTo>
                <a:lnTo>
                  <a:pt x="183084" y="85547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97062" y="2920384"/>
            <a:ext cx="57785" cy="436245"/>
          </a:xfrm>
          <a:custGeom>
            <a:avLst/>
            <a:gdLst/>
            <a:ahLst/>
            <a:cxnLst/>
            <a:rect l="l" t="t" r="r" b="b"/>
            <a:pathLst>
              <a:path w="57784" h="436245">
                <a:moveTo>
                  <a:pt x="56019" y="0"/>
                </a:moveTo>
                <a:lnTo>
                  <a:pt x="0" y="21526"/>
                </a:lnTo>
                <a:lnTo>
                  <a:pt x="0" y="436041"/>
                </a:lnTo>
                <a:lnTo>
                  <a:pt x="57658" y="414578"/>
                </a:lnTo>
                <a:lnTo>
                  <a:pt x="56019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6645" y="2879831"/>
            <a:ext cx="194310" cy="477520"/>
          </a:xfrm>
          <a:custGeom>
            <a:avLst/>
            <a:gdLst/>
            <a:ahLst/>
            <a:cxnLst/>
            <a:rect l="l" t="t" r="r" b="b"/>
            <a:pathLst>
              <a:path w="194309" h="477520">
                <a:moveTo>
                  <a:pt x="78701" y="0"/>
                </a:moveTo>
                <a:lnTo>
                  <a:pt x="0" y="18541"/>
                </a:lnTo>
                <a:lnTo>
                  <a:pt x="0" y="453072"/>
                </a:lnTo>
                <a:lnTo>
                  <a:pt x="119481" y="477481"/>
                </a:lnTo>
                <a:lnTo>
                  <a:pt x="119481" y="175475"/>
                </a:lnTo>
                <a:lnTo>
                  <a:pt x="105676" y="175475"/>
                </a:lnTo>
                <a:lnTo>
                  <a:pt x="15646" y="157416"/>
                </a:lnTo>
                <a:lnTo>
                  <a:pt x="15646" y="133413"/>
                </a:lnTo>
                <a:lnTo>
                  <a:pt x="59932" y="133413"/>
                </a:lnTo>
                <a:lnTo>
                  <a:pt x="15646" y="124536"/>
                </a:lnTo>
                <a:lnTo>
                  <a:pt x="15646" y="100520"/>
                </a:lnTo>
                <a:lnTo>
                  <a:pt x="59838" y="100520"/>
                </a:lnTo>
                <a:lnTo>
                  <a:pt x="15646" y="91655"/>
                </a:lnTo>
                <a:lnTo>
                  <a:pt x="15646" y="67640"/>
                </a:lnTo>
                <a:lnTo>
                  <a:pt x="119481" y="67640"/>
                </a:lnTo>
                <a:lnTo>
                  <a:pt x="119481" y="46545"/>
                </a:lnTo>
                <a:lnTo>
                  <a:pt x="194170" y="18541"/>
                </a:lnTo>
                <a:lnTo>
                  <a:pt x="78701" y="0"/>
                </a:lnTo>
                <a:close/>
              </a:path>
              <a:path w="194309" h="477520">
                <a:moveTo>
                  <a:pt x="59932" y="133413"/>
                </a:moveTo>
                <a:lnTo>
                  <a:pt x="15646" y="133413"/>
                </a:lnTo>
                <a:lnTo>
                  <a:pt x="105676" y="151460"/>
                </a:lnTo>
                <a:lnTo>
                  <a:pt x="105676" y="175475"/>
                </a:lnTo>
                <a:lnTo>
                  <a:pt x="119481" y="175475"/>
                </a:lnTo>
                <a:lnTo>
                  <a:pt x="119481" y="142582"/>
                </a:lnTo>
                <a:lnTo>
                  <a:pt x="105676" y="142582"/>
                </a:lnTo>
                <a:lnTo>
                  <a:pt x="59932" y="133413"/>
                </a:lnTo>
                <a:close/>
              </a:path>
              <a:path w="194309" h="477520">
                <a:moveTo>
                  <a:pt x="59838" y="100520"/>
                </a:moveTo>
                <a:lnTo>
                  <a:pt x="15646" y="100520"/>
                </a:lnTo>
                <a:lnTo>
                  <a:pt x="105676" y="118567"/>
                </a:lnTo>
                <a:lnTo>
                  <a:pt x="105676" y="142582"/>
                </a:lnTo>
                <a:lnTo>
                  <a:pt x="119481" y="142582"/>
                </a:lnTo>
                <a:lnTo>
                  <a:pt x="119481" y="109715"/>
                </a:lnTo>
                <a:lnTo>
                  <a:pt x="105676" y="109715"/>
                </a:lnTo>
                <a:lnTo>
                  <a:pt x="59838" y="100520"/>
                </a:lnTo>
                <a:close/>
              </a:path>
              <a:path w="194309" h="477520">
                <a:moveTo>
                  <a:pt x="119481" y="67640"/>
                </a:moveTo>
                <a:lnTo>
                  <a:pt x="15646" y="67640"/>
                </a:lnTo>
                <a:lnTo>
                  <a:pt x="105676" y="85699"/>
                </a:lnTo>
                <a:lnTo>
                  <a:pt x="105676" y="109715"/>
                </a:lnTo>
                <a:lnTo>
                  <a:pt x="119481" y="109715"/>
                </a:lnTo>
                <a:lnTo>
                  <a:pt x="119481" y="6764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7512" y="2811779"/>
            <a:ext cx="196850" cy="478155"/>
          </a:xfrm>
          <a:custGeom>
            <a:avLst/>
            <a:gdLst/>
            <a:ahLst/>
            <a:cxnLst/>
            <a:rect l="l" t="t" r="r" b="b"/>
            <a:pathLst>
              <a:path w="196850" h="478154">
                <a:moveTo>
                  <a:pt x="78638" y="0"/>
                </a:moveTo>
                <a:lnTo>
                  <a:pt x="0" y="18554"/>
                </a:lnTo>
                <a:lnTo>
                  <a:pt x="0" y="453072"/>
                </a:lnTo>
                <a:lnTo>
                  <a:pt x="121526" y="477951"/>
                </a:lnTo>
                <a:lnTo>
                  <a:pt x="121526" y="175514"/>
                </a:lnTo>
                <a:lnTo>
                  <a:pt x="105664" y="175514"/>
                </a:lnTo>
                <a:lnTo>
                  <a:pt x="15621" y="157454"/>
                </a:lnTo>
                <a:lnTo>
                  <a:pt x="15621" y="133451"/>
                </a:lnTo>
                <a:lnTo>
                  <a:pt x="60103" y="133451"/>
                </a:lnTo>
                <a:lnTo>
                  <a:pt x="15621" y="124536"/>
                </a:lnTo>
                <a:lnTo>
                  <a:pt x="15621" y="100520"/>
                </a:lnTo>
                <a:lnTo>
                  <a:pt x="59723" y="100520"/>
                </a:lnTo>
                <a:lnTo>
                  <a:pt x="15621" y="91681"/>
                </a:lnTo>
                <a:lnTo>
                  <a:pt x="15621" y="67652"/>
                </a:lnTo>
                <a:lnTo>
                  <a:pt x="121526" y="67652"/>
                </a:lnTo>
                <a:lnTo>
                  <a:pt x="121526" y="43408"/>
                </a:lnTo>
                <a:lnTo>
                  <a:pt x="121094" y="43307"/>
                </a:lnTo>
                <a:lnTo>
                  <a:pt x="196342" y="18935"/>
                </a:lnTo>
                <a:lnTo>
                  <a:pt x="78638" y="0"/>
                </a:lnTo>
                <a:close/>
              </a:path>
              <a:path w="196850" h="478154">
                <a:moveTo>
                  <a:pt x="60103" y="133451"/>
                </a:moveTo>
                <a:lnTo>
                  <a:pt x="15621" y="133451"/>
                </a:lnTo>
                <a:lnTo>
                  <a:pt x="105664" y="151498"/>
                </a:lnTo>
                <a:lnTo>
                  <a:pt x="105664" y="175514"/>
                </a:lnTo>
                <a:lnTo>
                  <a:pt x="121526" y="175514"/>
                </a:lnTo>
                <a:lnTo>
                  <a:pt x="121526" y="142582"/>
                </a:lnTo>
                <a:lnTo>
                  <a:pt x="105664" y="142582"/>
                </a:lnTo>
                <a:lnTo>
                  <a:pt x="60103" y="133451"/>
                </a:lnTo>
                <a:close/>
              </a:path>
              <a:path w="196850" h="478154">
                <a:moveTo>
                  <a:pt x="59723" y="100520"/>
                </a:moveTo>
                <a:lnTo>
                  <a:pt x="15621" y="100520"/>
                </a:lnTo>
                <a:lnTo>
                  <a:pt x="105664" y="118592"/>
                </a:lnTo>
                <a:lnTo>
                  <a:pt x="105664" y="142582"/>
                </a:lnTo>
                <a:lnTo>
                  <a:pt x="121526" y="142582"/>
                </a:lnTo>
                <a:lnTo>
                  <a:pt x="121526" y="109728"/>
                </a:lnTo>
                <a:lnTo>
                  <a:pt x="105664" y="109728"/>
                </a:lnTo>
                <a:lnTo>
                  <a:pt x="59723" y="100520"/>
                </a:lnTo>
                <a:close/>
              </a:path>
              <a:path w="196850" h="478154">
                <a:moveTo>
                  <a:pt x="121526" y="67652"/>
                </a:moveTo>
                <a:lnTo>
                  <a:pt x="15621" y="67652"/>
                </a:lnTo>
                <a:lnTo>
                  <a:pt x="105664" y="85712"/>
                </a:lnTo>
                <a:lnTo>
                  <a:pt x="105664" y="109728"/>
                </a:lnTo>
                <a:lnTo>
                  <a:pt x="121526" y="109728"/>
                </a:lnTo>
                <a:lnTo>
                  <a:pt x="121526" y="67652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2057" y="2845795"/>
            <a:ext cx="196850" cy="478155"/>
          </a:xfrm>
          <a:custGeom>
            <a:avLst/>
            <a:gdLst/>
            <a:ahLst/>
            <a:cxnLst/>
            <a:rect l="l" t="t" r="r" b="b"/>
            <a:pathLst>
              <a:path w="196850" h="478154">
                <a:moveTo>
                  <a:pt x="78676" y="0"/>
                </a:moveTo>
                <a:lnTo>
                  <a:pt x="0" y="18542"/>
                </a:lnTo>
                <a:lnTo>
                  <a:pt x="0" y="453059"/>
                </a:lnTo>
                <a:lnTo>
                  <a:pt x="121513" y="477901"/>
                </a:lnTo>
                <a:lnTo>
                  <a:pt x="121513" y="175501"/>
                </a:lnTo>
                <a:lnTo>
                  <a:pt x="105702" y="175501"/>
                </a:lnTo>
                <a:lnTo>
                  <a:pt x="15608" y="157441"/>
                </a:lnTo>
                <a:lnTo>
                  <a:pt x="15608" y="133438"/>
                </a:lnTo>
                <a:lnTo>
                  <a:pt x="60116" y="133438"/>
                </a:lnTo>
                <a:lnTo>
                  <a:pt x="15608" y="124523"/>
                </a:lnTo>
                <a:lnTo>
                  <a:pt x="15608" y="100545"/>
                </a:lnTo>
                <a:lnTo>
                  <a:pt x="59926" y="100545"/>
                </a:lnTo>
                <a:lnTo>
                  <a:pt x="15608" y="91668"/>
                </a:lnTo>
                <a:lnTo>
                  <a:pt x="15608" y="67640"/>
                </a:lnTo>
                <a:lnTo>
                  <a:pt x="121513" y="67640"/>
                </a:lnTo>
                <a:lnTo>
                  <a:pt x="121513" y="43370"/>
                </a:lnTo>
                <a:lnTo>
                  <a:pt x="121158" y="43307"/>
                </a:lnTo>
                <a:lnTo>
                  <a:pt x="196342" y="18935"/>
                </a:lnTo>
                <a:lnTo>
                  <a:pt x="78676" y="0"/>
                </a:lnTo>
                <a:close/>
              </a:path>
              <a:path w="196850" h="478154">
                <a:moveTo>
                  <a:pt x="60116" y="133438"/>
                </a:moveTo>
                <a:lnTo>
                  <a:pt x="15608" y="133438"/>
                </a:lnTo>
                <a:lnTo>
                  <a:pt x="105702" y="151485"/>
                </a:lnTo>
                <a:lnTo>
                  <a:pt x="105702" y="175501"/>
                </a:lnTo>
                <a:lnTo>
                  <a:pt x="121513" y="175501"/>
                </a:lnTo>
                <a:lnTo>
                  <a:pt x="121513" y="142570"/>
                </a:lnTo>
                <a:lnTo>
                  <a:pt x="105702" y="142570"/>
                </a:lnTo>
                <a:lnTo>
                  <a:pt x="60116" y="133438"/>
                </a:lnTo>
                <a:close/>
              </a:path>
              <a:path w="196850" h="478154">
                <a:moveTo>
                  <a:pt x="59926" y="100545"/>
                </a:moveTo>
                <a:lnTo>
                  <a:pt x="15608" y="100545"/>
                </a:lnTo>
                <a:lnTo>
                  <a:pt x="105702" y="118592"/>
                </a:lnTo>
                <a:lnTo>
                  <a:pt x="105702" y="142570"/>
                </a:lnTo>
                <a:lnTo>
                  <a:pt x="121513" y="142570"/>
                </a:lnTo>
                <a:lnTo>
                  <a:pt x="121513" y="109715"/>
                </a:lnTo>
                <a:lnTo>
                  <a:pt x="105702" y="109715"/>
                </a:lnTo>
                <a:lnTo>
                  <a:pt x="59926" y="100545"/>
                </a:lnTo>
                <a:close/>
              </a:path>
              <a:path w="196850" h="478154">
                <a:moveTo>
                  <a:pt x="121513" y="67640"/>
                </a:moveTo>
                <a:lnTo>
                  <a:pt x="15608" y="67640"/>
                </a:lnTo>
                <a:lnTo>
                  <a:pt x="105702" y="85725"/>
                </a:lnTo>
                <a:lnTo>
                  <a:pt x="105702" y="109715"/>
                </a:lnTo>
                <a:lnTo>
                  <a:pt x="121513" y="109715"/>
                </a:lnTo>
                <a:lnTo>
                  <a:pt x="121513" y="6764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4754" y="4838824"/>
            <a:ext cx="590550" cy="514350"/>
          </a:xfrm>
          <a:custGeom>
            <a:avLst/>
            <a:gdLst/>
            <a:ahLst/>
            <a:cxnLst/>
            <a:rect l="l" t="t" r="r" b="b"/>
            <a:pathLst>
              <a:path w="590550" h="514350">
                <a:moveTo>
                  <a:pt x="276083" y="364489"/>
                </a:moveTo>
                <a:lnTo>
                  <a:pt x="262393" y="364489"/>
                </a:lnTo>
                <a:lnTo>
                  <a:pt x="247903" y="365759"/>
                </a:lnTo>
                <a:lnTo>
                  <a:pt x="210963" y="383539"/>
                </a:lnTo>
                <a:lnTo>
                  <a:pt x="189306" y="419099"/>
                </a:lnTo>
                <a:lnTo>
                  <a:pt x="186702" y="433069"/>
                </a:lnTo>
                <a:lnTo>
                  <a:pt x="187880" y="449579"/>
                </a:lnTo>
                <a:lnTo>
                  <a:pt x="204901" y="488949"/>
                </a:lnTo>
                <a:lnTo>
                  <a:pt x="237327" y="511809"/>
                </a:lnTo>
                <a:lnTo>
                  <a:pt x="250487" y="514349"/>
                </a:lnTo>
                <a:lnTo>
                  <a:pt x="267317" y="514349"/>
                </a:lnTo>
                <a:lnTo>
                  <a:pt x="282638" y="510539"/>
                </a:lnTo>
                <a:lnTo>
                  <a:pt x="296338" y="505459"/>
                </a:lnTo>
                <a:lnTo>
                  <a:pt x="308307" y="499109"/>
                </a:lnTo>
                <a:lnTo>
                  <a:pt x="314093" y="494029"/>
                </a:lnTo>
                <a:lnTo>
                  <a:pt x="262915" y="494029"/>
                </a:lnTo>
                <a:lnTo>
                  <a:pt x="248461" y="492759"/>
                </a:lnTo>
                <a:lnTo>
                  <a:pt x="215959" y="467359"/>
                </a:lnTo>
                <a:lnTo>
                  <a:pt x="208236" y="440689"/>
                </a:lnTo>
                <a:lnTo>
                  <a:pt x="210119" y="426719"/>
                </a:lnTo>
                <a:lnTo>
                  <a:pt x="234425" y="393699"/>
                </a:lnTo>
                <a:lnTo>
                  <a:pt x="261182" y="386079"/>
                </a:lnTo>
                <a:lnTo>
                  <a:pt x="315021" y="386079"/>
                </a:lnTo>
                <a:lnTo>
                  <a:pt x="312518" y="383539"/>
                </a:lnTo>
                <a:lnTo>
                  <a:pt x="316379" y="367029"/>
                </a:lnTo>
                <a:lnTo>
                  <a:pt x="282484" y="367029"/>
                </a:lnTo>
                <a:lnTo>
                  <a:pt x="276083" y="364489"/>
                </a:lnTo>
                <a:close/>
              </a:path>
              <a:path w="590550" h="514350">
                <a:moveTo>
                  <a:pt x="315021" y="386079"/>
                </a:moveTo>
                <a:lnTo>
                  <a:pt x="261182" y="386079"/>
                </a:lnTo>
                <a:lnTo>
                  <a:pt x="275861" y="387349"/>
                </a:lnTo>
                <a:lnTo>
                  <a:pt x="288973" y="392429"/>
                </a:lnTo>
                <a:lnTo>
                  <a:pt x="314295" y="424179"/>
                </a:lnTo>
                <a:lnTo>
                  <a:pt x="316546" y="439419"/>
                </a:lnTo>
                <a:lnTo>
                  <a:pt x="314632" y="454659"/>
                </a:lnTo>
                <a:lnTo>
                  <a:pt x="289999" y="486409"/>
                </a:lnTo>
                <a:lnTo>
                  <a:pt x="262915" y="494029"/>
                </a:lnTo>
                <a:lnTo>
                  <a:pt x="314093" y="494029"/>
                </a:lnTo>
                <a:lnTo>
                  <a:pt x="336647" y="455929"/>
                </a:lnTo>
                <a:lnTo>
                  <a:pt x="338294" y="441959"/>
                </a:lnTo>
                <a:lnTo>
                  <a:pt x="337146" y="427989"/>
                </a:lnTo>
                <a:lnTo>
                  <a:pt x="333793" y="415289"/>
                </a:lnTo>
                <a:lnTo>
                  <a:pt x="328436" y="402589"/>
                </a:lnTo>
                <a:lnTo>
                  <a:pt x="321278" y="392429"/>
                </a:lnTo>
                <a:lnTo>
                  <a:pt x="315021" y="386079"/>
                </a:lnTo>
                <a:close/>
              </a:path>
              <a:path w="590550" h="514350">
                <a:moveTo>
                  <a:pt x="374885" y="261619"/>
                </a:moveTo>
                <a:lnTo>
                  <a:pt x="341031" y="261619"/>
                </a:lnTo>
                <a:lnTo>
                  <a:pt x="418984" y="331469"/>
                </a:lnTo>
                <a:lnTo>
                  <a:pt x="413054" y="341629"/>
                </a:lnTo>
                <a:lnTo>
                  <a:pt x="409031" y="354329"/>
                </a:lnTo>
                <a:lnTo>
                  <a:pt x="407117" y="367029"/>
                </a:lnTo>
                <a:lnTo>
                  <a:pt x="408395" y="382269"/>
                </a:lnTo>
                <a:lnTo>
                  <a:pt x="426166" y="421639"/>
                </a:lnTo>
                <a:lnTo>
                  <a:pt x="459693" y="443229"/>
                </a:lnTo>
                <a:lnTo>
                  <a:pt x="473226" y="445769"/>
                </a:lnTo>
                <a:lnTo>
                  <a:pt x="489528" y="445769"/>
                </a:lnTo>
                <a:lnTo>
                  <a:pt x="529427" y="429259"/>
                </a:lnTo>
                <a:lnTo>
                  <a:pt x="550866" y="401319"/>
                </a:lnTo>
                <a:lnTo>
                  <a:pt x="494307" y="401319"/>
                </a:lnTo>
                <a:lnTo>
                  <a:pt x="476401" y="400049"/>
                </a:lnTo>
                <a:lnTo>
                  <a:pt x="463254" y="394969"/>
                </a:lnTo>
                <a:lnTo>
                  <a:pt x="454773" y="387349"/>
                </a:lnTo>
                <a:lnTo>
                  <a:pt x="450863" y="375919"/>
                </a:lnTo>
                <a:lnTo>
                  <a:pt x="453448" y="360679"/>
                </a:lnTo>
                <a:lnTo>
                  <a:pt x="460859" y="349249"/>
                </a:lnTo>
                <a:lnTo>
                  <a:pt x="471849" y="341629"/>
                </a:lnTo>
                <a:lnTo>
                  <a:pt x="482090" y="340359"/>
                </a:lnTo>
                <a:lnTo>
                  <a:pt x="547846" y="340359"/>
                </a:lnTo>
                <a:lnTo>
                  <a:pt x="546893" y="337819"/>
                </a:lnTo>
                <a:lnTo>
                  <a:pt x="539789" y="326389"/>
                </a:lnTo>
                <a:lnTo>
                  <a:pt x="531037" y="316229"/>
                </a:lnTo>
                <a:lnTo>
                  <a:pt x="526670" y="312419"/>
                </a:lnTo>
                <a:lnTo>
                  <a:pt x="435419" y="312419"/>
                </a:lnTo>
                <a:lnTo>
                  <a:pt x="374885" y="261619"/>
                </a:lnTo>
                <a:close/>
              </a:path>
              <a:path w="590550" h="514350">
                <a:moveTo>
                  <a:pt x="547846" y="340359"/>
                </a:moveTo>
                <a:lnTo>
                  <a:pt x="482090" y="340359"/>
                </a:lnTo>
                <a:lnTo>
                  <a:pt x="495924" y="342899"/>
                </a:lnTo>
                <a:lnTo>
                  <a:pt x="506651" y="351789"/>
                </a:lnTo>
                <a:lnTo>
                  <a:pt x="512778" y="364489"/>
                </a:lnTo>
                <a:lnTo>
                  <a:pt x="510795" y="380999"/>
                </a:lnTo>
                <a:lnTo>
                  <a:pt x="504271" y="393699"/>
                </a:lnTo>
                <a:lnTo>
                  <a:pt x="494307" y="401319"/>
                </a:lnTo>
                <a:lnTo>
                  <a:pt x="550866" y="401319"/>
                </a:lnTo>
                <a:lnTo>
                  <a:pt x="552765" y="397509"/>
                </a:lnTo>
                <a:lnTo>
                  <a:pt x="556186" y="383539"/>
                </a:lnTo>
                <a:lnTo>
                  <a:pt x="555304" y="367029"/>
                </a:lnTo>
                <a:lnTo>
                  <a:pt x="552136" y="351789"/>
                </a:lnTo>
                <a:lnTo>
                  <a:pt x="547846" y="340359"/>
                </a:lnTo>
                <a:close/>
              </a:path>
              <a:path w="590550" h="514350">
                <a:moveTo>
                  <a:pt x="339843" y="266699"/>
                </a:moveTo>
                <a:lnTo>
                  <a:pt x="316228" y="266699"/>
                </a:lnTo>
                <a:lnTo>
                  <a:pt x="282484" y="367029"/>
                </a:lnTo>
                <a:lnTo>
                  <a:pt x="316379" y="367029"/>
                </a:lnTo>
                <a:lnTo>
                  <a:pt x="339843" y="266699"/>
                </a:lnTo>
                <a:close/>
              </a:path>
              <a:path w="590550" h="514350">
                <a:moveTo>
                  <a:pt x="235291" y="253999"/>
                </a:moveTo>
                <a:lnTo>
                  <a:pt x="193044" y="266699"/>
                </a:lnTo>
                <a:lnTo>
                  <a:pt x="182678" y="289559"/>
                </a:lnTo>
                <a:lnTo>
                  <a:pt x="184732" y="304799"/>
                </a:lnTo>
                <a:lnTo>
                  <a:pt x="190737" y="317499"/>
                </a:lnTo>
                <a:lnTo>
                  <a:pt x="199962" y="327659"/>
                </a:lnTo>
                <a:lnTo>
                  <a:pt x="211677" y="334009"/>
                </a:lnTo>
                <a:lnTo>
                  <a:pt x="229390" y="332739"/>
                </a:lnTo>
                <a:lnTo>
                  <a:pt x="261661" y="311149"/>
                </a:lnTo>
                <a:lnTo>
                  <a:pt x="265606" y="292099"/>
                </a:lnTo>
                <a:lnTo>
                  <a:pt x="265403" y="289559"/>
                </a:lnTo>
                <a:lnTo>
                  <a:pt x="265149" y="288289"/>
                </a:lnTo>
                <a:lnTo>
                  <a:pt x="313223" y="267969"/>
                </a:lnTo>
                <a:lnTo>
                  <a:pt x="256513" y="267969"/>
                </a:lnTo>
                <a:lnTo>
                  <a:pt x="247079" y="259079"/>
                </a:lnTo>
                <a:lnTo>
                  <a:pt x="235291" y="253999"/>
                </a:lnTo>
                <a:close/>
              </a:path>
              <a:path w="590550" h="514350">
                <a:moveTo>
                  <a:pt x="483796" y="297179"/>
                </a:moveTo>
                <a:lnTo>
                  <a:pt x="469918" y="297179"/>
                </a:lnTo>
                <a:lnTo>
                  <a:pt x="457197" y="300989"/>
                </a:lnTo>
                <a:lnTo>
                  <a:pt x="445681" y="306069"/>
                </a:lnTo>
                <a:lnTo>
                  <a:pt x="435419" y="312419"/>
                </a:lnTo>
                <a:lnTo>
                  <a:pt x="526670" y="312419"/>
                </a:lnTo>
                <a:lnTo>
                  <a:pt x="520848" y="307339"/>
                </a:lnTo>
                <a:lnTo>
                  <a:pt x="509437" y="302259"/>
                </a:lnTo>
                <a:lnTo>
                  <a:pt x="497015" y="298449"/>
                </a:lnTo>
                <a:lnTo>
                  <a:pt x="483796" y="297179"/>
                </a:lnTo>
                <a:close/>
              </a:path>
              <a:path w="590550" h="514350">
                <a:moveTo>
                  <a:pt x="244765" y="179069"/>
                </a:moveTo>
                <a:lnTo>
                  <a:pt x="194433" y="179069"/>
                </a:lnTo>
                <a:lnTo>
                  <a:pt x="315619" y="243839"/>
                </a:lnTo>
                <a:lnTo>
                  <a:pt x="256513" y="267969"/>
                </a:lnTo>
                <a:lnTo>
                  <a:pt x="313223" y="267969"/>
                </a:lnTo>
                <a:lnTo>
                  <a:pt x="316228" y="266699"/>
                </a:lnTo>
                <a:lnTo>
                  <a:pt x="339843" y="266699"/>
                </a:lnTo>
                <a:lnTo>
                  <a:pt x="341031" y="261619"/>
                </a:lnTo>
                <a:lnTo>
                  <a:pt x="374885" y="261619"/>
                </a:lnTo>
                <a:lnTo>
                  <a:pt x="359751" y="248919"/>
                </a:lnTo>
                <a:lnTo>
                  <a:pt x="403970" y="231139"/>
                </a:lnTo>
                <a:lnTo>
                  <a:pt x="346810" y="231139"/>
                </a:lnTo>
                <a:lnTo>
                  <a:pt x="346760" y="223519"/>
                </a:lnTo>
                <a:lnTo>
                  <a:pt x="324940" y="223519"/>
                </a:lnTo>
                <a:lnTo>
                  <a:pt x="244765" y="179069"/>
                </a:lnTo>
                <a:close/>
              </a:path>
              <a:path w="590550" h="514350">
                <a:moveTo>
                  <a:pt x="486855" y="210819"/>
                </a:moveTo>
                <a:lnTo>
                  <a:pt x="454506" y="210819"/>
                </a:lnTo>
                <a:lnTo>
                  <a:pt x="463117" y="219709"/>
                </a:lnTo>
                <a:lnTo>
                  <a:pt x="473230" y="228599"/>
                </a:lnTo>
                <a:lnTo>
                  <a:pt x="484634" y="234949"/>
                </a:lnTo>
                <a:lnTo>
                  <a:pt x="497117" y="238759"/>
                </a:lnTo>
                <a:lnTo>
                  <a:pt x="510467" y="240029"/>
                </a:lnTo>
                <a:lnTo>
                  <a:pt x="525946" y="238759"/>
                </a:lnTo>
                <a:lnTo>
                  <a:pt x="540248" y="236219"/>
                </a:lnTo>
                <a:lnTo>
                  <a:pt x="553179" y="229869"/>
                </a:lnTo>
                <a:lnTo>
                  <a:pt x="564543" y="222249"/>
                </a:lnTo>
                <a:lnTo>
                  <a:pt x="568144" y="218439"/>
                </a:lnTo>
                <a:lnTo>
                  <a:pt x="516013" y="218439"/>
                </a:lnTo>
                <a:lnTo>
                  <a:pt x="501467" y="217169"/>
                </a:lnTo>
                <a:lnTo>
                  <a:pt x="488433" y="212089"/>
                </a:lnTo>
                <a:lnTo>
                  <a:pt x="486855" y="210819"/>
                </a:lnTo>
                <a:close/>
              </a:path>
              <a:path w="590550" h="514350">
                <a:moveTo>
                  <a:pt x="516432" y="88899"/>
                </a:moveTo>
                <a:lnTo>
                  <a:pt x="475353" y="100329"/>
                </a:lnTo>
                <a:lnTo>
                  <a:pt x="447536" y="130809"/>
                </a:lnTo>
                <a:lnTo>
                  <a:pt x="439588" y="157479"/>
                </a:lnTo>
                <a:lnTo>
                  <a:pt x="439972" y="172719"/>
                </a:lnTo>
                <a:lnTo>
                  <a:pt x="441838" y="184149"/>
                </a:lnTo>
                <a:lnTo>
                  <a:pt x="346810" y="231139"/>
                </a:lnTo>
                <a:lnTo>
                  <a:pt x="403970" y="231139"/>
                </a:lnTo>
                <a:lnTo>
                  <a:pt x="454506" y="210819"/>
                </a:lnTo>
                <a:lnTo>
                  <a:pt x="486855" y="210819"/>
                </a:lnTo>
                <a:lnTo>
                  <a:pt x="477389" y="203199"/>
                </a:lnTo>
                <a:lnTo>
                  <a:pt x="468817" y="193039"/>
                </a:lnTo>
                <a:lnTo>
                  <a:pt x="463197" y="180339"/>
                </a:lnTo>
                <a:lnTo>
                  <a:pt x="461008" y="166369"/>
                </a:lnTo>
                <a:lnTo>
                  <a:pt x="462883" y="151129"/>
                </a:lnTo>
                <a:lnTo>
                  <a:pt x="487093" y="118109"/>
                </a:lnTo>
                <a:lnTo>
                  <a:pt x="513743" y="110489"/>
                </a:lnTo>
                <a:lnTo>
                  <a:pt x="566761" y="110489"/>
                </a:lnTo>
                <a:lnTo>
                  <a:pt x="564525" y="107949"/>
                </a:lnTo>
                <a:lnTo>
                  <a:pt x="554133" y="100329"/>
                </a:lnTo>
                <a:lnTo>
                  <a:pt x="542510" y="93979"/>
                </a:lnTo>
                <a:lnTo>
                  <a:pt x="529871" y="90169"/>
                </a:lnTo>
                <a:lnTo>
                  <a:pt x="516432" y="88899"/>
                </a:lnTo>
                <a:close/>
              </a:path>
              <a:path w="590550" h="514350">
                <a:moveTo>
                  <a:pt x="339191" y="21589"/>
                </a:moveTo>
                <a:lnTo>
                  <a:pt x="297572" y="34289"/>
                </a:lnTo>
                <a:lnTo>
                  <a:pt x="274437" y="67309"/>
                </a:lnTo>
                <a:lnTo>
                  <a:pt x="272099" y="81279"/>
                </a:lnTo>
                <a:lnTo>
                  <a:pt x="273555" y="96519"/>
                </a:lnTo>
                <a:lnTo>
                  <a:pt x="293379" y="132079"/>
                </a:lnTo>
                <a:lnTo>
                  <a:pt x="316233" y="144779"/>
                </a:lnTo>
                <a:lnTo>
                  <a:pt x="324940" y="223519"/>
                </a:lnTo>
                <a:lnTo>
                  <a:pt x="346760" y="223519"/>
                </a:lnTo>
                <a:lnTo>
                  <a:pt x="346264" y="147319"/>
                </a:lnTo>
                <a:lnTo>
                  <a:pt x="359542" y="142239"/>
                </a:lnTo>
                <a:lnTo>
                  <a:pt x="389493" y="115569"/>
                </a:lnTo>
                <a:lnTo>
                  <a:pt x="397655" y="90169"/>
                </a:lnTo>
                <a:lnTo>
                  <a:pt x="396196" y="73659"/>
                </a:lnTo>
                <a:lnTo>
                  <a:pt x="376018" y="38099"/>
                </a:lnTo>
                <a:lnTo>
                  <a:pt x="352757" y="24129"/>
                </a:lnTo>
                <a:lnTo>
                  <a:pt x="339191" y="21589"/>
                </a:lnTo>
                <a:close/>
              </a:path>
              <a:path w="590550" h="514350">
                <a:moveTo>
                  <a:pt x="113761" y="0"/>
                </a:moveTo>
                <a:lnTo>
                  <a:pt x="98540" y="0"/>
                </a:lnTo>
                <a:lnTo>
                  <a:pt x="84012" y="2539"/>
                </a:lnTo>
                <a:lnTo>
                  <a:pt x="45638" y="20319"/>
                </a:lnTo>
                <a:lnTo>
                  <a:pt x="17289" y="49529"/>
                </a:lnTo>
                <a:lnTo>
                  <a:pt x="1808" y="88899"/>
                </a:lnTo>
                <a:lnTo>
                  <a:pt x="0" y="102869"/>
                </a:lnTo>
                <a:lnTo>
                  <a:pt x="857" y="118109"/>
                </a:lnTo>
                <a:lnTo>
                  <a:pt x="13436" y="160019"/>
                </a:lnTo>
                <a:lnTo>
                  <a:pt x="38650" y="193039"/>
                </a:lnTo>
                <a:lnTo>
                  <a:pt x="73449" y="213359"/>
                </a:lnTo>
                <a:lnTo>
                  <a:pt x="100468" y="218439"/>
                </a:lnTo>
                <a:lnTo>
                  <a:pt x="116037" y="218439"/>
                </a:lnTo>
                <a:lnTo>
                  <a:pt x="156015" y="208279"/>
                </a:lnTo>
                <a:lnTo>
                  <a:pt x="173909" y="198119"/>
                </a:lnTo>
                <a:lnTo>
                  <a:pt x="109879" y="198119"/>
                </a:lnTo>
                <a:lnTo>
                  <a:pt x="95333" y="196849"/>
                </a:lnTo>
                <a:lnTo>
                  <a:pt x="57011" y="180339"/>
                </a:lnTo>
                <a:lnTo>
                  <a:pt x="30707" y="148589"/>
                </a:lnTo>
                <a:lnTo>
                  <a:pt x="22417" y="121919"/>
                </a:lnTo>
                <a:lnTo>
                  <a:pt x="23240" y="105409"/>
                </a:lnTo>
                <a:lnTo>
                  <a:pt x="37138" y="62229"/>
                </a:lnTo>
                <a:lnTo>
                  <a:pt x="64838" y="34289"/>
                </a:lnTo>
                <a:lnTo>
                  <a:pt x="102045" y="21589"/>
                </a:lnTo>
                <a:lnTo>
                  <a:pt x="175524" y="21589"/>
                </a:lnTo>
                <a:lnTo>
                  <a:pt x="167463" y="15239"/>
                </a:lnTo>
                <a:lnTo>
                  <a:pt x="155198" y="8889"/>
                </a:lnTo>
                <a:lnTo>
                  <a:pt x="142077" y="3809"/>
                </a:lnTo>
                <a:lnTo>
                  <a:pt x="128223" y="1269"/>
                </a:lnTo>
                <a:lnTo>
                  <a:pt x="113761" y="0"/>
                </a:lnTo>
                <a:close/>
              </a:path>
              <a:path w="590550" h="514350">
                <a:moveTo>
                  <a:pt x="566761" y="110489"/>
                </a:moveTo>
                <a:lnTo>
                  <a:pt x="515186" y="110489"/>
                </a:lnTo>
                <a:lnTo>
                  <a:pt x="529496" y="113029"/>
                </a:lnTo>
                <a:lnTo>
                  <a:pt x="542375" y="118109"/>
                </a:lnTo>
                <a:lnTo>
                  <a:pt x="553312" y="126999"/>
                </a:lnTo>
                <a:lnTo>
                  <a:pt x="561793" y="137159"/>
                </a:lnTo>
                <a:lnTo>
                  <a:pt x="567305" y="149859"/>
                </a:lnTo>
                <a:lnTo>
                  <a:pt x="569337" y="163829"/>
                </a:lnTo>
                <a:lnTo>
                  <a:pt x="567435" y="179069"/>
                </a:lnTo>
                <a:lnTo>
                  <a:pt x="542940" y="210819"/>
                </a:lnTo>
                <a:lnTo>
                  <a:pt x="516013" y="218439"/>
                </a:lnTo>
                <a:lnTo>
                  <a:pt x="568144" y="218439"/>
                </a:lnTo>
                <a:lnTo>
                  <a:pt x="574147" y="212089"/>
                </a:lnTo>
                <a:lnTo>
                  <a:pt x="581795" y="200659"/>
                </a:lnTo>
                <a:lnTo>
                  <a:pt x="587293" y="189229"/>
                </a:lnTo>
                <a:lnTo>
                  <a:pt x="590447" y="175259"/>
                </a:lnTo>
                <a:lnTo>
                  <a:pt x="589454" y="158749"/>
                </a:lnTo>
                <a:lnTo>
                  <a:pt x="586149" y="143509"/>
                </a:lnTo>
                <a:lnTo>
                  <a:pt x="580749" y="129539"/>
                </a:lnTo>
                <a:lnTo>
                  <a:pt x="573469" y="118109"/>
                </a:lnTo>
                <a:lnTo>
                  <a:pt x="566761" y="110489"/>
                </a:lnTo>
                <a:close/>
              </a:path>
              <a:path w="590550" h="514350">
                <a:moveTo>
                  <a:pt x="175524" y="21589"/>
                </a:moveTo>
                <a:lnTo>
                  <a:pt x="102045" y="21589"/>
                </a:lnTo>
                <a:lnTo>
                  <a:pt x="118005" y="22859"/>
                </a:lnTo>
                <a:lnTo>
                  <a:pt x="132886" y="25399"/>
                </a:lnTo>
                <a:lnTo>
                  <a:pt x="169805" y="45719"/>
                </a:lnTo>
                <a:lnTo>
                  <a:pt x="192505" y="78739"/>
                </a:lnTo>
                <a:lnTo>
                  <a:pt x="198071" y="105409"/>
                </a:lnTo>
                <a:lnTo>
                  <a:pt x="196955" y="120649"/>
                </a:lnTo>
                <a:lnTo>
                  <a:pt x="181309" y="160019"/>
                </a:lnTo>
                <a:lnTo>
                  <a:pt x="151005" y="187959"/>
                </a:lnTo>
                <a:lnTo>
                  <a:pt x="110913" y="198119"/>
                </a:lnTo>
                <a:lnTo>
                  <a:pt x="173909" y="198119"/>
                </a:lnTo>
                <a:lnTo>
                  <a:pt x="177278" y="195579"/>
                </a:lnTo>
                <a:lnTo>
                  <a:pt x="186358" y="187959"/>
                </a:lnTo>
                <a:lnTo>
                  <a:pt x="194433" y="179069"/>
                </a:lnTo>
                <a:lnTo>
                  <a:pt x="244765" y="179069"/>
                </a:lnTo>
                <a:lnTo>
                  <a:pt x="208113" y="158749"/>
                </a:lnTo>
                <a:lnTo>
                  <a:pt x="213142" y="147319"/>
                </a:lnTo>
                <a:lnTo>
                  <a:pt x="216843" y="135889"/>
                </a:lnTo>
                <a:lnTo>
                  <a:pt x="219132" y="123189"/>
                </a:lnTo>
                <a:lnTo>
                  <a:pt x="219852" y="110489"/>
                </a:lnTo>
                <a:lnTo>
                  <a:pt x="219836" y="107949"/>
                </a:lnTo>
                <a:lnTo>
                  <a:pt x="211619" y="67309"/>
                </a:lnTo>
                <a:lnTo>
                  <a:pt x="188931" y="33019"/>
                </a:lnTo>
                <a:lnTo>
                  <a:pt x="178749" y="24129"/>
                </a:lnTo>
                <a:lnTo>
                  <a:pt x="175524" y="21589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4500" y="1445275"/>
            <a:ext cx="20866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P</a:t>
            </a:r>
            <a:r>
              <a:rPr sz="1900" spc="1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e</a:t>
            </a:r>
            <a:r>
              <a:rPr sz="1900" spc="4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i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g with IBM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272978" y="7255533"/>
            <a:ext cx="1733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10</a:t>
            </a:r>
            <a:endParaRPr sz="120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45275"/>
            <a:ext cx="3140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MSP/</a:t>
            </a:r>
            <a:r>
              <a:rPr sz="1900" spc="2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C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SP solution </a:t>
            </a:r>
            <a:r>
              <a:rPr sz="1900" spc="2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f</a:t>
            </a:r>
            <a:r>
              <a:rPr sz="1900" spc="-1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r</a:t>
            </a:r>
            <a:r>
              <a:rPr sz="1900" spc="1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m</a:t>
            </a:r>
            <a:r>
              <a:rPr sz="1900" spc="-5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e</a:t>
            </a:r>
            <a:r>
              <a:rPr sz="1900" spc="-4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w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o</a:t>
            </a:r>
            <a:r>
              <a:rPr sz="1900" spc="4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k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985527"/>
            <a:ext cx="33985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Our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olutions </a:t>
            </a:r>
            <a:r>
              <a:rPr sz="1000" b="1" spc="-1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r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m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spc="-25" dirty="0">
                <a:latin typeface="HelvNeue Bold for IBM"/>
                <a:cs typeface="HelvNeue Bold for IBM"/>
              </a:rPr>
              <a:t>w</a:t>
            </a:r>
            <a:r>
              <a:rPr sz="1000" b="1" dirty="0">
                <a:latin typeface="HelvNeue Bold for IBM"/>
                <a:cs typeface="HelvNeue Bold for IBM"/>
              </a:rPr>
              <a:t>o</a:t>
            </a:r>
            <a:r>
              <a:rPr sz="1000" b="1" spc="2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k 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ligns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MSP/</a:t>
            </a:r>
            <a:r>
              <a:rPr sz="1000" b="1" spc="2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SP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chi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tu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9432" y="2612123"/>
            <a:ext cx="3687445" cy="2560320"/>
          </a:xfrm>
          <a:custGeom>
            <a:avLst/>
            <a:gdLst/>
            <a:ahLst/>
            <a:cxnLst/>
            <a:rect l="l" t="t" r="r" b="b"/>
            <a:pathLst>
              <a:path w="3687445" h="2560320">
                <a:moveTo>
                  <a:pt x="0" y="2560320"/>
                </a:moveTo>
                <a:lnTo>
                  <a:pt x="3687317" y="2560320"/>
                </a:lnTo>
                <a:lnTo>
                  <a:pt x="3687317" y="0"/>
                </a:lnTo>
                <a:lnTo>
                  <a:pt x="0" y="0"/>
                </a:lnTo>
                <a:lnTo>
                  <a:pt x="0" y="256032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13574" y="2792497"/>
            <a:ext cx="186372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Lubalin Book for IBM"/>
                <a:cs typeface="Lubalin Book for IBM"/>
              </a:rPr>
              <a:t>Clou</a:t>
            </a:r>
            <a:r>
              <a:rPr sz="1300" dirty="0">
                <a:latin typeface="Lubalin Book for IBM"/>
                <a:cs typeface="Lubalin Book for IBM"/>
              </a:rPr>
              <a:t>d</a:t>
            </a:r>
            <a:r>
              <a:rPr sz="1300" spc="25" dirty="0">
                <a:latin typeface="Lubalin Book for IBM"/>
                <a:cs typeface="Lubalin Book for IBM"/>
              </a:rPr>
              <a:t> </a:t>
            </a:r>
            <a:r>
              <a:rPr sz="1300" spc="55" dirty="0">
                <a:latin typeface="Lubalin Book for IBM"/>
                <a:cs typeface="Lubalin Book for IBM"/>
              </a:rPr>
              <a:t>s</a:t>
            </a:r>
            <a:r>
              <a:rPr sz="1300" spc="10" dirty="0">
                <a:latin typeface="Lubalin Book for IBM"/>
                <a:cs typeface="Lubalin Book for IBM"/>
              </a:rPr>
              <a:t>e</a:t>
            </a:r>
            <a:r>
              <a:rPr sz="1300" spc="35" dirty="0">
                <a:latin typeface="Lubalin Book for IBM"/>
                <a:cs typeface="Lubalin Book for IBM"/>
              </a:rPr>
              <a:t>r</a:t>
            </a:r>
            <a:r>
              <a:rPr sz="1300" spc="10" dirty="0">
                <a:latin typeface="Lubalin Book for IBM"/>
                <a:cs typeface="Lubalin Book for IBM"/>
              </a:rPr>
              <a:t>vi</a:t>
            </a:r>
            <a:r>
              <a:rPr sz="1300" spc="20" dirty="0">
                <a:latin typeface="Lubalin Book for IBM"/>
                <a:cs typeface="Lubalin Book for IBM"/>
              </a:rPr>
              <a:t>c</a:t>
            </a:r>
            <a:r>
              <a:rPr sz="1300" dirty="0">
                <a:latin typeface="Lubalin Book for IBM"/>
                <a:cs typeface="Lubalin Book for IBM"/>
              </a:rPr>
              <a:t>e</a:t>
            </a:r>
            <a:r>
              <a:rPr sz="1300" spc="25" dirty="0">
                <a:latin typeface="Lubalin Book for IBM"/>
                <a:cs typeface="Lubalin Book for IBM"/>
              </a:rPr>
              <a:t> </a:t>
            </a:r>
            <a:r>
              <a:rPr sz="1300" spc="10" dirty="0">
                <a:latin typeface="Lubalin Book for IBM"/>
                <a:cs typeface="Lubalin Book for IBM"/>
              </a:rPr>
              <a:t>del</a:t>
            </a:r>
            <a:r>
              <a:rPr sz="1300" spc="-10" dirty="0">
                <a:latin typeface="Lubalin Book for IBM"/>
                <a:cs typeface="Lubalin Book for IBM"/>
              </a:rPr>
              <a:t>i</a:t>
            </a:r>
            <a:r>
              <a:rPr sz="1300" spc="-30" dirty="0">
                <a:latin typeface="Lubalin Book for IBM"/>
                <a:cs typeface="Lubalin Book for IBM"/>
              </a:rPr>
              <a:t>v</a:t>
            </a:r>
            <a:r>
              <a:rPr sz="1300" spc="10" dirty="0">
                <a:latin typeface="Lubalin Book for IBM"/>
                <a:cs typeface="Lubalin Book for IBM"/>
              </a:rPr>
              <a:t>e</a:t>
            </a:r>
            <a:r>
              <a:rPr sz="1300" spc="35" dirty="0">
                <a:latin typeface="Lubalin Book for IBM"/>
                <a:cs typeface="Lubalin Book for IBM"/>
              </a:rPr>
              <a:t>r</a:t>
            </a:r>
            <a:r>
              <a:rPr sz="1300" dirty="0">
                <a:latin typeface="Lubalin Book for IBM"/>
                <a:cs typeface="Lubalin Book for IBM"/>
              </a:rPr>
              <a:t>y</a:t>
            </a:r>
            <a:endParaRPr sz="1300">
              <a:latin typeface="Lubalin Book for IBM"/>
              <a:cs typeface="Lubalin Book for IB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9122" y="5455932"/>
            <a:ext cx="6567805" cy="704215"/>
          </a:xfrm>
          <a:custGeom>
            <a:avLst/>
            <a:gdLst/>
            <a:ahLst/>
            <a:cxnLst/>
            <a:rect l="l" t="t" r="r" b="b"/>
            <a:pathLst>
              <a:path w="6567805" h="704214">
                <a:moveTo>
                  <a:pt x="0" y="704075"/>
                </a:moveTo>
                <a:lnTo>
                  <a:pt x="6567627" y="704075"/>
                </a:lnTo>
                <a:lnTo>
                  <a:pt x="6567627" y="0"/>
                </a:lnTo>
                <a:lnTo>
                  <a:pt x="0" y="0"/>
                </a:lnTo>
                <a:lnTo>
                  <a:pt x="0" y="704075"/>
                </a:lnTo>
                <a:close/>
              </a:path>
            </a:pathLst>
          </a:custGeom>
          <a:solidFill>
            <a:srgbClr val="00B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9122" y="6160008"/>
            <a:ext cx="6567805" cy="421005"/>
          </a:xfrm>
          <a:custGeom>
            <a:avLst/>
            <a:gdLst/>
            <a:ahLst/>
            <a:cxnLst/>
            <a:rect l="l" t="t" r="r" b="b"/>
            <a:pathLst>
              <a:path w="6567805" h="421004">
                <a:moveTo>
                  <a:pt x="0" y="420611"/>
                </a:moveTo>
                <a:lnTo>
                  <a:pt x="6567627" y="420611"/>
                </a:lnTo>
                <a:lnTo>
                  <a:pt x="6567627" y="0"/>
                </a:lnTo>
                <a:lnTo>
                  <a:pt x="0" y="0"/>
                </a:lnTo>
                <a:lnTo>
                  <a:pt x="0" y="420611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2767" y="2612123"/>
            <a:ext cx="2917190" cy="2560320"/>
          </a:xfrm>
          <a:custGeom>
            <a:avLst/>
            <a:gdLst/>
            <a:ahLst/>
            <a:cxnLst/>
            <a:rect l="l" t="t" r="r" b="b"/>
            <a:pathLst>
              <a:path w="2917190" h="2560320">
                <a:moveTo>
                  <a:pt x="0" y="2560320"/>
                </a:moveTo>
                <a:lnTo>
                  <a:pt x="2916935" y="2560320"/>
                </a:lnTo>
                <a:lnTo>
                  <a:pt x="2916935" y="0"/>
                </a:lnTo>
                <a:lnTo>
                  <a:pt x="0" y="0"/>
                </a:lnTo>
                <a:lnTo>
                  <a:pt x="0" y="256032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9122" y="3050882"/>
            <a:ext cx="1228090" cy="447675"/>
          </a:xfrm>
          <a:custGeom>
            <a:avLst/>
            <a:gdLst/>
            <a:ahLst/>
            <a:cxnLst/>
            <a:rect l="l" t="t" r="r" b="b"/>
            <a:pathLst>
              <a:path w="1228089" h="447675">
                <a:moveTo>
                  <a:pt x="0" y="447370"/>
                </a:moveTo>
                <a:lnTo>
                  <a:pt x="1228039" y="447370"/>
                </a:lnTo>
                <a:lnTo>
                  <a:pt x="1228039" y="0"/>
                </a:lnTo>
                <a:lnTo>
                  <a:pt x="0" y="0"/>
                </a:lnTo>
                <a:lnTo>
                  <a:pt x="0" y="44737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7161" y="3050882"/>
            <a:ext cx="1445895" cy="447675"/>
          </a:xfrm>
          <a:custGeom>
            <a:avLst/>
            <a:gdLst/>
            <a:ahLst/>
            <a:cxnLst/>
            <a:rect l="l" t="t" r="r" b="b"/>
            <a:pathLst>
              <a:path w="1445895" h="447675">
                <a:moveTo>
                  <a:pt x="1445514" y="0"/>
                </a:moveTo>
                <a:lnTo>
                  <a:pt x="0" y="0"/>
                </a:lnTo>
                <a:lnTo>
                  <a:pt x="0" y="447370"/>
                </a:lnTo>
                <a:lnTo>
                  <a:pt x="1445514" y="447370"/>
                </a:lnTo>
                <a:lnTo>
                  <a:pt x="144551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76145" y="3498253"/>
            <a:ext cx="1271270" cy="630555"/>
          </a:xfrm>
          <a:custGeom>
            <a:avLst/>
            <a:gdLst/>
            <a:ahLst/>
            <a:cxnLst/>
            <a:rect l="l" t="t" r="r" b="b"/>
            <a:pathLst>
              <a:path w="1271270" h="630554">
                <a:moveTo>
                  <a:pt x="1271016" y="0"/>
                </a:moveTo>
                <a:lnTo>
                  <a:pt x="0" y="0"/>
                </a:lnTo>
                <a:lnTo>
                  <a:pt x="0" y="630224"/>
                </a:lnTo>
                <a:lnTo>
                  <a:pt x="1271016" y="630224"/>
                </a:lnTo>
                <a:lnTo>
                  <a:pt x="1271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7161" y="3498253"/>
            <a:ext cx="1445895" cy="630555"/>
          </a:xfrm>
          <a:custGeom>
            <a:avLst/>
            <a:gdLst/>
            <a:ahLst/>
            <a:cxnLst/>
            <a:rect l="l" t="t" r="r" b="b"/>
            <a:pathLst>
              <a:path w="1445895" h="630554">
                <a:moveTo>
                  <a:pt x="1445514" y="0"/>
                </a:moveTo>
                <a:lnTo>
                  <a:pt x="0" y="0"/>
                </a:lnTo>
                <a:lnTo>
                  <a:pt x="0" y="630224"/>
                </a:lnTo>
                <a:lnTo>
                  <a:pt x="1445514" y="630224"/>
                </a:lnTo>
                <a:lnTo>
                  <a:pt x="1445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76145" y="4128490"/>
            <a:ext cx="1271270" cy="630555"/>
          </a:xfrm>
          <a:custGeom>
            <a:avLst/>
            <a:gdLst/>
            <a:ahLst/>
            <a:cxnLst/>
            <a:rect l="l" t="t" r="r" b="b"/>
            <a:pathLst>
              <a:path w="1271270" h="630554">
                <a:moveTo>
                  <a:pt x="1271016" y="0"/>
                </a:moveTo>
                <a:lnTo>
                  <a:pt x="0" y="0"/>
                </a:lnTo>
                <a:lnTo>
                  <a:pt x="0" y="630224"/>
                </a:lnTo>
                <a:lnTo>
                  <a:pt x="1271016" y="630224"/>
                </a:lnTo>
                <a:lnTo>
                  <a:pt x="1271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47161" y="4128490"/>
            <a:ext cx="1445895" cy="630555"/>
          </a:xfrm>
          <a:custGeom>
            <a:avLst/>
            <a:gdLst/>
            <a:ahLst/>
            <a:cxnLst/>
            <a:rect l="l" t="t" r="r" b="b"/>
            <a:pathLst>
              <a:path w="1445895" h="630554">
                <a:moveTo>
                  <a:pt x="1445514" y="0"/>
                </a:moveTo>
                <a:lnTo>
                  <a:pt x="0" y="0"/>
                </a:lnTo>
                <a:lnTo>
                  <a:pt x="0" y="630224"/>
                </a:lnTo>
                <a:lnTo>
                  <a:pt x="1445514" y="630224"/>
                </a:lnTo>
                <a:lnTo>
                  <a:pt x="1445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6145" y="4758728"/>
            <a:ext cx="1271270" cy="315595"/>
          </a:xfrm>
          <a:custGeom>
            <a:avLst/>
            <a:gdLst/>
            <a:ahLst/>
            <a:cxnLst/>
            <a:rect l="l" t="t" r="r" b="b"/>
            <a:pathLst>
              <a:path w="1271270" h="315595">
                <a:moveTo>
                  <a:pt x="1271016" y="0"/>
                </a:moveTo>
                <a:lnTo>
                  <a:pt x="0" y="0"/>
                </a:lnTo>
                <a:lnTo>
                  <a:pt x="0" y="315112"/>
                </a:lnTo>
                <a:lnTo>
                  <a:pt x="1271016" y="315112"/>
                </a:lnTo>
                <a:lnTo>
                  <a:pt x="1271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47161" y="4758728"/>
            <a:ext cx="1445895" cy="315595"/>
          </a:xfrm>
          <a:custGeom>
            <a:avLst/>
            <a:gdLst/>
            <a:ahLst/>
            <a:cxnLst/>
            <a:rect l="l" t="t" r="r" b="b"/>
            <a:pathLst>
              <a:path w="1445895" h="315595">
                <a:moveTo>
                  <a:pt x="1445514" y="0"/>
                </a:moveTo>
                <a:lnTo>
                  <a:pt x="0" y="0"/>
                </a:lnTo>
                <a:lnTo>
                  <a:pt x="0" y="315112"/>
                </a:lnTo>
                <a:lnTo>
                  <a:pt x="1445514" y="315112"/>
                </a:lnTo>
                <a:lnTo>
                  <a:pt x="14455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9122" y="3050881"/>
            <a:ext cx="2673985" cy="0"/>
          </a:xfrm>
          <a:custGeom>
            <a:avLst/>
            <a:gdLst/>
            <a:ahLst/>
            <a:cxnLst/>
            <a:rect l="l" t="t" r="r" b="b"/>
            <a:pathLst>
              <a:path w="2673985">
                <a:moveTo>
                  <a:pt x="0" y="0"/>
                </a:moveTo>
                <a:lnTo>
                  <a:pt x="2673553" y="0"/>
                </a:lnTo>
              </a:path>
            </a:pathLst>
          </a:custGeom>
          <a:ln w="3175">
            <a:solidFill>
              <a:srgbClr val="FFE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19122" y="3498250"/>
            <a:ext cx="2673985" cy="0"/>
          </a:xfrm>
          <a:custGeom>
            <a:avLst/>
            <a:gdLst/>
            <a:ahLst/>
            <a:cxnLst/>
            <a:rect l="l" t="t" r="r" b="b"/>
            <a:pathLst>
              <a:path w="2673985">
                <a:moveTo>
                  <a:pt x="0" y="0"/>
                </a:moveTo>
                <a:lnTo>
                  <a:pt x="2673553" y="0"/>
                </a:lnTo>
              </a:path>
            </a:pathLst>
          </a:custGeom>
          <a:ln w="3175">
            <a:solidFill>
              <a:srgbClr val="FFE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19122" y="3813369"/>
            <a:ext cx="2673985" cy="0"/>
          </a:xfrm>
          <a:custGeom>
            <a:avLst/>
            <a:gdLst/>
            <a:ahLst/>
            <a:cxnLst/>
            <a:rect l="l" t="t" r="r" b="b"/>
            <a:pathLst>
              <a:path w="2673985">
                <a:moveTo>
                  <a:pt x="0" y="0"/>
                </a:moveTo>
                <a:lnTo>
                  <a:pt x="2673553" y="0"/>
                </a:lnTo>
              </a:path>
            </a:pathLst>
          </a:custGeom>
          <a:ln w="3175">
            <a:solidFill>
              <a:srgbClr val="FFE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6146" y="4128486"/>
            <a:ext cx="2716530" cy="0"/>
          </a:xfrm>
          <a:custGeom>
            <a:avLst/>
            <a:gdLst/>
            <a:ahLst/>
            <a:cxnLst/>
            <a:rect l="l" t="t" r="r" b="b"/>
            <a:pathLst>
              <a:path w="2716529">
                <a:moveTo>
                  <a:pt x="0" y="0"/>
                </a:moveTo>
                <a:lnTo>
                  <a:pt x="2716530" y="0"/>
                </a:lnTo>
              </a:path>
            </a:pathLst>
          </a:custGeom>
          <a:ln w="3175">
            <a:solidFill>
              <a:srgbClr val="FFE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6146" y="4443604"/>
            <a:ext cx="2716530" cy="0"/>
          </a:xfrm>
          <a:custGeom>
            <a:avLst/>
            <a:gdLst/>
            <a:ahLst/>
            <a:cxnLst/>
            <a:rect l="l" t="t" r="r" b="b"/>
            <a:pathLst>
              <a:path w="2716529">
                <a:moveTo>
                  <a:pt x="0" y="0"/>
                </a:moveTo>
                <a:lnTo>
                  <a:pt x="2716530" y="0"/>
                </a:lnTo>
              </a:path>
            </a:pathLst>
          </a:custGeom>
          <a:ln w="3175">
            <a:solidFill>
              <a:srgbClr val="FFE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76146" y="4758723"/>
            <a:ext cx="2716530" cy="0"/>
          </a:xfrm>
          <a:custGeom>
            <a:avLst/>
            <a:gdLst/>
            <a:ahLst/>
            <a:cxnLst/>
            <a:rect l="l" t="t" r="r" b="b"/>
            <a:pathLst>
              <a:path w="2716529">
                <a:moveTo>
                  <a:pt x="0" y="0"/>
                </a:moveTo>
                <a:lnTo>
                  <a:pt x="2716530" y="0"/>
                </a:lnTo>
              </a:path>
            </a:pathLst>
          </a:custGeom>
          <a:ln w="3175">
            <a:solidFill>
              <a:srgbClr val="FFE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19122" y="5073840"/>
            <a:ext cx="2673985" cy="0"/>
          </a:xfrm>
          <a:custGeom>
            <a:avLst/>
            <a:gdLst/>
            <a:ahLst/>
            <a:cxnLst/>
            <a:rect l="l" t="t" r="r" b="b"/>
            <a:pathLst>
              <a:path w="2673985">
                <a:moveTo>
                  <a:pt x="0" y="0"/>
                </a:moveTo>
                <a:lnTo>
                  <a:pt x="2673553" y="0"/>
                </a:lnTo>
              </a:path>
            </a:pathLst>
          </a:custGeom>
          <a:ln w="3175">
            <a:solidFill>
              <a:srgbClr val="FFE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47162" y="3052468"/>
            <a:ext cx="0" cy="2019935"/>
          </a:xfrm>
          <a:custGeom>
            <a:avLst/>
            <a:gdLst/>
            <a:ahLst/>
            <a:cxnLst/>
            <a:rect l="l" t="t" r="r" b="b"/>
            <a:pathLst>
              <a:path h="2019935">
                <a:moveTo>
                  <a:pt x="0" y="0"/>
                </a:moveTo>
                <a:lnTo>
                  <a:pt x="0" y="2019784"/>
                </a:lnTo>
              </a:path>
            </a:pathLst>
          </a:custGeom>
          <a:ln w="12700">
            <a:solidFill>
              <a:srgbClr val="FFE1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29673" y="2792497"/>
            <a:ext cx="22098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Lubalin Book for IBM"/>
                <a:cs typeface="Lubalin Book for IBM"/>
              </a:rPr>
              <a:t>Mana</a:t>
            </a:r>
            <a:r>
              <a:rPr sz="1300" spc="-15" dirty="0">
                <a:latin typeface="Lubalin Book for IBM"/>
                <a:cs typeface="Lubalin Book for IBM"/>
              </a:rPr>
              <a:t>g</a:t>
            </a:r>
            <a:r>
              <a:rPr sz="1300" spc="70" dirty="0">
                <a:latin typeface="Lubalin Book for IBM"/>
                <a:cs typeface="Lubalin Book for IBM"/>
              </a:rPr>
              <a:t>e</a:t>
            </a:r>
            <a:r>
              <a:rPr sz="1300" spc="10" dirty="0">
                <a:latin typeface="Lubalin Book for IBM"/>
                <a:cs typeface="Lubalin Book for IBM"/>
              </a:rPr>
              <a:t>d/h</a:t>
            </a:r>
            <a:r>
              <a:rPr sz="1300" spc="15" dirty="0">
                <a:latin typeface="Lubalin Book for IBM"/>
                <a:cs typeface="Lubalin Book for IBM"/>
              </a:rPr>
              <a:t>o</a:t>
            </a:r>
            <a:r>
              <a:rPr sz="1300" spc="35" dirty="0">
                <a:latin typeface="Lubalin Book for IBM"/>
                <a:cs typeface="Lubalin Book for IBM"/>
              </a:rPr>
              <a:t>s</a:t>
            </a:r>
            <a:r>
              <a:rPr sz="1300" spc="-15" dirty="0">
                <a:latin typeface="Lubalin Book for IBM"/>
                <a:cs typeface="Lubalin Book for IBM"/>
              </a:rPr>
              <a:t>t</a:t>
            </a:r>
            <a:r>
              <a:rPr sz="1300" spc="70" dirty="0">
                <a:latin typeface="Lubalin Book for IBM"/>
                <a:cs typeface="Lubalin Book for IBM"/>
              </a:rPr>
              <a:t>e</a:t>
            </a:r>
            <a:r>
              <a:rPr sz="1300" dirty="0">
                <a:latin typeface="Lubalin Book for IBM"/>
                <a:cs typeface="Lubalin Book for IBM"/>
              </a:rPr>
              <a:t>d</a:t>
            </a:r>
            <a:r>
              <a:rPr sz="1300" spc="25" dirty="0">
                <a:latin typeface="Lubalin Book for IBM"/>
                <a:cs typeface="Lubalin Book for IBM"/>
              </a:rPr>
              <a:t> </a:t>
            </a:r>
            <a:r>
              <a:rPr sz="1300" spc="55" dirty="0">
                <a:latin typeface="Lubalin Book for IBM"/>
                <a:cs typeface="Lubalin Book for IBM"/>
              </a:rPr>
              <a:t>s</a:t>
            </a:r>
            <a:r>
              <a:rPr sz="1300" spc="10" dirty="0">
                <a:latin typeface="Lubalin Book for IBM"/>
                <a:cs typeface="Lubalin Book for IBM"/>
              </a:rPr>
              <a:t>e</a:t>
            </a:r>
            <a:r>
              <a:rPr sz="1300" spc="35" dirty="0">
                <a:latin typeface="Lubalin Book for IBM"/>
                <a:cs typeface="Lubalin Book for IBM"/>
              </a:rPr>
              <a:t>r</a:t>
            </a:r>
            <a:r>
              <a:rPr sz="1300" spc="10" dirty="0">
                <a:latin typeface="Lubalin Book for IBM"/>
                <a:cs typeface="Lubalin Book for IBM"/>
              </a:rPr>
              <a:t>vi</a:t>
            </a:r>
            <a:r>
              <a:rPr sz="1300" spc="20" dirty="0">
                <a:latin typeface="Lubalin Book for IBM"/>
                <a:cs typeface="Lubalin Book for IBM"/>
              </a:rPr>
              <a:t>c</a:t>
            </a:r>
            <a:r>
              <a:rPr sz="1300" spc="25" dirty="0">
                <a:latin typeface="Lubalin Book for IBM"/>
                <a:cs typeface="Lubalin Book for IBM"/>
              </a:rPr>
              <a:t>e</a:t>
            </a:r>
            <a:r>
              <a:rPr sz="1300" dirty="0">
                <a:latin typeface="Lubalin Book for IBM"/>
                <a:cs typeface="Lubalin Book for IBM"/>
              </a:rPr>
              <a:t>s</a:t>
            </a:r>
            <a:endParaRPr sz="1300">
              <a:latin typeface="Lubalin Book for IBM"/>
              <a:cs typeface="Lubalin Book for IB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30948" y="3141391"/>
            <a:ext cx="1161415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1610">
              <a:lnSpc>
                <a:spcPct val="100000"/>
              </a:lnSpc>
            </a:pPr>
            <a:r>
              <a:rPr sz="900" dirty="0">
                <a:latin typeface="HelvNeue Medium for IBM"/>
                <a:cs typeface="HelvNeue Medium for IBM"/>
              </a:rPr>
              <a:t>Moni</a:t>
            </a:r>
            <a:r>
              <a:rPr sz="900" spc="-25" dirty="0">
                <a:latin typeface="HelvNeue Medium for IBM"/>
                <a:cs typeface="HelvNeue Medium for IBM"/>
              </a:rPr>
              <a:t>t</a:t>
            </a:r>
            <a:r>
              <a:rPr sz="900" dirty="0">
                <a:latin typeface="HelvNeue Medium for IBM"/>
                <a:cs typeface="HelvNeue Medium for IBM"/>
              </a:rPr>
              <a:t>o</a:t>
            </a:r>
            <a:r>
              <a:rPr sz="900" spc="20" dirty="0">
                <a:latin typeface="HelvNeue Medium for IBM"/>
                <a:cs typeface="HelvNeue Medium for IBM"/>
              </a:rPr>
              <a:t>r</a:t>
            </a:r>
            <a:r>
              <a:rPr sz="900" dirty="0">
                <a:latin typeface="HelvNeue Medium for IBM"/>
                <a:cs typeface="HelvNeue Medium for IBM"/>
              </a:rPr>
              <a:t>i</a:t>
            </a:r>
            <a:r>
              <a:rPr sz="900" spc="-5" dirty="0">
                <a:latin typeface="HelvNeue Medium for IBM"/>
                <a:cs typeface="HelvNeue Medium for IBM"/>
              </a:rPr>
              <a:t>n</a:t>
            </a:r>
            <a:r>
              <a:rPr sz="900" dirty="0">
                <a:latin typeface="HelvNeue Medium for IBM"/>
                <a:cs typeface="HelvNeue Medium for IBM"/>
              </a:rPr>
              <a:t>g </a:t>
            </a:r>
            <a:r>
              <a:rPr sz="900" spc="5" dirty="0">
                <a:latin typeface="HelvNeue Medium for IBM"/>
                <a:cs typeface="HelvNeue Medium for IBM"/>
              </a:rPr>
              <a:t>a</a:t>
            </a:r>
            <a:r>
              <a:rPr sz="900" spc="-5" dirty="0">
                <a:latin typeface="HelvNeue Medium for IBM"/>
                <a:cs typeface="HelvNeue Medium for IBM"/>
              </a:rPr>
              <a:t>n</a:t>
            </a:r>
            <a:r>
              <a:rPr sz="900" dirty="0">
                <a:latin typeface="HelvNeue Medium for IBM"/>
                <a:cs typeface="HelvNeue Medium for IBM"/>
              </a:rPr>
              <a:t>d m</a:t>
            </a:r>
            <a:r>
              <a:rPr sz="900" spc="5" dirty="0">
                <a:latin typeface="HelvNeue Medium for IBM"/>
                <a:cs typeface="HelvNeue Medium for IBM"/>
              </a:rPr>
              <a:t>a</a:t>
            </a:r>
            <a:r>
              <a:rPr sz="900" dirty="0">
                <a:latin typeface="HelvNeue Medium for IBM"/>
                <a:cs typeface="HelvNeue Medium for IBM"/>
              </a:rPr>
              <a:t>nage</a:t>
            </a:r>
            <a:r>
              <a:rPr sz="900" spc="-5" dirty="0">
                <a:latin typeface="HelvNeue Medium for IBM"/>
                <a:cs typeface="HelvNeue Medium for IBM"/>
              </a:rPr>
              <a:t>m</a:t>
            </a:r>
            <a:r>
              <a:rPr sz="900" dirty="0">
                <a:latin typeface="HelvNeue Medium for IBM"/>
                <a:cs typeface="HelvNeue Medium for IBM"/>
              </a:rPr>
              <a:t>e</a:t>
            </a:r>
            <a:r>
              <a:rPr sz="900" spc="-15" dirty="0">
                <a:latin typeface="HelvNeue Medium for IBM"/>
                <a:cs typeface="HelvNeue Medium for IBM"/>
              </a:rPr>
              <a:t>n</a:t>
            </a:r>
            <a:r>
              <a:rPr sz="900" dirty="0">
                <a:latin typeface="HelvNeue Medium for IBM"/>
                <a:cs typeface="HelvNeue Medium for IBM"/>
              </a:rPr>
              <a:t>t </a:t>
            </a:r>
            <a:r>
              <a:rPr sz="900" spc="-5" dirty="0">
                <a:latin typeface="HelvNeue Medium for IBM"/>
                <a:cs typeface="HelvNeue Medium for IBM"/>
              </a:rPr>
              <a:t>s</a:t>
            </a:r>
            <a:r>
              <a:rPr sz="900" dirty="0">
                <a:latin typeface="HelvNeue Medium for IBM"/>
                <a:cs typeface="HelvNeue Medium for IBM"/>
              </a:rPr>
              <a:t>e</a:t>
            </a:r>
            <a:r>
              <a:rPr sz="900" spc="45" dirty="0">
                <a:latin typeface="HelvNeue Medium for IBM"/>
                <a:cs typeface="HelvNeue Medium for IBM"/>
              </a:rPr>
              <a:t>r</a:t>
            </a:r>
            <a:r>
              <a:rPr sz="900" dirty="0">
                <a:latin typeface="HelvNeue Medium for IBM"/>
                <a:cs typeface="HelvNeue Medium for IBM"/>
              </a:rPr>
              <a:t>vi</a:t>
            </a:r>
            <a:r>
              <a:rPr sz="900" spc="5" dirty="0">
                <a:latin typeface="HelvNeue Medium for IBM"/>
                <a:cs typeface="HelvNeue Medium for IBM"/>
              </a:rPr>
              <a:t>c</a:t>
            </a:r>
            <a:r>
              <a:rPr sz="900" dirty="0">
                <a:latin typeface="HelvNeue Medium for IBM"/>
                <a:cs typeface="HelvNeue Medium for IBM"/>
              </a:rPr>
              <a:t>es</a:t>
            </a:r>
            <a:endParaRPr sz="900">
              <a:latin typeface="HelvNeue Medium for IBM"/>
              <a:cs typeface="HelvNeue Medium for IB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9930" y="3209971"/>
            <a:ext cx="98044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HelvNeue Medium for IBM"/>
                <a:cs typeface="HelvNeue Medium for IBM"/>
              </a:rPr>
              <a:t>Ho</a:t>
            </a:r>
            <a:r>
              <a:rPr sz="900" spc="-5" dirty="0">
                <a:latin typeface="HelvNeue Medium for IBM"/>
                <a:cs typeface="HelvNeue Medium for IBM"/>
              </a:rPr>
              <a:t>s</a:t>
            </a:r>
            <a:r>
              <a:rPr sz="900" spc="-25" dirty="0">
                <a:latin typeface="HelvNeue Medium for IBM"/>
                <a:cs typeface="HelvNeue Medium for IBM"/>
              </a:rPr>
              <a:t>t</a:t>
            </a:r>
            <a:r>
              <a:rPr sz="900" spc="5" dirty="0">
                <a:latin typeface="HelvNeue Medium for IBM"/>
                <a:cs typeface="HelvNeue Medium for IBM"/>
              </a:rPr>
              <a:t>e</a:t>
            </a:r>
            <a:r>
              <a:rPr sz="900" dirty="0">
                <a:latin typeface="HelvNeue Medium for IBM"/>
                <a:cs typeface="HelvNeue Medium for IBM"/>
              </a:rPr>
              <a:t>d IT </a:t>
            </a:r>
            <a:r>
              <a:rPr sz="900" spc="-5" dirty="0">
                <a:latin typeface="HelvNeue Medium for IBM"/>
                <a:cs typeface="HelvNeue Medium for IBM"/>
              </a:rPr>
              <a:t>s</a:t>
            </a:r>
            <a:r>
              <a:rPr sz="900" dirty="0">
                <a:latin typeface="HelvNeue Medium for IBM"/>
                <a:cs typeface="HelvNeue Medium for IBM"/>
              </a:rPr>
              <a:t>e</a:t>
            </a:r>
            <a:r>
              <a:rPr sz="900" spc="45" dirty="0">
                <a:latin typeface="HelvNeue Medium for IBM"/>
                <a:cs typeface="HelvNeue Medium for IBM"/>
              </a:rPr>
              <a:t>r</a:t>
            </a:r>
            <a:r>
              <a:rPr sz="900" dirty="0">
                <a:latin typeface="HelvNeue Medium for IBM"/>
                <a:cs typeface="HelvNeue Medium for IBM"/>
              </a:rPr>
              <a:t>vi</a:t>
            </a:r>
            <a:r>
              <a:rPr sz="900" spc="5" dirty="0">
                <a:latin typeface="HelvNeue Medium for IBM"/>
                <a:cs typeface="HelvNeue Medium for IBM"/>
              </a:rPr>
              <a:t>c</a:t>
            </a:r>
            <a:r>
              <a:rPr sz="900" dirty="0">
                <a:latin typeface="HelvNeue Medium for IBM"/>
                <a:cs typeface="HelvNeue Medium for IBM"/>
              </a:rPr>
              <a:t>es</a:t>
            </a:r>
            <a:endParaRPr sz="900">
              <a:latin typeface="HelvNeue Medium for IBM"/>
              <a:cs typeface="HelvNeue Medium for IB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8357" y="3587872"/>
            <a:ext cx="56578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10" dirty="0">
                <a:latin typeface="HelvNeue Light for IBM"/>
                <a:cs typeface="HelvNeue Light for IBM"/>
              </a:rPr>
              <a:t>pplic</a:t>
            </a:r>
            <a:r>
              <a:rPr sz="900" b="0" spc="-20" dirty="0">
                <a:latin typeface="HelvNeue Light for IBM"/>
                <a:cs typeface="HelvNeue Light for IBM"/>
              </a:rPr>
              <a:t>a</a:t>
            </a:r>
            <a:r>
              <a:rPr sz="900" b="0" spc="-10" dirty="0">
                <a:latin typeface="HelvNeue Light for IBM"/>
                <a:cs typeface="HelvNeue Light for IBM"/>
              </a:rPr>
              <a:t>tion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31136" y="3587872"/>
            <a:ext cx="8769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10" dirty="0">
                <a:latin typeface="HelvNeue Light for IBM"/>
                <a:cs typeface="HelvNeue Light for IBM"/>
              </a:rPr>
              <a:t>M</a:t>
            </a:r>
            <a:r>
              <a:rPr sz="900" b="0" dirty="0">
                <a:latin typeface="HelvNeue Light for IBM"/>
                <a:cs typeface="HelvNeue Light for IBM"/>
              </a:rPr>
              <a:t>a</a:t>
            </a:r>
            <a:r>
              <a:rPr sz="900" b="0" spc="-10" dirty="0">
                <a:latin typeface="HelvNeue Light for IBM"/>
                <a:cs typeface="HelvNeue Light for IBM"/>
              </a:rPr>
              <a:t>nage</a:t>
            </a:r>
            <a:r>
              <a:rPr sz="900" b="0" dirty="0">
                <a:latin typeface="HelvNeue Light for IBM"/>
                <a:cs typeface="HelvNeue Light for IBM"/>
              </a:rPr>
              <a:t>d</a:t>
            </a:r>
            <a:r>
              <a:rPr sz="900" b="0" spc="-20" dirty="0">
                <a:latin typeface="HelvNeue Light for IBM"/>
                <a:cs typeface="HelvNeue Light for IBM"/>
              </a:rPr>
              <a:t> </a:t>
            </a:r>
            <a:r>
              <a:rPr sz="900" b="0" spc="-15" dirty="0">
                <a:latin typeface="HelvNeue Light for IBM"/>
                <a:cs typeface="HelvNeue Light for IBM"/>
              </a:rPr>
              <a:t>s</a:t>
            </a:r>
            <a:r>
              <a:rPr sz="900" b="0" spc="-40" dirty="0">
                <a:latin typeface="HelvNeue Light for IBM"/>
                <a:cs typeface="HelvNeue Light for IBM"/>
              </a:rPr>
              <a:t>t</a:t>
            </a:r>
            <a:r>
              <a:rPr sz="900" b="0" spc="-10" dirty="0">
                <a:latin typeface="HelvNeue Light for IBM"/>
                <a:cs typeface="HelvNeue Light for IBM"/>
              </a:rPr>
              <a:t>o</a:t>
            </a:r>
            <a:r>
              <a:rPr sz="900" b="0" spc="-20" dirty="0">
                <a:latin typeface="HelvNeue Light for IBM"/>
                <a:cs typeface="HelvNeue Light for IBM"/>
              </a:rPr>
              <a:t>r</a:t>
            </a:r>
            <a:r>
              <a:rPr sz="900" b="0" spc="-10" dirty="0">
                <a:latin typeface="HelvNeue Light for IBM"/>
                <a:cs typeface="HelvNeue Light for IBM"/>
              </a:rPr>
              <a:t>age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34999" y="3902997"/>
            <a:ext cx="35369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10" dirty="0">
                <a:latin typeface="HelvNeue Light for IBM"/>
                <a:cs typeface="HelvNeue Light for IBM"/>
              </a:rPr>
              <a:t>D</a:t>
            </a:r>
            <a:r>
              <a:rPr sz="900" b="0" spc="-25" dirty="0">
                <a:latin typeface="HelvNeue Light for IBM"/>
                <a:cs typeface="HelvNeue Light for IBM"/>
              </a:rPr>
              <a:t>e</a:t>
            </a:r>
            <a:r>
              <a:rPr sz="900" b="0" spc="-10" dirty="0">
                <a:latin typeface="HelvNeue Light for IBM"/>
                <a:cs typeface="HelvNeue Light for IBM"/>
              </a:rPr>
              <a:t>vi</a:t>
            </a:r>
            <a:r>
              <a:rPr sz="900" b="0" spc="-20" dirty="0">
                <a:latin typeface="HelvNeue Light for IBM"/>
                <a:cs typeface="HelvNeue Light for IBM"/>
              </a:rPr>
              <a:t>c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28050" y="3902997"/>
            <a:ext cx="8839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10" dirty="0">
                <a:latin typeface="HelvNeue Light for IBM"/>
                <a:cs typeface="HelvNeue Light for IBM"/>
              </a:rPr>
              <a:t>Bac</a:t>
            </a:r>
            <a:r>
              <a:rPr sz="900" b="0" spc="-15" dirty="0">
                <a:latin typeface="HelvNeue Light for IBM"/>
                <a:cs typeface="HelvNeue Light for IBM"/>
              </a:rPr>
              <a:t>k</a:t>
            </a:r>
            <a:r>
              <a:rPr sz="900" b="0" spc="-10" dirty="0">
                <a:latin typeface="HelvNeue Light for IBM"/>
                <a:cs typeface="HelvNeue Light for IBM"/>
              </a:rPr>
              <a:t>u</a:t>
            </a:r>
            <a:r>
              <a:rPr sz="900" b="0" dirty="0">
                <a:latin typeface="HelvNeue Light for IBM"/>
                <a:cs typeface="HelvNeue Light for IBM"/>
              </a:rPr>
              <a:t>p</a:t>
            </a:r>
            <a:r>
              <a:rPr sz="900" b="0" spc="-20" dirty="0">
                <a:latin typeface="HelvNeue Light for IBM"/>
                <a:cs typeface="HelvNeue Light for IBM"/>
              </a:rPr>
              <a:t> </a:t>
            </a:r>
            <a:r>
              <a:rPr sz="900" b="0" spc="-10" dirty="0">
                <a:latin typeface="HelvNeue Light for IBM"/>
                <a:cs typeface="HelvNeue Light for IBM"/>
              </a:rPr>
              <a:t>/</a:t>
            </a:r>
            <a:r>
              <a:rPr sz="900" b="0" spc="-25" dirty="0">
                <a:latin typeface="HelvNeue Light for IBM"/>
                <a:cs typeface="HelvNeue Light for IBM"/>
              </a:rPr>
              <a:t>r</a:t>
            </a:r>
            <a:r>
              <a:rPr sz="900" b="0" spc="-10" dirty="0">
                <a:latin typeface="HelvNeue Light for IBM"/>
                <a:cs typeface="HelvNeue Light for IBM"/>
              </a:rPr>
              <a:t>e</a:t>
            </a:r>
            <a:r>
              <a:rPr sz="900" b="0" spc="-20" dirty="0">
                <a:latin typeface="HelvNeue Light for IBM"/>
                <a:cs typeface="HelvNeue Light for IBM"/>
              </a:rPr>
              <a:t>c</a:t>
            </a:r>
            <a:r>
              <a:rPr sz="900" b="0" spc="-25" dirty="0">
                <a:latin typeface="HelvNeue Light for IBM"/>
                <a:cs typeface="HelvNeue Light for IBM"/>
              </a:rPr>
              <a:t>o</a:t>
            </a:r>
            <a:r>
              <a:rPr sz="900" b="0" spc="-35" dirty="0">
                <a:latin typeface="HelvNeue Light for IBM"/>
                <a:cs typeface="HelvNeue Light for IBM"/>
              </a:rPr>
              <a:t>v</a:t>
            </a:r>
            <a:r>
              <a:rPr sz="900" b="0" spc="-10" dirty="0">
                <a:latin typeface="HelvNeue Light for IBM"/>
                <a:cs typeface="HelvNeue Light for IBM"/>
              </a:rPr>
              <a:t>e</a:t>
            </a:r>
            <a:r>
              <a:rPr sz="900" b="0" spc="4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y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09053" y="4218122"/>
            <a:ext cx="40449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20" dirty="0">
                <a:latin typeface="HelvNeue Light for IBM"/>
                <a:cs typeface="HelvNeue Light for IBM"/>
              </a:rPr>
              <a:t>S</a:t>
            </a:r>
            <a:r>
              <a:rPr sz="900" b="0" spc="-40" dirty="0">
                <a:latin typeface="HelvNeue Light for IBM"/>
                <a:cs typeface="HelvNeue Light for IBM"/>
              </a:rPr>
              <a:t>t</a:t>
            </a:r>
            <a:r>
              <a:rPr sz="900" b="0" spc="-10" dirty="0">
                <a:latin typeface="HelvNeue Light for IBM"/>
                <a:cs typeface="HelvNeue Light for IBM"/>
              </a:rPr>
              <a:t>o</a:t>
            </a:r>
            <a:r>
              <a:rPr sz="900" b="0" spc="-20" dirty="0">
                <a:latin typeface="HelvNeue Light for IBM"/>
                <a:cs typeface="HelvNeue Light for IBM"/>
              </a:rPr>
              <a:t>r</a:t>
            </a:r>
            <a:r>
              <a:rPr sz="900" b="0" spc="-10" dirty="0">
                <a:latin typeface="HelvNeue Light for IBM"/>
                <a:cs typeface="HelvNeue Light for IBM"/>
              </a:rPr>
              <a:t>age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7336" y="4218122"/>
            <a:ext cx="4254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10" dirty="0">
                <a:latin typeface="HelvNeue Light for IBM"/>
                <a:cs typeface="HelvNeue Light for IBM"/>
              </a:rPr>
              <a:t>Secu</a:t>
            </a:r>
            <a:r>
              <a:rPr sz="900" b="0" spc="5" dirty="0">
                <a:latin typeface="HelvNeue Light for IBM"/>
                <a:cs typeface="HelvNeue Light for IBM"/>
              </a:rPr>
              <a:t>r</a:t>
            </a:r>
            <a:r>
              <a:rPr sz="900" b="0" spc="-10" dirty="0">
                <a:latin typeface="HelvNeue Light for IBM"/>
                <a:cs typeface="HelvNeue Light for IBM"/>
              </a:rPr>
              <a:t>i</a:t>
            </a:r>
            <a:r>
              <a:rPr sz="900" b="0" spc="1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y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39457" y="4533247"/>
            <a:ext cx="343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10" dirty="0">
                <a:latin typeface="HelvNeue Light for IBM"/>
                <a:cs typeface="HelvNeue Light for IBM"/>
              </a:rPr>
              <a:t>Se</a:t>
            </a:r>
            <a:r>
              <a:rPr sz="900" b="0" spc="40" dirty="0">
                <a:latin typeface="HelvNeue Light for IBM"/>
                <a:cs typeface="HelvNeue Light for IBM"/>
              </a:rPr>
              <a:t>r</a:t>
            </a:r>
            <a:r>
              <a:rPr sz="900" b="0" spc="-35" dirty="0">
                <a:latin typeface="HelvNeue Light for IBM"/>
                <a:cs typeface="HelvNeue Light for IBM"/>
              </a:rPr>
              <a:t>v</a:t>
            </a:r>
            <a:r>
              <a:rPr sz="900" b="0" spc="-10" dirty="0">
                <a:latin typeface="HelvNeue Light for IBM"/>
                <a:cs typeface="HelvNeue Light for IBM"/>
              </a:rPr>
              <a:t>er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83701" y="4533247"/>
            <a:ext cx="9728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35" dirty="0">
                <a:latin typeface="HelvNeue Light for IBM"/>
                <a:cs typeface="HelvNeue Light for IBM"/>
              </a:rPr>
              <a:t>P</a:t>
            </a:r>
            <a:r>
              <a:rPr sz="900" b="0" spc="-20" dirty="0">
                <a:latin typeface="HelvNeue Light for IBM"/>
                <a:cs typeface="HelvNeue Light for IBM"/>
              </a:rPr>
              <a:t>a</a:t>
            </a:r>
            <a:r>
              <a:rPr sz="900" b="0" spc="-40" dirty="0">
                <a:latin typeface="HelvNeue Light for IBM"/>
                <a:cs typeface="HelvNeue Light for IBM"/>
              </a:rPr>
              <a:t>t</a:t>
            </a:r>
            <a:r>
              <a:rPr sz="900" b="0" spc="-10" dirty="0">
                <a:latin typeface="HelvNeue Light for IBM"/>
                <a:cs typeface="HelvNeue Light for IBM"/>
              </a:rPr>
              <a:t>c</a:t>
            </a:r>
            <a:r>
              <a:rPr sz="900" b="0" dirty="0">
                <a:latin typeface="HelvNeue Light for IBM"/>
                <a:cs typeface="HelvNeue Light for IBM"/>
              </a:rPr>
              <a:t>h</a:t>
            </a:r>
            <a:r>
              <a:rPr sz="900" b="0" spc="-20" dirty="0">
                <a:latin typeface="HelvNeue Light for IBM"/>
                <a:cs typeface="HelvNeue Light for IBM"/>
              </a:rPr>
              <a:t> </a:t>
            </a:r>
            <a:r>
              <a:rPr sz="900" b="0" spc="-10" dirty="0">
                <a:latin typeface="HelvNeue Light for IBM"/>
                <a:cs typeface="HelvNeue Light for IBM"/>
              </a:rPr>
              <a:t>m</a:t>
            </a:r>
            <a:r>
              <a:rPr sz="900" b="0" dirty="0">
                <a:latin typeface="HelvNeue Light for IBM"/>
                <a:cs typeface="HelvNeue Light for IBM"/>
              </a:rPr>
              <a:t>a</a:t>
            </a:r>
            <a:r>
              <a:rPr sz="900" b="0" spc="-10" dirty="0">
                <a:latin typeface="HelvNeue Light for IBM"/>
                <a:cs typeface="HelvNeue Light for IBM"/>
              </a:rPr>
              <a:t>nage</a:t>
            </a:r>
            <a:r>
              <a:rPr sz="900" b="0" spc="-15" dirty="0">
                <a:latin typeface="HelvNeue Light for IBM"/>
                <a:cs typeface="HelvNeue Light for IBM"/>
              </a:rPr>
              <a:t>m</a:t>
            </a:r>
            <a:r>
              <a:rPr sz="900" b="0" spc="-10" dirty="0">
                <a:latin typeface="HelvNeue Light for IBM"/>
                <a:cs typeface="HelvNeue Light for IBM"/>
              </a:rPr>
              <a:t>e</a:t>
            </a:r>
            <a:r>
              <a:rPr sz="900" b="0" spc="-2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t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91565" y="4848372"/>
            <a:ext cx="4400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10" dirty="0">
                <a:latin typeface="HelvNeue Light for IBM"/>
                <a:cs typeface="HelvNeue Light for IBM"/>
              </a:rPr>
              <a:t>N</a:t>
            </a:r>
            <a:r>
              <a:rPr sz="900" b="0" spc="-20" dirty="0">
                <a:latin typeface="HelvNeue Light for IBM"/>
                <a:cs typeface="HelvNeue Light for IBM"/>
              </a:rPr>
              <a:t>e</a:t>
            </a:r>
            <a:r>
              <a:rPr sz="900" b="0" spc="5" dirty="0">
                <a:latin typeface="HelvNeue Light for IBM"/>
                <a:cs typeface="HelvNeue Light for IBM"/>
              </a:rPr>
              <a:t>t</a:t>
            </a:r>
            <a:r>
              <a:rPr sz="900" b="0" spc="-30" dirty="0">
                <a:latin typeface="HelvNeue Light for IBM"/>
                <a:cs typeface="HelvNeue Light for IBM"/>
              </a:rPr>
              <a:t>w</a:t>
            </a:r>
            <a:r>
              <a:rPr sz="900" b="0" spc="-10" dirty="0">
                <a:latin typeface="HelvNeue Light for IBM"/>
                <a:cs typeface="HelvNeue Light for IBM"/>
              </a:rPr>
              <a:t>o</a:t>
            </a:r>
            <a:r>
              <a:rPr sz="900" b="0" spc="1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k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12873" y="4848372"/>
            <a:ext cx="5130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10" dirty="0">
                <a:latin typeface="HelvNeue Light for IBM"/>
                <a:cs typeface="HelvNeue Light for IBM"/>
              </a:rPr>
              <a:t>Hel</a:t>
            </a:r>
            <a:r>
              <a:rPr sz="900" b="0" dirty="0">
                <a:latin typeface="HelvNeue Light for IBM"/>
                <a:cs typeface="HelvNeue Light for IBM"/>
              </a:rPr>
              <a:t>p</a:t>
            </a:r>
            <a:r>
              <a:rPr sz="900" b="0" spc="-20" dirty="0">
                <a:latin typeface="HelvNeue Light for IBM"/>
                <a:cs typeface="HelvNeue Light for IBM"/>
              </a:rPr>
              <a:t> </a:t>
            </a:r>
            <a:r>
              <a:rPr sz="900" b="0" spc="-10" dirty="0">
                <a:latin typeface="HelvNeue Light for IBM"/>
                <a:cs typeface="HelvNeue Light for IBM"/>
              </a:rPr>
              <a:t>desk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83004" y="5830658"/>
            <a:ext cx="1910080" cy="664210"/>
          </a:xfrm>
          <a:custGeom>
            <a:avLst/>
            <a:gdLst/>
            <a:ahLst/>
            <a:cxnLst/>
            <a:rect l="l" t="t" r="r" b="b"/>
            <a:pathLst>
              <a:path w="1910079" h="664210">
                <a:moveTo>
                  <a:pt x="1909508" y="0"/>
                </a:moveTo>
                <a:lnTo>
                  <a:pt x="0" y="0"/>
                </a:lnTo>
                <a:lnTo>
                  <a:pt x="0" y="663956"/>
                </a:lnTo>
                <a:lnTo>
                  <a:pt x="1909508" y="663956"/>
                </a:lnTo>
                <a:lnTo>
                  <a:pt x="19095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92512" y="5830658"/>
            <a:ext cx="908050" cy="664210"/>
          </a:xfrm>
          <a:custGeom>
            <a:avLst/>
            <a:gdLst/>
            <a:ahLst/>
            <a:cxnLst/>
            <a:rect l="l" t="t" r="r" b="b"/>
            <a:pathLst>
              <a:path w="908050" h="664210">
                <a:moveTo>
                  <a:pt x="908011" y="0"/>
                </a:moveTo>
                <a:lnTo>
                  <a:pt x="0" y="0"/>
                </a:lnTo>
                <a:lnTo>
                  <a:pt x="0" y="663956"/>
                </a:lnTo>
                <a:lnTo>
                  <a:pt x="908011" y="663956"/>
                </a:lnTo>
                <a:lnTo>
                  <a:pt x="9080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0524" y="5830658"/>
            <a:ext cx="908050" cy="664210"/>
          </a:xfrm>
          <a:custGeom>
            <a:avLst/>
            <a:gdLst/>
            <a:ahLst/>
            <a:cxnLst/>
            <a:rect l="l" t="t" r="r" b="b"/>
            <a:pathLst>
              <a:path w="908050" h="664210">
                <a:moveTo>
                  <a:pt x="908011" y="0"/>
                </a:moveTo>
                <a:lnTo>
                  <a:pt x="0" y="0"/>
                </a:lnTo>
                <a:lnTo>
                  <a:pt x="0" y="663956"/>
                </a:lnTo>
                <a:lnTo>
                  <a:pt x="908011" y="663956"/>
                </a:lnTo>
                <a:lnTo>
                  <a:pt x="9080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08536" y="5830658"/>
            <a:ext cx="908050" cy="664210"/>
          </a:xfrm>
          <a:custGeom>
            <a:avLst/>
            <a:gdLst/>
            <a:ahLst/>
            <a:cxnLst/>
            <a:rect l="l" t="t" r="r" b="b"/>
            <a:pathLst>
              <a:path w="908050" h="664210">
                <a:moveTo>
                  <a:pt x="908011" y="0"/>
                </a:moveTo>
                <a:lnTo>
                  <a:pt x="0" y="0"/>
                </a:lnTo>
                <a:lnTo>
                  <a:pt x="0" y="663956"/>
                </a:lnTo>
                <a:lnTo>
                  <a:pt x="908011" y="663956"/>
                </a:lnTo>
                <a:lnTo>
                  <a:pt x="9080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16548" y="5830658"/>
            <a:ext cx="908050" cy="664210"/>
          </a:xfrm>
          <a:custGeom>
            <a:avLst/>
            <a:gdLst/>
            <a:ahLst/>
            <a:cxnLst/>
            <a:rect l="l" t="t" r="r" b="b"/>
            <a:pathLst>
              <a:path w="908050" h="664210">
                <a:moveTo>
                  <a:pt x="908011" y="0"/>
                </a:moveTo>
                <a:lnTo>
                  <a:pt x="0" y="0"/>
                </a:lnTo>
                <a:lnTo>
                  <a:pt x="0" y="663956"/>
                </a:lnTo>
                <a:lnTo>
                  <a:pt x="908011" y="663956"/>
                </a:lnTo>
                <a:lnTo>
                  <a:pt x="9080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24559" y="5830658"/>
            <a:ext cx="958850" cy="664210"/>
          </a:xfrm>
          <a:custGeom>
            <a:avLst/>
            <a:gdLst/>
            <a:ahLst/>
            <a:cxnLst/>
            <a:rect l="l" t="t" r="r" b="b"/>
            <a:pathLst>
              <a:path w="958850" h="664210">
                <a:moveTo>
                  <a:pt x="958811" y="0"/>
                </a:moveTo>
                <a:lnTo>
                  <a:pt x="0" y="0"/>
                </a:lnTo>
                <a:lnTo>
                  <a:pt x="0" y="663956"/>
                </a:lnTo>
                <a:lnTo>
                  <a:pt x="958811" y="663956"/>
                </a:lnTo>
                <a:lnTo>
                  <a:pt x="958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92512" y="6168983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325627"/>
                </a:moveTo>
                <a:lnTo>
                  <a:pt x="0" y="0"/>
                </a:lnTo>
              </a:path>
            </a:pathLst>
          </a:custGeom>
          <a:ln w="6350">
            <a:solidFill>
              <a:srgbClr val="8DC6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00524" y="6168983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325627"/>
                </a:moveTo>
                <a:lnTo>
                  <a:pt x="0" y="0"/>
                </a:lnTo>
              </a:path>
            </a:pathLst>
          </a:custGeom>
          <a:ln w="6350">
            <a:solidFill>
              <a:srgbClr val="8DC6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08536" y="6168983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325627"/>
                </a:moveTo>
                <a:lnTo>
                  <a:pt x="0" y="0"/>
                </a:lnTo>
              </a:path>
            </a:pathLst>
          </a:custGeom>
          <a:ln w="6350">
            <a:solidFill>
              <a:srgbClr val="8DC6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16548" y="6168983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325627"/>
                </a:moveTo>
                <a:lnTo>
                  <a:pt x="0" y="0"/>
                </a:lnTo>
              </a:path>
            </a:pathLst>
          </a:custGeom>
          <a:ln w="6350">
            <a:solidFill>
              <a:srgbClr val="8DC6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24559" y="6168983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325627"/>
                </a:moveTo>
                <a:lnTo>
                  <a:pt x="0" y="0"/>
                </a:lnTo>
              </a:path>
            </a:pathLst>
          </a:custGeom>
          <a:ln w="6350">
            <a:solidFill>
              <a:srgbClr val="8DC6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92512" y="5830656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325627"/>
                </a:moveTo>
                <a:lnTo>
                  <a:pt x="0" y="0"/>
                </a:lnTo>
              </a:path>
            </a:pathLst>
          </a:custGeom>
          <a:ln w="6350">
            <a:solidFill>
              <a:srgbClr val="00B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00524" y="5830656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325627"/>
                </a:moveTo>
                <a:lnTo>
                  <a:pt x="0" y="0"/>
                </a:lnTo>
              </a:path>
            </a:pathLst>
          </a:custGeom>
          <a:ln w="6350">
            <a:solidFill>
              <a:srgbClr val="00B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08536" y="5830656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325627"/>
                </a:moveTo>
                <a:lnTo>
                  <a:pt x="0" y="0"/>
                </a:lnTo>
              </a:path>
            </a:pathLst>
          </a:custGeom>
          <a:ln w="6350">
            <a:solidFill>
              <a:srgbClr val="00B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16548" y="5830656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325627"/>
                </a:moveTo>
                <a:lnTo>
                  <a:pt x="0" y="0"/>
                </a:lnTo>
              </a:path>
            </a:pathLst>
          </a:custGeom>
          <a:ln w="6350">
            <a:solidFill>
              <a:srgbClr val="00B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24559" y="5830656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4">
                <a:moveTo>
                  <a:pt x="0" y="325627"/>
                </a:moveTo>
                <a:lnTo>
                  <a:pt x="0" y="0"/>
                </a:lnTo>
              </a:path>
            </a:pathLst>
          </a:custGeom>
          <a:ln w="6350">
            <a:solidFill>
              <a:srgbClr val="00B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19122" y="6162634"/>
            <a:ext cx="6464300" cy="0"/>
          </a:xfrm>
          <a:custGeom>
            <a:avLst/>
            <a:gdLst/>
            <a:ahLst/>
            <a:cxnLst/>
            <a:rect l="l" t="t" r="r" b="b"/>
            <a:pathLst>
              <a:path w="6464300">
                <a:moveTo>
                  <a:pt x="0" y="0"/>
                </a:moveTo>
                <a:lnTo>
                  <a:pt x="6464249" y="0"/>
                </a:lnTo>
              </a:path>
            </a:pathLst>
          </a:custGeom>
          <a:ln w="12700">
            <a:solidFill>
              <a:srgbClr val="8DC6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095332" y="5572273"/>
            <a:ext cx="167576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0" dirty="0">
                <a:latin typeface="Lubalin Book for IBM"/>
                <a:cs typeface="Lubalin Book for IBM"/>
              </a:rPr>
              <a:t>S</a:t>
            </a:r>
            <a:r>
              <a:rPr sz="1300" spc="10" dirty="0">
                <a:latin typeface="Lubalin Book for IBM"/>
                <a:cs typeface="Lubalin Book for IBM"/>
              </a:rPr>
              <a:t>e</a:t>
            </a:r>
            <a:r>
              <a:rPr sz="1300" spc="35" dirty="0">
                <a:latin typeface="Lubalin Book for IBM"/>
                <a:cs typeface="Lubalin Book for IBM"/>
              </a:rPr>
              <a:t>r</a:t>
            </a:r>
            <a:r>
              <a:rPr sz="1300" spc="10" dirty="0">
                <a:latin typeface="Lubalin Book for IBM"/>
                <a:cs typeface="Lubalin Book for IBM"/>
              </a:rPr>
              <a:t>vi</a:t>
            </a:r>
            <a:r>
              <a:rPr sz="1300" spc="20" dirty="0">
                <a:latin typeface="Lubalin Book for IBM"/>
                <a:cs typeface="Lubalin Book for IBM"/>
              </a:rPr>
              <a:t>c</a:t>
            </a:r>
            <a:r>
              <a:rPr sz="1300" dirty="0">
                <a:latin typeface="Lubalin Book for IBM"/>
                <a:cs typeface="Lubalin Book for IBM"/>
              </a:rPr>
              <a:t>e</a:t>
            </a:r>
            <a:r>
              <a:rPr sz="1300" spc="25" dirty="0">
                <a:latin typeface="Lubalin Book for IBM"/>
                <a:cs typeface="Lubalin Book for IBM"/>
              </a:rPr>
              <a:t> </a:t>
            </a:r>
            <a:r>
              <a:rPr sz="1300" spc="10" dirty="0">
                <a:latin typeface="Lubalin Book for IBM"/>
                <a:cs typeface="Lubalin Book for IBM"/>
              </a:rPr>
              <a:t>Enableme</a:t>
            </a:r>
            <a:r>
              <a:rPr sz="1300" spc="-30" dirty="0">
                <a:latin typeface="Lubalin Book for IBM"/>
                <a:cs typeface="Lubalin Book for IBM"/>
              </a:rPr>
              <a:t>n</a:t>
            </a:r>
            <a:r>
              <a:rPr sz="1300" dirty="0">
                <a:latin typeface="Lubalin Book for IBM"/>
                <a:cs typeface="Lubalin Book for IBM"/>
              </a:rPr>
              <a:t>t</a:t>
            </a:r>
            <a:endParaRPr sz="1300">
              <a:latin typeface="Lubalin Book for IBM"/>
              <a:cs typeface="Lubalin Book for IBM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21104" y="5931034"/>
            <a:ext cx="148399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latin typeface="HelvNeue Bold for IBM"/>
                <a:cs typeface="HelvNeue Bold for IBM"/>
              </a:rPr>
              <a:t>In</a:t>
            </a:r>
            <a:r>
              <a:rPr sz="900" b="1" spc="10" dirty="0">
                <a:latin typeface="HelvNeue Bold for IBM"/>
                <a:cs typeface="HelvNeue Bold for IBM"/>
              </a:rPr>
              <a:t>f</a:t>
            </a:r>
            <a:r>
              <a:rPr sz="900" b="1" dirty="0">
                <a:latin typeface="HelvNeue Bold for IBM"/>
                <a:cs typeface="HelvNeue Bold for IBM"/>
              </a:rPr>
              <a:t>ra</a:t>
            </a:r>
            <a:r>
              <a:rPr sz="900" b="1" spc="-5" dirty="0">
                <a:latin typeface="HelvNeue Bold for IBM"/>
                <a:cs typeface="HelvNeue Bold for IBM"/>
              </a:rPr>
              <a:t>s</a:t>
            </a:r>
            <a:r>
              <a:rPr sz="900" b="1" dirty="0">
                <a:latin typeface="HelvNeue Bold for IBM"/>
                <a:cs typeface="HelvNeue Bold for IBM"/>
              </a:rPr>
              <a:t>t</a:t>
            </a:r>
            <a:r>
              <a:rPr sz="900" b="1" spc="15" dirty="0">
                <a:latin typeface="HelvNeue Bold for IBM"/>
                <a:cs typeface="HelvNeue Bold for IBM"/>
              </a:rPr>
              <a:t>r</a:t>
            </a:r>
            <a:r>
              <a:rPr sz="900" b="1" dirty="0">
                <a:latin typeface="HelvNeue Bold for IBM"/>
                <a:cs typeface="HelvNeue Bold for IBM"/>
              </a:rPr>
              <a:t>u</a:t>
            </a:r>
            <a:r>
              <a:rPr sz="900" b="1" spc="10" dirty="0">
                <a:latin typeface="HelvNeue Bold for IBM"/>
                <a:cs typeface="HelvNeue Bold for IBM"/>
              </a:rPr>
              <a:t>c</a:t>
            </a:r>
            <a:r>
              <a:rPr sz="900" b="1" dirty="0">
                <a:latin typeface="HelvNeue Bold for IBM"/>
                <a:cs typeface="HelvNeue Bold for IBM"/>
              </a:rPr>
              <a:t>tu</a:t>
            </a:r>
            <a:r>
              <a:rPr sz="900" b="1" spc="-10" dirty="0">
                <a:latin typeface="HelvNeue Bold for IBM"/>
                <a:cs typeface="HelvNeue Bold for IBM"/>
              </a:rPr>
              <a:t>r</a:t>
            </a:r>
            <a:r>
              <a:rPr sz="900" b="1" dirty="0">
                <a:latin typeface="HelvNeue Bold for IBM"/>
                <a:cs typeface="HelvNeue Bold for IBM"/>
              </a:rPr>
              <a:t>e m</a:t>
            </a:r>
            <a:r>
              <a:rPr sz="900" b="1" spc="5" dirty="0">
                <a:latin typeface="HelvNeue Bold for IBM"/>
                <a:cs typeface="HelvNeue Bold for IBM"/>
              </a:rPr>
              <a:t>a</a:t>
            </a:r>
            <a:r>
              <a:rPr sz="900" b="1" dirty="0">
                <a:latin typeface="HelvNeue Bold for IBM"/>
                <a:cs typeface="HelvNeue Bold for IBM"/>
              </a:rPr>
              <a:t>nage</a:t>
            </a:r>
            <a:r>
              <a:rPr sz="900" b="1" spc="-5" dirty="0">
                <a:latin typeface="HelvNeue Bold for IBM"/>
                <a:cs typeface="HelvNeue Bold for IBM"/>
              </a:rPr>
              <a:t>m</a:t>
            </a:r>
            <a:r>
              <a:rPr sz="900" b="1" dirty="0">
                <a:latin typeface="HelvNeue Bold for IBM"/>
                <a:cs typeface="HelvNeue Bold for IBM"/>
              </a:rPr>
              <a:t>e</a:t>
            </a:r>
            <a:r>
              <a:rPr sz="900" b="1" spc="-15" dirty="0">
                <a:latin typeface="HelvNeue Bold for IBM"/>
                <a:cs typeface="HelvNeue Bold for IBM"/>
              </a:rPr>
              <a:t>n</a:t>
            </a:r>
            <a:r>
              <a:rPr sz="900" b="1" dirty="0">
                <a:latin typeface="HelvNeue Bold for IBM"/>
                <a:cs typeface="HelvNeue Bold for IBM"/>
              </a:rPr>
              <a:t>t</a:t>
            </a:r>
            <a:endParaRPr sz="900">
              <a:latin typeface="HelvNeue Bold for IBM"/>
              <a:cs typeface="HelvNeue Bold for IBM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42270" y="5931161"/>
            <a:ext cx="1482725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5040" algn="l"/>
              </a:tabLst>
            </a:pPr>
            <a:r>
              <a:rPr sz="900" b="0" spc="-10" dirty="0">
                <a:latin typeface="HelvNeue Light for IBM"/>
                <a:cs typeface="HelvNeue Light for IBM"/>
              </a:rPr>
              <a:t>P</a:t>
            </a:r>
            <a:r>
              <a:rPr sz="900" b="0" spc="-25" dirty="0">
                <a:latin typeface="HelvNeue Light for IBM"/>
                <a:cs typeface="HelvNeue Light for IBM"/>
              </a:rPr>
              <a:t>ro</a:t>
            </a:r>
            <a:r>
              <a:rPr sz="900" b="0" spc="-10" dirty="0">
                <a:latin typeface="HelvNeue Light for IBM"/>
                <a:cs typeface="HelvNeue Light for IBM"/>
              </a:rPr>
              <a:t>visioni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g	</a:t>
            </a:r>
            <a:r>
              <a:rPr sz="900" b="0" spc="-10" dirty="0">
                <a:latin typeface="HelvNeue Light for IBM"/>
                <a:cs typeface="HelvNeue Light for IBM"/>
              </a:rPr>
              <a:t>Moni</a:t>
            </a:r>
            <a:r>
              <a:rPr sz="900" b="0" spc="-40" dirty="0">
                <a:latin typeface="HelvNeue Light for IBM"/>
                <a:cs typeface="HelvNeue Light for IBM"/>
              </a:rPr>
              <a:t>t</a:t>
            </a:r>
            <a:r>
              <a:rPr sz="900" b="0" spc="-10" dirty="0">
                <a:latin typeface="HelvNeue Light for IBM"/>
                <a:cs typeface="HelvNeue Light for IBM"/>
              </a:rPr>
              <a:t>o</a:t>
            </a:r>
            <a:r>
              <a:rPr sz="900" b="0" spc="5" dirty="0">
                <a:latin typeface="HelvNeue Light for IBM"/>
                <a:cs typeface="HelvNeue Light for IBM"/>
              </a:rPr>
              <a:t>r</a:t>
            </a:r>
            <a:r>
              <a:rPr sz="900" b="0" spc="-10" dirty="0">
                <a:latin typeface="HelvNeue Light for IBM"/>
                <a:cs typeface="HelvNeue Light for IBM"/>
              </a:rPr>
              <a:t>i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g</a:t>
            </a:r>
            <a:endParaRPr sz="900">
              <a:latin typeface="HelvNeue Light for IBM"/>
              <a:cs typeface="HelvNeue Light for IBM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3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tabLst>
                <a:tab pos="1004569" algn="l"/>
              </a:tabLst>
            </a:pPr>
            <a:r>
              <a:rPr sz="900" b="0" spc="-20" dirty="0">
                <a:latin typeface="HelvNeue Light for IBM"/>
                <a:cs typeface="HelvNeue Light for IBM"/>
              </a:rPr>
              <a:t>Da</a:t>
            </a:r>
            <a:r>
              <a:rPr sz="900" b="0" spc="-25" dirty="0">
                <a:latin typeface="HelvNeue Light for IBM"/>
                <a:cs typeface="HelvNeue Light for IBM"/>
              </a:rPr>
              <a:t>t</a:t>
            </a:r>
            <a:r>
              <a:rPr sz="900" b="0" spc="-10" dirty="0">
                <a:latin typeface="HelvNeue Light for IBM"/>
                <a:cs typeface="HelvNeue Light for IBM"/>
              </a:rPr>
              <a:t>a</a:t>
            </a:r>
            <a:r>
              <a:rPr sz="900" b="0" spc="-20" dirty="0">
                <a:latin typeface="HelvNeue Light for IBM"/>
                <a:cs typeface="HelvNeue Light for IBM"/>
              </a:rPr>
              <a:t>c</a:t>
            </a:r>
            <a:r>
              <a:rPr sz="900" b="0" spc="-10" dirty="0">
                <a:latin typeface="HelvNeue Light for IBM"/>
                <a:cs typeface="HelvNeue Light for IBM"/>
              </a:rPr>
              <a:t>e</a:t>
            </a:r>
            <a:r>
              <a:rPr sz="900" b="0" spc="-25" dirty="0">
                <a:latin typeface="HelvNeue Light for IBM"/>
                <a:cs typeface="HelvNeue Light for IBM"/>
              </a:rPr>
              <a:t>n</a:t>
            </a:r>
            <a:r>
              <a:rPr sz="900" b="0" spc="-40" dirty="0">
                <a:latin typeface="HelvNeue Light for IBM"/>
                <a:cs typeface="HelvNeue Light for IBM"/>
              </a:rPr>
              <a:t>t</a:t>
            </a:r>
            <a:r>
              <a:rPr sz="900" b="0" spc="-10" dirty="0">
                <a:latin typeface="HelvNeue Light for IBM"/>
                <a:cs typeface="HelvNeue Light for IBM"/>
              </a:rPr>
              <a:t>e</a:t>
            </a:r>
            <a:r>
              <a:rPr sz="900" b="0" dirty="0">
                <a:latin typeface="HelvNeue Light for IBM"/>
                <a:cs typeface="HelvNeue Light for IBM"/>
              </a:rPr>
              <a:t>r	</a:t>
            </a:r>
            <a:r>
              <a:rPr sz="900" b="0" spc="-10" dirty="0">
                <a:latin typeface="HelvNeue Light for IBM"/>
                <a:cs typeface="HelvNeue Light for IBM"/>
              </a:rPr>
              <a:t>N</a:t>
            </a:r>
            <a:r>
              <a:rPr sz="900" b="0" spc="-20" dirty="0">
                <a:latin typeface="HelvNeue Light for IBM"/>
                <a:cs typeface="HelvNeue Light for IBM"/>
              </a:rPr>
              <a:t>e</a:t>
            </a:r>
            <a:r>
              <a:rPr sz="900" b="0" spc="5" dirty="0">
                <a:latin typeface="HelvNeue Light for IBM"/>
                <a:cs typeface="HelvNeue Light for IBM"/>
              </a:rPr>
              <a:t>t</a:t>
            </a:r>
            <a:r>
              <a:rPr sz="900" b="0" spc="-30" dirty="0">
                <a:latin typeface="HelvNeue Light for IBM"/>
                <a:cs typeface="HelvNeue Light for IBM"/>
              </a:rPr>
              <a:t>w</a:t>
            </a:r>
            <a:r>
              <a:rPr sz="900" b="0" spc="-10" dirty="0">
                <a:latin typeface="HelvNeue Light for IBM"/>
                <a:cs typeface="HelvNeue Light for IBM"/>
              </a:rPr>
              <a:t>o</a:t>
            </a:r>
            <a:r>
              <a:rPr sz="900" b="0" spc="1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k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42141" y="5931161"/>
            <a:ext cx="64008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dirty="0">
                <a:latin typeface="HelvNeue Light for IBM"/>
                <a:cs typeface="HelvNeue Light for IBM"/>
              </a:rPr>
              <a:t>V</a:t>
            </a:r>
            <a:r>
              <a:rPr sz="900" b="0" spc="-10" dirty="0">
                <a:latin typeface="HelvNeue Light for IBM"/>
                <a:cs typeface="HelvNeue Light for IBM"/>
              </a:rPr>
              <a:t>i</a:t>
            </a:r>
            <a:r>
              <a:rPr sz="900" b="0" spc="45" dirty="0">
                <a:latin typeface="HelvNeue Light for IBM"/>
                <a:cs typeface="HelvNeue Light for IBM"/>
              </a:rPr>
              <a:t>r</a:t>
            </a:r>
            <a:r>
              <a:rPr sz="900" b="0" spc="-10" dirty="0">
                <a:latin typeface="HelvNeue Light for IBM"/>
                <a:cs typeface="HelvNeue Light for IBM"/>
              </a:rPr>
              <a:t>tu</a:t>
            </a:r>
            <a:r>
              <a:rPr sz="900" b="0" spc="-5" dirty="0">
                <a:latin typeface="HelvNeue Light for IBM"/>
                <a:cs typeface="HelvNeue Light for IBM"/>
              </a:rPr>
              <a:t>a</a:t>
            </a:r>
            <a:r>
              <a:rPr sz="900" b="0" spc="-10" dirty="0">
                <a:latin typeface="HelvNeue Light for IBM"/>
                <a:cs typeface="HelvNeue Light for IBM"/>
              </a:rPr>
              <a:t>liz</a:t>
            </a:r>
            <a:r>
              <a:rPr sz="900" b="0" spc="-20" dirty="0">
                <a:latin typeface="HelvNeue Light for IBM"/>
                <a:cs typeface="HelvNeue Light for IBM"/>
              </a:rPr>
              <a:t>a</a:t>
            </a:r>
            <a:r>
              <a:rPr sz="900" b="0" spc="-10" dirty="0">
                <a:latin typeface="HelvNeue Light for IBM"/>
                <a:cs typeface="HelvNeue Light for IBM"/>
              </a:rPr>
              <a:t>tion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83733" y="5931161"/>
            <a:ext cx="57404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20" dirty="0">
                <a:latin typeface="HelvNeue Light for IBM"/>
                <a:cs typeface="HelvNeue Light for IBM"/>
              </a:rPr>
              <a:t>Acc</a:t>
            </a:r>
            <a:r>
              <a:rPr sz="900" b="0" spc="-10" dirty="0">
                <a:latin typeface="HelvNeue Light for IBM"/>
                <a:cs typeface="HelvNeue Light for IBM"/>
              </a:rPr>
              <a:t>ou</a:t>
            </a:r>
            <a:r>
              <a:rPr sz="900" b="0" spc="-25" dirty="0">
                <a:latin typeface="HelvNeue Light for IBM"/>
                <a:cs typeface="HelvNeue Light for IBM"/>
              </a:rPr>
              <a:t>n</a:t>
            </a:r>
            <a:r>
              <a:rPr sz="900" b="0" spc="-10" dirty="0">
                <a:latin typeface="HelvNeue Light for IBM"/>
                <a:cs typeface="HelvNeue Light for IBM"/>
              </a:rPr>
              <a:t>ti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g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491505" y="5931161"/>
            <a:ext cx="4254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10" dirty="0">
                <a:latin typeface="HelvNeue Light for IBM"/>
                <a:cs typeface="HelvNeue Light for IBM"/>
              </a:rPr>
              <a:t>Secu</a:t>
            </a:r>
            <a:r>
              <a:rPr sz="900" b="0" spc="5" dirty="0">
                <a:latin typeface="HelvNeue Light for IBM"/>
                <a:cs typeface="HelvNeue Light for IBM"/>
              </a:rPr>
              <a:t>r</a:t>
            </a:r>
            <a:r>
              <a:rPr sz="900" b="0" spc="-10" dirty="0">
                <a:latin typeface="HelvNeue Light for IBM"/>
                <a:cs typeface="HelvNeue Light for IBM"/>
              </a:rPr>
              <a:t>i</a:t>
            </a:r>
            <a:r>
              <a:rPr sz="900" b="0" spc="1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y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21218" y="6262961"/>
            <a:ext cx="10375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0" dirty="0">
                <a:latin typeface="HelvNeue Bold for IBM"/>
                <a:cs typeface="HelvNeue Bold for IBM"/>
              </a:rPr>
              <a:t>C</a:t>
            </a:r>
            <a:r>
              <a:rPr sz="900" b="1" dirty="0">
                <a:latin typeface="HelvNeue Bold for IBM"/>
                <a:cs typeface="HelvNeue Bold for IBM"/>
              </a:rPr>
              <a:t>o</a:t>
            </a:r>
            <a:r>
              <a:rPr sz="900" b="1" spc="-10" dirty="0">
                <a:latin typeface="HelvNeue Bold for IBM"/>
                <a:cs typeface="HelvNeue Bold for IBM"/>
              </a:rPr>
              <a:t>r</a:t>
            </a:r>
            <a:r>
              <a:rPr sz="900" b="1" dirty="0">
                <a:latin typeface="HelvNeue Bold for IBM"/>
                <a:cs typeface="HelvNeue Bold for IBM"/>
              </a:rPr>
              <a:t>e in</a:t>
            </a:r>
            <a:r>
              <a:rPr sz="900" b="1" spc="10" dirty="0">
                <a:latin typeface="HelvNeue Bold for IBM"/>
                <a:cs typeface="HelvNeue Bold for IBM"/>
              </a:rPr>
              <a:t>f</a:t>
            </a:r>
            <a:r>
              <a:rPr sz="900" b="1" dirty="0">
                <a:latin typeface="HelvNeue Bold for IBM"/>
                <a:cs typeface="HelvNeue Bold for IBM"/>
              </a:rPr>
              <a:t>ra</a:t>
            </a:r>
            <a:r>
              <a:rPr sz="900" b="1" spc="-5" dirty="0">
                <a:latin typeface="HelvNeue Bold for IBM"/>
                <a:cs typeface="HelvNeue Bold for IBM"/>
              </a:rPr>
              <a:t>s</a:t>
            </a:r>
            <a:r>
              <a:rPr sz="900" b="1" dirty="0">
                <a:latin typeface="HelvNeue Bold for IBM"/>
                <a:cs typeface="HelvNeue Bold for IBM"/>
              </a:rPr>
              <a:t>t</a:t>
            </a:r>
            <a:r>
              <a:rPr sz="900" b="1" spc="15" dirty="0">
                <a:latin typeface="HelvNeue Bold for IBM"/>
                <a:cs typeface="HelvNeue Bold for IBM"/>
              </a:rPr>
              <a:t>r</a:t>
            </a:r>
            <a:r>
              <a:rPr sz="900" b="1" dirty="0">
                <a:latin typeface="HelvNeue Bold for IBM"/>
                <a:cs typeface="HelvNeue Bold for IBM"/>
              </a:rPr>
              <a:t>u</a:t>
            </a:r>
            <a:r>
              <a:rPr sz="900" b="1" spc="10" dirty="0">
                <a:latin typeface="HelvNeue Bold for IBM"/>
                <a:cs typeface="HelvNeue Bold for IBM"/>
              </a:rPr>
              <a:t>c</a:t>
            </a:r>
            <a:r>
              <a:rPr sz="900" b="1" dirty="0">
                <a:latin typeface="HelvNeue Bold for IBM"/>
                <a:cs typeface="HelvNeue Bold for IBM"/>
              </a:rPr>
              <a:t>tu</a:t>
            </a:r>
            <a:r>
              <a:rPr sz="900" b="1" spc="-10" dirty="0">
                <a:latin typeface="HelvNeue Bold for IBM"/>
                <a:cs typeface="HelvNeue Bold for IBM"/>
              </a:rPr>
              <a:t>r</a:t>
            </a:r>
            <a:r>
              <a:rPr sz="900" b="1" dirty="0">
                <a:latin typeface="HelvNeue Bold for IBM"/>
                <a:cs typeface="HelvNeue Bold for IBM"/>
              </a:rPr>
              <a:t>e</a:t>
            </a:r>
            <a:endParaRPr sz="900">
              <a:latin typeface="HelvNeue Bold for IBM"/>
              <a:cs typeface="HelvNeue Bold for IBM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90514" y="6263089"/>
            <a:ext cx="343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10" dirty="0">
                <a:latin typeface="HelvNeue Light for IBM"/>
                <a:cs typeface="HelvNeue Light for IBM"/>
              </a:rPr>
              <a:t>Se</a:t>
            </a:r>
            <a:r>
              <a:rPr sz="900" b="0" spc="40" dirty="0">
                <a:latin typeface="HelvNeue Light for IBM"/>
                <a:cs typeface="HelvNeue Light for IBM"/>
              </a:rPr>
              <a:t>r</a:t>
            </a:r>
            <a:r>
              <a:rPr sz="900" b="0" spc="-35" dirty="0">
                <a:latin typeface="HelvNeue Light for IBM"/>
                <a:cs typeface="HelvNeue Light for IBM"/>
              </a:rPr>
              <a:t>v</a:t>
            </a:r>
            <a:r>
              <a:rPr sz="900" b="0" spc="-10" dirty="0">
                <a:latin typeface="HelvNeue Light for IBM"/>
                <a:cs typeface="HelvNeue Light for IBM"/>
              </a:rPr>
              <a:t>er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68098" y="6263089"/>
            <a:ext cx="40449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20" dirty="0">
                <a:latin typeface="HelvNeue Light for IBM"/>
                <a:cs typeface="HelvNeue Light for IBM"/>
              </a:rPr>
              <a:t>S</a:t>
            </a:r>
            <a:r>
              <a:rPr sz="900" b="0" spc="-40" dirty="0">
                <a:latin typeface="HelvNeue Light for IBM"/>
                <a:cs typeface="HelvNeue Light for IBM"/>
              </a:rPr>
              <a:t>t</a:t>
            </a:r>
            <a:r>
              <a:rPr sz="900" b="0" spc="-10" dirty="0">
                <a:latin typeface="HelvNeue Light for IBM"/>
                <a:cs typeface="HelvNeue Light for IBM"/>
              </a:rPr>
              <a:t>o</a:t>
            </a:r>
            <a:r>
              <a:rPr sz="900" b="0" spc="-20" dirty="0">
                <a:latin typeface="HelvNeue Light for IBM"/>
                <a:cs typeface="HelvNeue Light for IBM"/>
              </a:rPr>
              <a:t>r</a:t>
            </a:r>
            <a:r>
              <a:rPr sz="900" b="0" spc="-10" dirty="0">
                <a:latin typeface="HelvNeue Light for IBM"/>
                <a:cs typeface="HelvNeue Light for IBM"/>
              </a:rPr>
              <a:t>age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83779" y="6263089"/>
            <a:ext cx="23939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0" spc="-10" dirty="0">
                <a:latin typeface="HelvNeue Light for IBM"/>
                <a:cs typeface="HelvNeue Light for IBM"/>
              </a:rPr>
              <a:t>I</a:t>
            </a:r>
            <a:r>
              <a:rPr sz="900" b="0" dirty="0">
                <a:latin typeface="HelvNeue Light for IBM"/>
                <a:cs typeface="HelvNeue Light for IBM"/>
              </a:rPr>
              <a:t>a</a:t>
            </a:r>
            <a:r>
              <a:rPr sz="900" b="0" spc="-10" dirty="0">
                <a:latin typeface="HelvNeue Light for IBM"/>
                <a:cs typeface="HelvNeue Light for IBM"/>
              </a:rPr>
              <a:t>aS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61822" y="6259118"/>
            <a:ext cx="1257300" cy="960119"/>
          </a:xfrm>
          <a:custGeom>
            <a:avLst/>
            <a:gdLst/>
            <a:ahLst/>
            <a:cxnLst/>
            <a:rect l="l" t="t" r="r" b="b"/>
            <a:pathLst>
              <a:path w="1257300" h="960120">
                <a:moveTo>
                  <a:pt x="0" y="960119"/>
                </a:moveTo>
                <a:lnTo>
                  <a:pt x="1257300" y="960119"/>
                </a:lnTo>
                <a:lnTo>
                  <a:pt x="1257300" y="0"/>
                </a:lnTo>
                <a:lnTo>
                  <a:pt x="0" y="0"/>
                </a:lnTo>
                <a:lnTo>
                  <a:pt x="0" y="960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194" y="5995413"/>
            <a:ext cx="1204595" cy="1165225"/>
          </a:xfrm>
          <a:custGeom>
            <a:avLst/>
            <a:gdLst/>
            <a:ahLst/>
            <a:cxnLst/>
            <a:rect l="l" t="t" r="r" b="b"/>
            <a:pathLst>
              <a:path w="1204595" h="1165225">
                <a:moveTo>
                  <a:pt x="602068" y="0"/>
                </a:moveTo>
                <a:lnTo>
                  <a:pt x="552690" y="1930"/>
                </a:lnTo>
                <a:lnTo>
                  <a:pt x="504410" y="7622"/>
                </a:lnTo>
                <a:lnTo>
                  <a:pt x="457385" y="16926"/>
                </a:lnTo>
                <a:lnTo>
                  <a:pt x="411769" y="29691"/>
                </a:lnTo>
                <a:lnTo>
                  <a:pt x="367717" y="45769"/>
                </a:lnTo>
                <a:lnTo>
                  <a:pt x="325384" y="65008"/>
                </a:lnTo>
                <a:lnTo>
                  <a:pt x="284925" y="87259"/>
                </a:lnTo>
                <a:lnTo>
                  <a:pt x="246495" y="112372"/>
                </a:lnTo>
                <a:lnTo>
                  <a:pt x="210249" y="140198"/>
                </a:lnTo>
                <a:lnTo>
                  <a:pt x="176342" y="170586"/>
                </a:lnTo>
                <a:lnTo>
                  <a:pt x="144929" y="203386"/>
                </a:lnTo>
                <a:lnTo>
                  <a:pt x="116164" y="238449"/>
                </a:lnTo>
                <a:lnTo>
                  <a:pt x="90204" y="275625"/>
                </a:lnTo>
                <a:lnTo>
                  <a:pt x="67202" y="314764"/>
                </a:lnTo>
                <a:lnTo>
                  <a:pt x="47313" y="355715"/>
                </a:lnTo>
                <a:lnTo>
                  <a:pt x="30694" y="398330"/>
                </a:lnTo>
                <a:lnTo>
                  <a:pt x="17497" y="442458"/>
                </a:lnTo>
                <a:lnTo>
                  <a:pt x="7880" y="487949"/>
                </a:lnTo>
                <a:lnTo>
                  <a:pt x="1995" y="534653"/>
                </a:lnTo>
                <a:lnTo>
                  <a:pt x="0" y="582422"/>
                </a:lnTo>
                <a:lnTo>
                  <a:pt x="1995" y="630190"/>
                </a:lnTo>
                <a:lnTo>
                  <a:pt x="7880" y="676894"/>
                </a:lnTo>
                <a:lnTo>
                  <a:pt x="17497" y="722385"/>
                </a:lnTo>
                <a:lnTo>
                  <a:pt x="30694" y="766513"/>
                </a:lnTo>
                <a:lnTo>
                  <a:pt x="47313" y="809128"/>
                </a:lnTo>
                <a:lnTo>
                  <a:pt x="67202" y="850079"/>
                </a:lnTo>
                <a:lnTo>
                  <a:pt x="90204" y="889218"/>
                </a:lnTo>
                <a:lnTo>
                  <a:pt x="116164" y="926394"/>
                </a:lnTo>
                <a:lnTo>
                  <a:pt x="144929" y="961457"/>
                </a:lnTo>
                <a:lnTo>
                  <a:pt x="176342" y="994257"/>
                </a:lnTo>
                <a:lnTo>
                  <a:pt x="210249" y="1024645"/>
                </a:lnTo>
                <a:lnTo>
                  <a:pt x="246495" y="1052471"/>
                </a:lnTo>
                <a:lnTo>
                  <a:pt x="284925" y="1077584"/>
                </a:lnTo>
                <a:lnTo>
                  <a:pt x="325384" y="1099835"/>
                </a:lnTo>
                <a:lnTo>
                  <a:pt x="367717" y="1119074"/>
                </a:lnTo>
                <a:lnTo>
                  <a:pt x="411769" y="1135152"/>
                </a:lnTo>
                <a:lnTo>
                  <a:pt x="457385" y="1147917"/>
                </a:lnTo>
                <a:lnTo>
                  <a:pt x="504410" y="1157221"/>
                </a:lnTo>
                <a:lnTo>
                  <a:pt x="552690" y="1162913"/>
                </a:lnTo>
                <a:lnTo>
                  <a:pt x="602068" y="1164844"/>
                </a:lnTo>
                <a:lnTo>
                  <a:pt x="651447" y="1162913"/>
                </a:lnTo>
                <a:lnTo>
                  <a:pt x="699727" y="1157221"/>
                </a:lnTo>
                <a:lnTo>
                  <a:pt x="746752" y="1147917"/>
                </a:lnTo>
                <a:lnTo>
                  <a:pt x="792368" y="1135152"/>
                </a:lnTo>
                <a:lnTo>
                  <a:pt x="836420" y="1119074"/>
                </a:lnTo>
                <a:lnTo>
                  <a:pt x="878753" y="1099835"/>
                </a:lnTo>
                <a:lnTo>
                  <a:pt x="919212" y="1077584"/>
                </a:lnTo>
                <a:lnTo>
                  <a:pt x="957642" y="1052471"/>
                </a:lnTo>
                <a:lnTo>
                  <a:pt x="993888" y="1024645"/>
                </a:lnTo>
                <a:lnTo>
                  <a:pt x="1027795" y="994257"/>
                </a:lnTo>
                <a:lnTo>
                  <a:pt x="1059208" y="961457"/>
                </a:lnTo>
                <a:lnTo>
                  <a:pt x="1087972" y="926394"/>
                </a:lnTo>
                <a:lnTo>
                  <a:pt x="1113933" y="889218"/>
                </a:lnTo>
                <a:lnTo>
                  <a:pt x="1136935" y="850079"/>
                </a:lnTo>
                <a:lnTo>
                  <a:pt x="1156823" y="809128"/>
                </a:lnTo>
                <a:lnTo>
                  <a:pt x="1173443" y="766513"/>
                </a:lnTo>
                <a:lnTo>
                  <a:pt x="1186639" y="722385"/>
                </a:lnTo>
                <a:lnTo>
                  <a:pt x="1196257" y="676894"/>
                </a:lnTo>
                <a:lnTo>
                  <a:pt x="1202141" y="630190"/>
                </a:lnTo>
                <a:lnTo>
                  <a:pt x="1204137" y="582422"/>
                </a:lnTo>
                <a:lnTo>
                  <a:pt x="1202141" y="534653"/>
                </a:lnTo>
                <a:lnTo>
                  <a:pt x="1196257" y="487949"/>
                </a:lnTo>
                <a:lnTo>
                  <a:pt x="1186639" y="442458"/>
                </a:lnTo>
                <a:lnTo>
                  <a:pt x="1173443" y="398330"/>
                </a:lnTo>
                <a:lnTo>
                  <a:pt x="1156823" y="355715"/>
                </a:lnTo>
                <a:lnTo>
                  <a:pt x="1136935" y="314764"/>
                </a:lnTo>
                <a:lnTo>
                  <a:pt x="1113933" y="275625"/>
                </a:lnTo>
                <a:lnTo>
                  <a:pt x="1087972" y="238449"/>
                </a:lnTo>
                <a:lnTo>
                  <a:pt x="1059208" y="203386"/>
                </a:lnTo>
                <a:lnTo>
                  <a:pt x="1027795" y="170586"/>
                </a:lnTo>
                <a:lnTo>
                  <a:pt x="993888" y="140198"/>
                </a:lnTo>
                <a:lnTo>
                  <a:pt x="957642" y="112372"/>
                </a:lnTo>
                <a:lnTo>
                  <a:pt x="919212" y="87259"/>
                </a:lnTo>
                <a:lnTo>
                  <a:pt x="878753" y="65008"/>
                </a:lnTo>
                <a:lnTo>
                  <a:pt x="836420" y="45769"/>
                </a:lnTo>
                <a:lnTo>
                  <a:pt x="792368" y="29691"/>
                </a:lnTo>
                <a:lnTo>
                  <a:pt x="746752" y="16926"/>
                </a:lnTo>
                <a:lnTo>
                  <a:pt x="699727" y="7622"/>
                </a:lnTo>
                <a:lnTo>
                  <a:pt x="651447" y="1930"/>
                </a:lnTo>
                <a:lnTo>
                  <a:pt x="602068" y="0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54931" y="6371760"/>
            <a:ext cx="7848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900" spc="25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o</a:t>
            </a:r>
            <a:r>
              <a:rPr sz="900" spc="-25" dirty="0">
                <a:latin typeface="Lubalin Book for IBM"/>
                <a:cs typeface="Lubalin Book for IBM"/>
              </a:rPr>
              <a:t>l</a:t>
            </a:r>
            <a:r>
              <a:rPr sz="900" dirty="0">
                <a:latin typeface="Lubalin Book for IBM"/>
                <a:cs typeface="Lubalin Book for IBM"/>
              </a:rPr>
              <a:t>utions </a:t>
            </a:r>
            <a:r>
              <a:rPr sz="900" spc="-20" dirty="0">
                <a:latin typeface="Lubalin Book for IBM"/>
                <a:cs typeface="Lubalin Book for IBM"/>
              </a:rPr>
              <a:t>t</a:t>
            </a:r>
            <a:r>
              <a:rPr sz="900" dirty="0">
                <a:latin typeface="Lubalin Book for IBM"/>
                <a:cs typeface="Lubalin Book for IBM"/>
              </a:rPr>
              <a:t>o </a:t>
            </a:r>
            <a:r>
              <a:rPr sz="900" b="1" dirty="0">
                <a:latin typeface="Lubalin Demi for IBM"/>
                <a:cs typeface="Lubalin Demi for IBM"/>
              </a:rPr>
              <a:t>build </a:t>
            </a:r>
            <a:r>
              <a:rPr sz="900" spc="-30" dirty="0">
                <a:latin typeface="Lubalin Book for IBM"/>
                <a:cs typeface="Lubalin Book for IBM"/>
              </a:rPr>
              <a:t>y</a:t>
            </a:r>
            <a:r>
              <a:rPr sz="900" dirty="0">
                <a:latin typeface="Lubalin Book for IBM"/>
                <a:cs typeface="Lubalin Book for IBM"/>
              </a:rPr>
              <a:t>our Inf</a:t>
            </a:r>
            <a:r>
              <a:rPr sz="900" spc="-20" dirty="0">
                <a:latin typeface="Lubalin Book for IBM"/>
                <a:cs typeface="Lubalin Book for IBM"/>
              </a:rPr>
              <a:t>r</a:t>
            </a:r>
            <a:r>
              <a:rPr sz="900" spc="10" dirty="0">
                <a:latin typeface="Lubalin Book for IBM"/>
                <a:cs typeface="Lubalin Book for IBM"/>
              </a:rPr>
              <a:t>a</a:t>
            </a:r>
            <a:r>
              <a:rPr sz="900" spc="15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t</a:t>
            </a:r>
            <a:r>
              <a:rPr sz="900" spc="5" dirty="0">
                <a:latin typeface="Lubalin Book for IBM"/>
                <a:cs typeface="Lubalin Book for IBM"/>
              </a:rPr>
              <a:t>r</a:t>
            </a:r>
            <a:r>
              <a:rPr sz="900" dirty="0">
                <a:latin typeface="Lubalin Book for IBM"/>
                <a:cs typeface="Lubalin Book for IBM"/>
              </a:rPr>
              <a:t>u</a:t>
            </a:r>
            <a:r>
              <a:rPr sz="900" spc="10" dirty="0">
                <a:latin typeface="Lubalin Book for IBM"/>
                <a:cs typeface="Lubalin Book for IBM"/>
              </a:rPr>
              <a:t>c</a:t>
            </a:r>
            <a:r>
              <a:rPr sz="900" dirty="0">
                <a:latin typeface="Lubalin Book for IBM"/>
                <a:cs typeface="Lubalin Book for IBM"/>
              </a:rPr>
              <a:t>tu</a:t>
            </a:r>
            <a:r>
              <a:rPr sz="900" spc="-20" dirty="0">
                <a:latin typeface="Lubalin Book for IBM"/>
                <a:cs typeface="Lubalin Book for IBM"/>
              </a:rPr>
              <a:t>r</a:t>
            </a:r>
            <a:r>
              <a:rPr sz="900" dirty="0">
                <a:latin typeface="Lubalin Book for IBM"/>
                <a:cs typeface="Lubalin Book for IBM"/>
              </a:rPr>
              <a:t>e</a:t>
            </a:r>
            <a:endParaRPr sz="900">
              <a:latin typeface="Lubalin Book for IBM"/>
              <a:cs typeface="Lubalin Book for IBM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61822" y="5039918"/>
            <a:ext cx="1257300" cy="1219200"/>
          </a:xfrm>
          <a:custGeom>
            <a:avLst/>
            <a:gdLst/>
            <a:ahLst/>
            <a:cxnLst/>
            <a:rect l="l" t="t" r="r" b="b"/>
            <a:pathLst>
              <a:path w="1257300" h="1219200">
                <a:moveTo>
                  <a:pt x="0" y="0"/>
                </a:moveTo>
                <a:lnTo>
                  <a:pt x="1257300" y="0"/>
                </a:lnTo>
                <a:lnTo>
                  <a:pt x="12573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7194" y="5035298"/>
            <a:ext cx="1204595" cy="1165225"/>
          </a:xfrm>
          <a:custGeom>
            <a:avLst/>
            <a:gdLst/>
            <a:ahLst/>
            <a:cxnLst/>
            <a:rect l="l" t="t" r="r" b="b"/>
            <a:pathLst>
              <a:path w="1204595" h="1165225">
                <a:moveTo>
                  <a:pt x="602068" y="0"/>
                </a:moveTo>
                <a:lnTo>
                  <a:pt x="552690" y="1930"/>
                </a:lnTo>
                <a:lnTo>
                  <a:pt x="504410" y="7622"/>
                </a:lnTo>
                <a:lnTo>
                  <a:pt x="457385" y="16926"/>
                </a:lnTo>
                <a:lnTo>
                  <a:pt x="411769" y="29691"/>
                </a:lnTo>
                <a:lnTo>
                  <a:pt x="367717" y="45769"/>
                </a:lnTo>
                <a:lnTo>
                  <a:pt x="325384" y="65008"/>
                </a:lnTo>
                <a:lnTo>
                  <a:pt x="284925" y="87259"/>
                </a:lnTo>
                <a:lnTo>
                  <a:pt x="246495" y="112372"/>
                </a:lnTo>
                <a:lnTo>
                  <a:pt x="210249" y="140198"/>
                </a:lnTo>
                <a:lnTo>
                  <a:pt x="176342" y="170586"/>
                </a:lnTo>
                <a:lnTo>
                  <a:pt x="144929" y="203386"/>
                </a:lnTo>
                <a:lnTo>
                  <a:pt x="116164" y="238449"/>
                </a:lnTo>
                <a:lnTo>
                  <a:pt x="90204" y="275625"/>
                </a:lnTo>
                <a:lnTo>
                  <a:pt x="67202" y="314764"/>
                </a:lnTo>
                <a:lnTo>
                  <a:pt x="47313" y="355715"/>
                </a:lnTo>
                <a:lnTo>
                  <a:pt x="30694" y="398330"/>
                </a:lnTo>
                <a:lnTo>
                  <a:pt x="17497" y="442458"/>
                </a:lnTo>
                <a:lnTo>
                  <a:pt x="7880" y="487949"/>
                </a:lnTo>
                <a:lnTo>
                  <a:pt x="1995" y="534653"/>
                </a:lnTo>
                <a:lnTo>
                  <a:pt x="0" y="582422"/>
                </a:lnTo>
                <a:lnTo>
                  <a:pt x="1995" y="630190"/>
                </a:lnTo>
                <a:lnTo>
                  <a:pt x="7880" y="676894"/>
                </a:lnTo>
                <a:lnTo>
                  <a:pt x="17497" y="722385"/>
                </a:lnTo>
                <a:lnTo>
                  <a:pt x="30694" y="766513"/>
                </a:lnTo>
                <a:lnTo>
                  <a:pt x="47313" y="809128"/>
                </a:lnTo>
                <a:lnTo>
                  <a:pt x="67202" y="850079"/>
                </a:lnTo>
                <a:lnTo>
                  <a:pt x="90204" y="889218"/>
                </a:lnTo>
                <a:lnTo>
                  <a:pt x="116164" y="926394"/>
                </a:lnTo>
                <a:lnTo>
                  <a:pt x="144929" y="961457"/>
                </a:lnTo>
                <a:lnTo>
                  <a:pt x="176342" y="994257"/>
                </a:lnTo>
                <a:lnTo>
                  <a:pt x="210249" y="1024645"/>
                </a:lnTo>
                <a:lnTo>
                  <a:pt x="246495" y="1052471"/>
                </a:lnTo>
                <a:lnTo>
                  <a:pt x="284925" y="1077584"/>
                </a:lnTo>
                <a:lnTo>
                  <a:pt x="325384" y="1099835"/>
                </a:lnTo>
                <a:lnTo>
                  <a:pt x="367717" y="1119074"/>
                </a:lnTo>
                <a:lnTo>
                  <a:pt x="411769" y="1135152"/>
                </a:lnTo>
                <a:lnTo>
                  <a:pt x="457385" y="1147917"/>
                </a:lnTo>
                <a:lnTo>
                  <a:pt x="504410" y="1157221"/>
                </a:lnTo>
                <a:lnTo>
                  <a:pt x="552690" y="1162913"/>
                </a:lnTo>
                <a:lnTo>
                  <a:pt x="602068" y="1164844"/>
                </a:lnTo>
                <a:lnTo>
                  <a:pt x="651447" y="1162913"/>
                </a:lnTo>
                <a:lnTo>
                  <a:pt x="699727" y="1157221"/>
                </a:lnTo>
                <a:lnTo>
                  <a:pt x="746752" y="1147917"/>
                </a:lnTo>
                <a:lnTo>
                  <a:pt x="792368" y="1135152"/>
                </a:lnTo>
                <a:lnTo>
                  <a:pt x="836420" y="1119074"/>
                </a:lnTo>
                <a:lnTo>
                  <a:pt x="878753" y="1099835"/>
                </a:lnTo>
                <a:lnTo>
                  <a:pt x="919212" y="1077584"/>
                </a:lnTo>
                <a:lnTo>
                  <a:pt x="957642" y="1052471"/>
                </a:lnTo>
                <a:lnTo>
                  <a:pt x="993888" y="1024645"/>
                </a:lnTo>
                <a:lnTo>
                  <a:pt x="1027795" y="994257"/>
                </a:lnTo>
                <a:lnTo>
                  <a:pt x="1059208" y="961457"/>
                </a:lnTo>
                <a:lnTo>
                  <a:pt x="1087972" y="926394"/>
                </a:lnTo>
                <a:lnTo>
                  <a:pt x="1113933" y="889218"/>
                </a:lnTo>
                <a:lnTo>
                  <a:pt x="1136935" y="850079"/>
                </a:lnTo>
                <a:lnTo>
                  <a:pt x="1156823" y="809128"/>
                </a:lnTo>
                <a:lnTo>
                  <a:pt x="1173443" y="766513"/>
                </a:lnTo>
                <a:lnTo>
                  <a:pt x="1186639" y="722385"/>
                </a:lnTo>
                <a:lnTo>
                  <a:pt x="1196257" y="676894"/>
                </a:lnTo>
                <a:lnTo>
                  <a:pt x="1202141" y="630190"/>
                </a:lnTo>
                <a:lnTo>
                  <a:pt x="1204137" y="582422"/>
                </a:lnTo>
                <a:lnTo>
                  <a:pt x="1202141" y="534653"/>
                </a:lnTo>
                <a:lnTo>
                  <a:pt x="1196257" y="487949"/>
                </a:lnTo>
                <a:lnTo>
                  <a:pt x="1186639" y="442458"/>
                </a:lnTo>
                <a:lnTo>
                  <a:pt x="1173443" y="398330"/>
                </a:lnTo>
                <a:lnTo>
                  <a:pt x="1156823" y="355715"/>
                </a:lnTo>
                <a:lnTo>
                  <a:pt x="1136935" y="314764"/>
                </a:lnTo>
                <a:lnTo>
                  <a:pt x="1113933" y="275625"/>
                </a:lnTo>
                <a:lnTo>
                  <a:pt x="1087972" y="238449"/>
                </a:lnTo>
                <a:lnTo>
                  <a:pt x="1059208" y="203386"/>
                </a:lnTo>
                <a:lnTo>
                  <a:pt x="1027795" y="170586"/>
                </a:lnTo>
                <a:lnTo>
                  <a:pt x="993888" y="140198"/>
                </a:lnTo>
                <a:lnTo>
                  <a:pt x="957642" y="112372"/>
                </a:lnTo>
                <a:lnTo>
                  <a:pt x="919212" y="87259"/>
                </a:lnTo>
                <a:lnTo>
                  <a:pt x="878753" y="65008"/>
                </a:lnTo>
                <a:lnTo>
                  <a:pt x="836420" y="45769"/>
                </a:lnTo>
                <a:lnTo>
                  <a:pt x="792368" y="29691"/>
                </a:lnTo>
                <a:lnTo>
                  <a:pt x="746752" y="16926"/>
                </a:lnTo>
                <a:lnTo>
                  <a:pt x="699727" y="7622"/>
                </a:lnTo>
                <a:lnTo>
                  <a:pt x="651447" y="1930"/>
                </a:lnTo>
                <a:lnTo>
                  <a:pt x="602068" y="0"/>
                </a:lnTo>
                <a:close/>
              </a:path>
            </a:pathLst>
          </a:custGeom>
          <a:solidFill>
            <a:srgbClr val="00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68647" y="5352204"/>
            <a:ext cx="784860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900" spc="25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o</a:t>
            </a:r>
            <a:r>
              <a:rPr sz="900" spc="-25" dirty="0">
                <a:latin typeface="Lubalin Book for IBM"/>
                <a:cs typeface="Lubalin Book for IBM"/>
              </a:rPr>
              <a:t>l</a:t>
            </a:r>
            <a:r>
              <a:rPr sz="900" dirty="0">
                <a:latin typeface="Lubalin Book for IBM"/>
                <a:cs typeface="Lubalin Book for IBM"/>
              </a:rPr>
              <a:t>utions </a:t>
            </a:r>
            <a:r>
              <a:rPr sz="900" spc="-20" dirty="0">
                <a:latin typeface="Lubalin Book for IBM"/>
                <a:cs typeface="Lubalin Book for IBM"/>
              </a:rPr>
              <a:t>t</a:t>
            </a:r>
            <a:r>
              <a:rPr sz="900" dirty="0">
                <a:latin typeface="Lubalin Book for IBM"/>
                <a:cs typeface="Lubalin Book for IBM"/>
              </a:rPr>
              <a:t>o </a:t>
            </a:r>
            <a:r>
              <a:rPr sz="900" b="1" spc="-5" dirty="0">
                <a:latin typeface="Lubalin Demi for IBM"/>
                <a:cs typeface="Lubalin Demi for IBM"/>
              </a:rPr>
              <a:t>m</a:t>
            </a:r>
            <a:r>
              <a:rPr sz="900" b="1" dirty="0">
                <a:latin typeface="Lubalin Demi for IBM"/>
                <a:cs typeface="Lubalin Demi for IBM"/>
              </a:rPr>
              <a:t>a</a:t>
            </a:r>
            <a:r>
              <a:rPr sz="900" b="1" spc="-5" dirty="0">
                <a:latin typeface="Lubalin Demi for IBM"/>
                <a:cs typeface="Lubalin Demi for IBM"/>
              </a:rPr>
              <a:t>n</a:t>
            </a:r>
            <a:r>
              <a:rPr sz="900" b="1" dirty="0">
                <a:latin typeface="Lubalin Demi for IBM"/>
                <a:cs typeface="Lubalin Demi for IBM"/>
              </a:rPr>
              <a:t>age a</a:t>
            </a:r>
            <a:r>
              <a:rPr sz="900" b="1" spc="-5" dirty="0">
                <a:latin typeface="Lubalin Demi for IBM"/>
                <a:cs typeface="Lubalin Demi for IBM"/>
              </a:rPr>
              <a:t>n</a:t>
            </a:r>
            <a:r>
              <a:rPr sz="900" b="1" dirty="0">
                <a:latin typeface="Lubalin Demi for IBM"/>
                <a:cs typeface="Lubalin Demi for IBM"/>
              </a:rPr>
              <a:t>d </a:t>
            </a:r>
            <a:r>
              <a:rPr sz="900" b="1" spc="10" dirty="0">
                <a:latin typeface="Lubalin Demi for IBM"/>
                <a:cs typeface="Lubalin Demi for IBM"/>
              </a:rPr>
              <a:t>s</a:t>
            </a:r>
            <a:r>
              <a:rPr sz="900" b="1" spc="30" dirty="0">
                <a:latin typeface="Lubalin Demi for IBM"/>
                <a:cs typeface="Lubalin Demi for IBM"/>
              </a:rPr>
              <a:t>e</a:t>
            </a:r>
            <a:r>
              <a:rPr sz="900" b="1" dirty="0">
                <a:latin typeface="Lubalin Demi for IBM"/>
                <a:cs typeface="Lubalin Demi for IBM"/>
              </a:rPr>
              <a:t>cu</a:t>
            </a:r>
            <a:r>
              <a:rPr sz="900" b="1" spc="15" dirty="0">
                <a:latin typeface="Lubalin Demi for IBM"/>
                <a:cs typeface="Lubalin Demi for IBM"/>
              </a:rPr>
              <a:t>r</a:t>
            </a:r>
            <a:r>
              <a:rPr sz="900" b="1" dirty="0">
                <a:latin typeface="Lubalin Demi for IBM"/>
                <a:cs typeface="Lubalin Demi for IBM"/>
              </a:rPr>
              <a:t>e </a:t>
            </a:r>
            <a:r>
              <a:rPr sz="900" spc="-30" dirty="0">
                <a:latin typeface="Lubalin Book for IBM"/>
                <a:cs typeface="Lubalin Book for IBM"/>
              </a:rPr>
              <a:t>y</a:t>
            </a:r>
            <a:r>
              <a:rPr sz="900" dirty="0">
                <a:latin typeface="Lubalin Book for IBM"/>
                <a:cs typeface="Lubalin Book for IBM"/>
              </a:rPr>
              <a:t>our Inf</a:t>
            </a:r>
            <a:r>
              <a:rPr sz="900" spc="-20" dirty="0">
                <a:latin typeface="Lubalin Book for IBM"/>
                <a:cs typeface="Lubalin Book for IBM"/>
              </a:rPr>
              <a:t>r</a:t>
            </a:r>
            <a:r>
              <a:rPr sz="900" spc="10" dirty="0">
                <a:latin typeface="Lubalin Book for IBM"/>
                <a:cs typeface="Lubalin Book for IBM"/>
              </a:rPr>
              <a:t>a</a:t>
            </a:r>
            <a:r>
              <a:rPr sz="900" spc="15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t</a:t>
            </a:r>
            <a:r>
              <a:rPr sz="900" spc="5" dirty="0">
                <a:latin typeface="Lubalin Book for IBM"/>
                <a:cs typeface="Lubalin Book for IBM"/>
              </a:rPr>
              <a:t>r</a:t>
            </a:r>
            <a:r>
              <a:rPr sz="900" dirty="0">
                <a:latin typeface="Lubalin Book for IBM"/>
                <a:cs typeface="Lubalin Book for IBM"/>
              </a:rPr>
              <a:t>u</a:t>
            </a:r>
            <a:r>
              <a:rPr sz="900" spc="10" dirty="0">
                <a:latin typeface="Lubalin Book for IBM"/>
                <a:cs typeface="Lubalin Book for IBM"/>
              </a:rPr>
              <a:t>c</a:t>
            </a:r>
            <a:r>
              <a:rPr sz="900" dirty="0">
                <a:latin typeface="Lubalin Book for IBM"/>
                <a:cs typeface="Lubalin Book for IBM"/>
              </a:rPr>
              <a:t>tu</a:t>
            </a:r>
            <a:r>
              <a:rPr sz="900" spc="-20" dirty="0">
                <a:latin typeface="Lubalin Book for IBM"/>
                <a:cs typeface="Lubalin Book for IBM"/>
              </a:rPr>
              <a:t>r</a:t>
            </a:r>
            <a:r>
              <a:rPr sz="900" dirty="0">
                <a:latin typeface="Lubalin Book for IBM"/>
                <a:cs typeface="Lubalin Book for IBM"/>
              </a:rPr>
              <a:t>e</a:t>
            </a:r>
            <a:endParaRPr sz="900">
              <a:latin typeface="Lubalin Book for IBM"/>
              <a:cs typeface="Lubalin Book for IBM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61822" y="2616758"/>
            <a:ext cx="1257300" cy="1219200"/>
          </a:xfrm>
          <a:custGeom>
            <a:avLst/>
            <a:gdLst/>
            <a:ahLst/>
            <a:cxnLst/>
            <a:rect l="l" t="t" r="r" b="b"/>
            <a:pathLst>
              <a:path w="1257300" h="1219200">
                <a:moveTo>
                  <a:pt x="0" y="0"/>
                </a:moveTo>
                <a:lnTo>
                  <a:pt x="1257300" y="0"/>
                </a:lnTo>
                <a:lnTo>
                  <a:pt x="12573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7194" y="2612141"/>
            <a:ext cx="1204595" cy="1165225"/>
          </a:xfrm>
          <a:custGeom>
            <a:avLst/>
            <a:gdLst/>
            <a:ahLst/>
            <a:cxnLst/>
            <a:rect l="l" t="t" r="r" b="b"/>
            <a:pathLst>
              <a:path w="1204595" h="1165225">
                <a:moveTo>
                  <a:pt x="602068" y="0"/>
                </a:moveTo>
                <a:lnTo>
                  <a:pt x="552690" y="1930"/>
                </a:lnTo>
                <a:lnTo>
                  <a:pt x="504410" y="7622"/>
                </a:lnTo>
                <a:lnTo>
                  <a:pt x="457385" y="16926"/>
                </a:lnTo>
                <a:lnTo>
                  <a:pt x="411769" y="29691"/>
                </a:lnTo>
                <a:lnTo>
                  <a:pt x="367717" y="45769"/>
                </a:lnTo>
                <a:lnTo>
                  <a:pt x="325384" y="65008"/>
                </a:lnTo>
                <a:lnTo>
                  <a:pt x="284925" y="87259"/>
                </a:lnTo>
                <a:lnTo>
                  <a:pt x="246495" y="112372"/>
                </a:lnTo>
                <a:lnTo>
                  <a:pt x="210249" y="140198"/>
                </a:lnTo>
                <a:lnTo>
                  <a:pt x="176342" y="170586"/>
                </a:lnTo>
                <a:lnTo>
                  <a:pt x="144929" y="203386"/>
                </a:lnTo>
                <a:lnTo>
                  <a:pt x="116164" y="238449"/>
                </a:lnTo>
                <a:lnTo>
                  <a:pt x="90204" y="275625"/>
                </a:lnTo>
                <a:lnTo>
                  <a:pt x="67202" y="314764"/>
                </a:lnTo>
                <a:lnTo>
                  <a:pt x="47313" y="355715"/>
                </a:lnTo>
                <a:lnTo>
                  <a:pt x="30694" y="398330"/>
                </a:lnTo>
                <a:lnTo>
                  <a:pt x="17497" y="442458"/>
                </a:lnTo>
                <a:lnTo>
                  <a:pt x="7880" y="487949"/>
                </a:lnTo>
                <a:lnTo>
                  <a:pt x="1995" y="534653"/>
                </a:lnTo>
                <a:lnTo>
                  <a:pt x="0" y="582422"/>
                </a:lnTo>
                <a:lnTo>
                  <a:pt x="1995" y="630190"/>
                </a:lnTo>
                <a:lnTo>
                  <a:pt x="7880" y="676894"/>
                </a:lnTo>
                <a:lnTo>
                  <a:pt x="17497" y="722385"/>
                </a:lnTo>
                <a:lnTo>
                  <a:pt x="30694" y="766513"/>
                </a:lnTo>
                <a:lnTo>
                  <a:pt x="47313" y="809128"/>
                </a:lnTo>
                <a:lnTo>
                  <a:pt x="67202" y="850079"/>
                </a:lnTo>
                <a:lnTo>
                  <a:pt x="90204" y="889218"/>
                </a:lnTo>
                <a:lnTo>
                  <a:pt x="116164" y="926394"/>
                </a:lnTo>
                <a:lnTo>
                  <a:pt x="144929" y="961457"/>
                </a:lnTo>
                <a:lnTo>
                  <a:pt x="176342" y="994257"/>
                </a:lnTo>
                <a:lnTo>
                  <a:pt x="210249" y="1024645"/>
                </a:lnTo>
                <a:lnTo>
                  <a:pt x="246495" y="1052471"/>
                </a:lnTo>
                <a:lnTo>
                  <a:pt x="284925" y="1077584"/>
                </a:lnTo>
                <a:lnTo>
                  <a:pt x="325384" y="1099835"/>
                </a:lnTo>
                <a:lnTo>
                  <a:pt x="367717" y="1119074"/>
                </a:lnTo>
                <a:lnTo>
                  <a:pt x="411769" y="1135152"/>
                </a:lnTo>
                <a:lnTo>
                  <a:pt x="457385" y="1147917"/>
                </a:lnTo>
                <a:lnTo>
                  <a:pt x="504410" y="1157221"/>
                </a:lnTo>
                <a:lnTo>
                  <a:pt x="552690" y="1162913"/>
                </a:lnTo>
                <a:lnTo>
                  <a:pt x="602068" y="1164844"/>
                </a:lnTo>
                <a:lnTo>
                  <a:pt x="651447" y="1162913"/>
                </a:lnTo>
                <a:lnTo>
                  <a:pt x="699727" y="1157221"/>
                </a:lnTo>
                <a:lnTo>
                  <a:pt x="746752" y="1147917"/>
                </a:lnTo>
                <a:lnTo>
                  <a:pt x="792368" y="1135152"/>
                </a:lnTo>
                <a:lnTo>
                  <a:pt x="836420" y="1119074"/>
                </a:lnTo>
                <a:lnTo>
                  <a:pt x="878753" y="1099835"/>
                </a:lnTo>
                <a:lnTo>
                  <a:pt x="919212" y="1077584"/>
                </a:lnTo>
                <a:lnTo>
                  <a:pt x="957642" y="1052471"/>
                </a:lnTo>
                <a:lnTo>
                  <a:pt x="993888" y="1024645"/>
                </a:lnTo>
                <a:lnTo>
                  <a:pt x="1027795" y="994257"/>
                </a:lnTo>
                <a:lnTo>
                  <a:pt x="1059208" y="961457"/>
                </a:lnTo>
                <a:lnTo>
                  <a:pt x="1087972" y="926394"/>
                </a:lnTo>
                <a:lnTo>
                  <a:pt x="1113933" y="889218"/>
                </a:lnTo>
                <a:lnTo>
                  <a:pt x="1136935" y="850079"/>
                </a:lnTo>
                <a:lnTo>
                  <a:pt x="1156823" y="809128"/>
                </a:lnTo>
                <a:lnTo>
                  <a:pt x="1173443" y="766513"/>
                </a:lnTo>
                <a:lnTo>
                  <a:pt x="1186639" y="722385"/>
                </a:lnTo>
                <a:lnTo>
                  <a:pt x="1196257" y="676894"/>
                </a:lnTo>
                <a:lnTo>
                  <a:pt x="1202141" y="630190"/>
                </a:lnTo>
                <a:lnTo>
                  <a:pt x="1204137" y="582422"/>
                </a:lnTo>
                <a:lnTo>
                  <a:pt x="1202141" y="534653"/>
                </a:lnTo>
                <a:lnTo>
                  <a:pt x="1196257" y="487949"/>
                </a:lnTo>
                <a:lnTo>
                  <a:pt x="1186639" y="442458"/>
                </a:lnTo>
                <a:lnTo>
                  <a:pt x="1173443" y="398330"/>
                </a:lnTo>
                <a:lnTo>
                  <a:pt x="1156823" y="355715"/>
                </a:lnTo>
                <a:lnTo>
                  <a:pt x="1136935" y="314764"/>
                </a:lnTo>
                <a:lnTo>
                  <a:pt x="1113933" y="275625"/>
                </a:lnTo>
                <a:lnTo>
                  <a:pt x="1087972" y="238449"/>
                </a:lnTo>
                <a:lnTo>
                  <a:pt x="1059208" y="203386"/>
                </a:lnTo>
                <a:lnTo>
                  <a:pt x="1027795" y="170586"/>
                </a:lnTo>
                <a:lnTo>
                  <a:pt x="993888" y="140198"/>
                </a:lnTo>
                <a:lnTo>
                  <a:pt x="957642" y="112372"/>
                </a:lnTo>
                <a:lnTo>
                  <a:pt x="919212" y="87259"/>
                </a:lnTo>
                <a:lnTo>
                  <a:pt x="878753" y="65008"/>
                </a:lnTo>
                <a:lnTo>
                  <a:pt x="836420" y="45769"/>
                </a:lnTo>
                <a:lnTo>
                  <a:pt x="792368" y="29691"/>
                </a:lnTo>
                <a:lnTo>
                  <a:pt x="746752" y="16926"/>
                </a:lnTo>
                <a:lnTo>
                  <a:pt x="699727" y="7622"/>
                </a:lnTo>
                <a:lnTo>
                  <a:pt x="651447" y="1930"/>
                </a:lnTo>
                <a:lnTo>
                  <a:pt x="602068" y="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55263" y="2965620"/>
            <a:ext cx="1029335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900" spc="25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o</a:t>
            </a:r>
            <a:r>
              <a:rPr sz="900" spc="-25" dirty="0">
                <a:latin typeface="Lubalin Book for IBM"/>
                <a:cs typeface="Lubalin Book for IBM"/>
              </a:rPr>
              <a:t>l</a:t>
            </a:r>
            <a:r>
              <a:rPr sz="900" dirty="0">
                <a:latin typeface="Lubalin Book for IBM"/>
                <a:cs typeface="Lubalin Book for IBM"/>
              </a:rPr>
              <a:t>utions and </a:t>
            </a:r>
            <a:r>
              <a:rPr sz="900" spc="30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e</a:t>
            </a:r>
            <a:r>
              <a:rPr sz="900" spc="15" dirty="0">
                <a:latin typeface="Lubalin Book for IBM"/>
                <a:cs typeface="Lubalin Book for IBM"/>
              </a:rPr>
              <a:t>r</a:t>
            </a:r>
            <a:r>
              <a:rPr sz="900" dirty="0">
                <a:latin typeface="Lubalin Book for IBM"/>
                <a:cs typeface="Lubalin Book for IBM"/>
              </a:rPr>
              <a:t>vi</a:t>
            </a:r>
            <a:r>
              <a:rPr sz="900" spc="5" dirty="0">
                <a:latin typeface="Lubalin Book for IBM"/>
                <a:cs typeface="Lubalin Book for IBM"/>
              </a:rPr>
              <a:t>ce</a:t>
            </a:r>
            <a:r>
              <a:rPr sz="900" dirty="0">
                <a:latin typeface="Lubalin Book for IBM"/>
                <a:cs typeface="Lubalin Book for IBM"/>
              </a:rPr>
              <a:t>s </a:t>
            </a:r>
            <a:r>
              <a:rPr sz="900" spc="-20" dirty="0">
                <a:latin typeface="Lubalin Book for IBM"/>
                <a:cs typeface="Lubalin Book for IBM"/>
              </a:rPr>
              <a:t>t</a:t>
            </a:r>
            <a:r>
              <a:rPr sz="900" dirty="0">
                <a:latin typeface="Lubalin Book for IBM"/>
                <a:cs typeface="Lubalin Book for IBM"/>
              </a:rPr>
              <a:t>o enable </a:t>
            </a:r>
            <a:r>
              <a:rPr sz="900" spc="-30" dirty="0">
                <a:latin typeface="Lubalin Book for IBM"/>
                <a:cs typeface="Lubalin Book for IBM"/>
              </a:rPr>
              <a:t>y</a:t>
            </a:r>
            <a:r>
              <a:rPr sz="900" dirty="0">
                <a:latin typeface="Lubalin Book for IBM"/>
                <a:cs typeface="Lubalin Book for IBM"/>
              </a:rPr>
              <a:t>ou </a:t>
            </a:r>
            <a:r>
              <a:rPr sz="900" spc="-20" dirty="0">
                <a:latin typeface="Lubalin Book for IBM"/>
                <a:cs typeface="Lubalin Book for IBM"/>
              </a:rPr>
              <a:t>t</a:t>
            </a:r>
            <a:r>
              <a:rPr sz="900" dirty="0">
                <a:latin typeface="Lubalin Book for IBM"/>
                <a:cs typeface="Lubalin Book for IBM"/>
              </a:rPr>
              <a:t>o </a:t>
            </a:r>
            <a:r>
              <a:rPr sz="900" b="1" dirty="0">
                <a:latin typeface="Lubalin Demi for IBM"/>
                <a:cs typeface="Lubalin Demi for IBM"/>
              </a:rPr>
              <a:t>g</a:t>
            </a:r>
            <a:r>
              <a:rPr sz="900" b="1" spc="15" dirty="0">
                <a:latin typeface="Lubalin Demi for IBM"/>
                <a:cs typeface="Lubalin Demi for IBM"/>
              </a:rPr>
              <a:t>r</a:t>
            </a:r>
            <a:r>
              <a:rPr sz="900" b="1" spc="-15" dirty="0">
                <a:latin typeface="Lubalin Demi for IBM"/>
                <a:cs typeface="Lubalin Demi for IBM"/>
              </a:rPr>
              <a:t>o</a:t>
            </a:r>
            <a:r>
              <a:rPr sz="900" b="1" dirty="0">
                <a:latin typeface="Lubalin Demi for IBM"/>
                <a:cs typeface="Lubalin Demi for IBM"/>
              </a:rPr>
              <a:t>w a</a:t>
            </a:r>
            <a:r>
              <a:rPr sz="900" b="1" spc="-5" dirty="0">
                <a:latin typeface="Lubalin Demi for IBM"/>
                <a:cs typeface="Lubalin Demi for IBM"/>
              </a:rPr>
              <a:t>n</a:t>
            </a:r>
            <a:r>
              <a:rPr sz="900" b="1" dirty="0">
                <a:latin typeface="Lubalin Demi for IBM"/>
                <a:cs typeface="Lubalin Demi for IBM"/>
              </a:rPr>
              <a:t>d </a:t>
            </a:r>
            <a:r>
              <a:rPr sz="900" b="1" spc="-20" dirty="0">
                <a:latin typeface="Lubalin Demi for IBM"/>
                <a:cs typeface="Lubalin Demi for IBM"/>
              </a:rPr>
              <a:t>e</a:t>
            </a:r>
            <a:r>
              <a:rPr sz="900" b="1" dirty="0">
                <a:latin typeface="Lubalin Demi for IBM"/>
                <a:cs typeface="Lubalin Demi for IBM"/>
              </a:rPr>
              <a:t>x</a:t>
            </a:r>
            <a:r>
              <a:rPr sz="900" b="1" spc="30" dirty="0">
                <a:latin typeface="Lubalin Demi for IBM"/>
                <a:cs typeface="Lubalin Demi for IBM"/>
              </a:rPr>
              <a:t>p</a:t>
            </a:r>
            <a:r>
              <a:rPr sz="900" b="1" dirty="0">
                <a:latin typeface="Lubalin Demi for IBM"/>
                <a:cs typeface="Lubalin Demi for IBM"/>
              </a:rPr>
              <a:t>a</a:t>
            </a:r>
            <a:r>
              <a:rPr sz="900" b="1" spc="-5" dirty="0">
                <a:latin typeface="Lubalin Demi for IBM"/>
                <a:cs typeface="Lubalin Demi for IBM"/>
              </a:rPr>
              <a:t>n</a:t>
            </a:r>
            <a:r>
              <a:rPr sz="900" b="1" dirty="0">
                <a:latin typeface="Lubalin Demi for IBM"/>
                <a:cs typeface="Lubalin Demi for IBM"/>
              </a:rPr>
              <a:t>d</a:t>
            </a:r>
            <a:endParaRPr sz="900">
              <a:latin typeface="Lubalin Demi for IBM"/>
              <a:cs typeface="Lubalin Demi for IBM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11</a:t>
            </a:fld>
            <a:endParaRPr spc="-10" dirty="0">
              <a:latin typeface="HelvNeue Medium for IBM"/>
              <a:cs typeface="HelvNeue Medium for IBM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98936" y="3049294"/>
          <a:ext cx="3489197" cy="2034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5"/>
                <a:gridCol w="1144015"/>
                <a:gridCol w="1201167"/>
              </a:tblGrid>
              <a:tr h="31020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I</a:t>
                      </a:r>
                      <a:r>
                        <a:rPr sz="900" spc="5" dirty="0">
                          <a:latin typeface="HelvNeue Medium for IBM"/>
                          <a:cs typeface="HelvNeue Medium for IBM"/>
                        </a:rPr>
                        <a:t>a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aS</a:t>
                      </a:r>
                      <a:endParaRPr sz="900">
                        <a:latin typeface="HelvNeue Medium for IBM"/>
                        <a:cs typeface="HelvNeue Medium for IBM"/>
                      </a:endParaRPr>
                    </a:p>
                  </a:txBody>
                  <a:tcPr marL="0" marR="0" marT="0" marB="0">
                    <a:lnR w="12700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15" dirty="0">
                          <a:latin typeface="HelvNeue Medium for IBM"/>
                          <a:cs typeface="HelvNeue Medium for IBM"/>
                        </a:rPr>
                        <a:t>P</a:t>
                      </a:r>
                      <a:r>
                        <a:rPr sz="900" spc="5" dirty="0">
                          <a:latin typeface="HelvNeue Medium for IBM"/>
                          <a:cs typeface="HelvNeue Medium for IBM"/>
                        </a:rPr>
                        <a:t>a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aS</a:t>
                      </a:r>
                      <a:endParaRPr sz="900">
                        <a:latin typeface="HelvNeue Medium for IBM"/>
                        <a:cs typeface="HelvNeue Medium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DB913"/>
                      </a:solidFill>
                      <a:prstDash val="solid"/>
                    </a:lnL>
                    <a:lnR w="12701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10" dirty="0">
                          <a:latin typeface="HelvNeue Medium for IBM"/>
                          <a:cs typeface="HelvNeue Medium for IBM"/>
                        </a:rPr>
                        <a:t>S</a:t>
                      </a:r>
                      <a:r>
                        <a:rPr sz="900" spc="5" dirty="0">
                          <a:latin typeface="HelvNeue Medium for IBM"/>
                          <a:cs typeface="HelvNeue Medium for IBM"/>
                        </a:rPr>
                        <a:t>a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aS</a:t>
                      </a:r>
                      <a:endParaRPr sz="900">
                        <a:latin typeface="HelvNeue Medium for IBM"/>
                        <a:cs typeface="HelvNeue Medium for IBM"/>
                      </a:endParaRPr>
                    </a:p>
                  </a:txBody>
                  <a:tcPr marL="0" marR="0" marT="0" marB="0">
                    <a:lnL w="12701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</a:tr>
              <a:tr h="333069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age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12700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pplic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tio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eg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ra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DB913"/>
                      </a:solidFill>
                      <a:prstDash val="solid"/>
                    </a:lnL>
                    <a:lnR w="12701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mail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1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5908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Bac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up/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-3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4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12700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pplic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tio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4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3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er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DB913"/>
                      </a:solidFill>
                      <a:prstDash val="solid"/>
                    </a:lnL>
                    <a:lnR w="12701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</a:pP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00" b="0" spc="35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tics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1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306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</a:pPr>
                      <a:r>
                        <a:rPr sz="900" b="0" spc="-35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12700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v/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DB913"/>
                      </a:solidFill>
                      <a:prstDash val="solid"/>
                    </a:lnL>
                    <a:lnR w="12701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ERP/SCM/CRM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1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3068"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Hel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desk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12700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Mobil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pl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1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3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m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DB913"/>
                      </a:solidFill>
                      <a:prstDash val="solid"/>
                    </a:lnL>
                    <a:lnR w="12701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Busi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ss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pplic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tions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1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3068">
                <a:tc>
                  <a:txBody>
                    <a:bodyPr/>
                    <a:lstStyle/>
                    <a:p>
                      <a:pPr marL="355600" marR="131445" indent="-210820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3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1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k/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age/ 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ompu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12700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</a:pP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Da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ba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DB913"/>
                      </a:solidFill>
                      <a:prstDash val="solid"/>
                    </a:lnL>
                    <a:lnR w="12701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Mobile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1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5908">
                <a:tc>
                  <a:txBody>
                    <a:bodyPr/>
                    <a:lstStyle/>
                    <a:p>
                      <a:pPr marL="372110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Secu</a:t>
                      </a: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00" b="0" spc="1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12700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DB913"/>
                      </a:solidFill>
                      <a:prstDash val="solid"/>
                    </a:lnL>
                    <a:lnR w="12701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12701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1367" y="1445275"/>
            <a:ext cx="3140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MSP/</a:t>
            </a:r>
            <a:r>
              <a:rPr sz="1900" spc="2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C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SP solution </a:t>
            </a:r>
            <a:r>
              <a:rPr sz="1900" spc="2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f</a:t>
            </a:r>
            <a:r>
              <a:rPr sz="1900" spc="-1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r</a:t>
            </a:r>
            <a:r>
              <a:rPr sz="1900" spc="1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m</a:t>
            </a:r>
            <a:r>
              <a:rPr sz="1900" spc="-5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e</a:t>
            </a:r>
            <a:r>
              <a:rPr sz="1900" spc="-4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w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o</a:t>
            </a:r>
            <a:r>
              <a:rPr sz="1900" spc="4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k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4901184"/>
            <a:ext cx="7829550" cy="1399540"/>
          </a:xfrm>
          <a:custGeom>
            <a:avLst/>
            <a:gdLst/>
            <a:ahLst/>
            <a:cxnLst/>
            <a:rect l="l" t="t" r="r" b="b"/>
            <a:pathLst>
              <a:path w="7829550" h="1399539">
                <a:moveTo>
                  <a:pt x="0" y="1399031"/>
                </a:moveTo>
                <a:lnTo>
                  <a:pt x="7829550" y="1399031"/>
                </a:lnTo>
                <a:lnTo>
                  <a:pt x="7829550" y="0"/>
                </a:lnTo>
                <a:lnTo>
                  <a:pt x="0" y="0"/>
                </a:lnTo>
                <a:lnTo>
                  <a:pt x="0" y="1399031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409944"/>
            <a:ext cx="7829550" cy="828675"/>
          </a:xfrm>
          <a:custGeom>
            <a:avLst/>
            <a:gdLst/>
            <a:ahLst/>
            <a:cxnLst/>
            <a:rect l="l" t="t" r="r" b="b"/>
            <a:pathLst>
              <a:path w="7829550" h="828675">
                <a:moveTo>
                  <a:pt x="0" y="828547"/>
                </a:moveTo>
                <a:lnTo>
                  <a:pt x="7829550" y="828547"/>
                </a:lnTo>
                <a:lnTo>
                  <a:pt x="7829550" y="0"/>
                </a:lnTo>
                <a:lnTo>
                  <a:pt x="0" y="0"/>
                </a:lnTo>
                <a:lnTo>
                  <a:pt x="0" y="828547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258567"/>
            <a:ext cx="7829550" cy="2542540"/>
          </a:xfrm>
          <a:custGeom>
            <a:avLst/>
            <a:gdLst/>
            <a:ahLst/>
            <a:cxnLst/>
            <a:rect l="l" t="t" r="r" b="b"/>
            <a:pathLst>
              <a:path w="7829550" h="2542540">
                <a:moveTo>
                  <a:pt x="0" y="2542031"/>
                </a:moveTo>
                <a:lnTo>
                  <a:pt x="7829550" y="2542031"/>
                </a:lnTo>
                <a:lnTo>
                  <a:pt x="7829550" y="0"/>
                </a:lnTo>
                <a:lnTo>
                  <a:pt x="0" y="0"/>
                </a:lnTo>
                <a:lnTo>
                  <a:pt x="0" y="2542031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1367" y="1992974"/>
            <a:ext cx="47396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ers in</a:t>
            </a:r>
            <a:r>
              <a:rPr sz="1000" b="1" spc="15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ra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r>
              <a:rPr sz="1000" b="1" spc="1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u</a:t>
            </a:r>
            <a:r>
              <a:rPr sz="1000" b="1" spc="1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tu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 c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oi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 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or a MSP/</a:t>
            </a:r>
            <a:r>
              <a:rPr sz="1000" b="1" spc="2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SP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build t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eir cloud e</a:t>
            </a:r>
            <a:r>
              <a:rPr sz="1000" b="1" spc="-20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on</a:t>
            </a:r>
            <a:r>
              <a:rPr sz="1000" b="1" spc="-5" dirty="0">
                <a:latin typeface="HelvNeue Bold for IBM"/>
                <a:cs typeface="HelvNeue Bold for IBM"/>
              </a:rPr>
              <a:t>m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20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4227" y="2496299"/>
            <a:ext cx="7635875" cy="2204085"/>
          </a:xfrm>
          <a:custGeom>
            <a:avLst/>
            <a:gdLst/>
            <a:ahLst/>
            <a:cxnLst/>
            <a:rect l="l" t="t" r="r" b="b"/>
            <a:pathLst>
              <a:path w="7635875" h="2204085">
                <a:moveTo>
                  <a:pt x="0" y="2203716"/>
                </a:moveTo>
                <a:lnTo>
                  <a:pt x="7635494" y="2203716"/>
                </a:lnTo>
                <a:lnTo>
                  <a:pt x="7635494" y="0"/>
                </a:lnTo>
                <a:lnTo>
                  <a:pt x="0" y="0"/>
                </a:lnTo>
                <a:lnTo>
                  <a:pt x="0" y="22037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1736" y="2861309"/>
            <a:ext cx="0" cy="1793239"/>
          </a:xfrm>
          <a:custGeom>
            <a:avLst/>
            <a:gdLst/>
            <a:ahLst/>
            <a:cxnLst/>
            <a:rect l="l" t="t" r="r" b="b"/>
            <a:pathLst>
              <a:path h="1793239">
                <a:moveTo>
                  <a:pt x="0" y="0"/>
                </a:moveTo>
                <a:lnTo>
                  <a:pt x="0" y="1792985"/>
                </a:lnTo>
              </a:path>
            </a:pathLst>
          </a:custGeom>
          <a:ln w="6350">
            <a:solidFill>
              <a:srgbClr val="C7C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8848" y="2861309"/>
            <a:ext cx="0" cy="1793239"/>
          </a:xfrm>
          <a:custGeom>
            <a:avLst/>
            <a:gdLst/>
            <a:ahLst/>
            <a:cxnLst/>
            <a:rect l="l" t="t" r="r" b="b"/>
            <a:pathLst>
              <a:path h="1793239">
                <a:moveTo>
                  <a:pt x="0" y="0"/>
                </a:moveTo>
                <a:lnTo>
                  <a:pt x="0" y="1792985"/>
                </a:lnTo>
              </a:path>
            </a:pathLst>
          </a:custGeom>
          <a:ln w="6350">
            <a:solidFill>
              <a:srgbClr val="C7C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16751" y="2861309"/>
            <a:ext cx="0" cy="1793239"/>
          </a:xfrm>
          <a:custGeom>
            <a:avLst/>
            <a:gdLst/>
            <a:ahLst/>
            <a:cxnLst/>
            <a:rect l="l" t="t" r="r" b="b"/>
            <a:pathLst>
              <a:path h="1793239">
                <a:moveTo>
                  <a:pt x="0" y="0"/>
                </a:moveTo>
                <a:lnTo>
                  <a:pt x="0" y="1792985"/>
                </a:lnTo>
              </a:path>
            </a:pathLst>
          </a:custGeom>
          <a:ln w="6350">
            <a:solidFill>
              <a:srgbClr val="C7C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4624" y="2861309"/>
            <a:ext cx="0" cy="1793239"/>
          </a:xfrm>
          <a:custGeom>
            <a:avLst/>
            <a:gdLst/>
            <a:ahLst/>
            <a:cxnLst/>
            <a:rect l="l" t="t" r="r" b="b"/>
            <a:pathLst>
              <a:path h="1793239">
                <a:moveTo>
                  <a:pt x="0" y="0"/>
                </a:moveTo>
                <a:lnTo>
                  <a:pt x="0" y="1792985"/>
                </a:lnTo>
              </a:path>
            </a:pathLst>
          </a:custGeom>
          <a:ln w="6350">
            <a:solidFill>
              <a:srgbClr val="C7C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87674" y="2328042"/>
            <a:ext cx="5918835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354965">
              <a:lnSpc>
                <a:spcPct val="100000"/>
              </a:lnSpc>
            </a:pPr>
            <a:r>
              <a:rPr sz="950" dirty="0">
                <a:latin typeface="Lubalin Book for IBM"/>
                <a:cs typeface="Lubalin Book for IBM"/>
              </a:rPr>
              <a:t>d Inf</a:t>
            </a:r>
            <a:r>
              <a:rPr sz="950" spc="-20" dirty="0">
                <a:latin typeface="Lubalin Book for IBM"/>
                <a:cs typeface="Lubalin Book for IBM"/>
              </a:rPr>
              <a:t>r</a:t>
            </a:r>
            <a:r>
              <a:rPr sz="950" spc="10" dirty="0">
                <a:latin typeface="Lubalin Book for IBM"/>
                <a:cs typeface="Lubalin Book for IBM"/>
              </a:rPr>
              <a:t>a</a:t>
            </a:r>
            <a:r>
              <a:rPr sz="950" spc="15" dirty="0">
                <a:latin typeface="Lubalin Book for IBM"/>
                <a:cs typeface="Lubalin Book for IBM"/>
              </a:rPr>
              <a:t>s</a:t>
            </a:r>
            <a:r>
              <a:rPr sz="950" dirty="0">
                <a:latin typeface="Lubalin Book for IBM"/>
                <a:cs typeface="Lubalin Book for IBM"/>
              </a:rPr>
              <a:t>t</a:t>
            </a:r>
            <a:r>
              <a:rPr sz="950" spc="5" dirty="0">
                <a:latin typeface="Lubalin Book for IBM"/>
                <a:cs typeface="Lubalin Book for IBM"/>
              </a:rPr>
              <a:t>r</a:t>
            </a:r>
            <a:r>
              <a:rPr sz="950" dirty="0">
                <a:latin typeface="Lubalin Book for IBM"/>
                <a:cs typeface="Lubalin Book for IBM"/>
              </a:rPr>
              <a:t>u</a:t>
            </a:r>
            <a:r>
              <a:rPr sz="950" spc="10" dirty="0">
                <a:latin typeface="Lubalin Book for IBM"/>
                <a:cs typeface="Lubalin Book for IBM"/>
              </a:rPr>
              <a:t>c</a:t>
            </a:r>
            <a:r>
              <a:rPr sz="950" dirty="0">
                <a:latin typeface="Lubalin Book for IBM"/>
                <a:cs typeface="Lubalin Book for IBM"/>
              </a:rPr>
              <a:t>tu</a:t>
            </a:r>
            <a:r>
              <a:rPr sz="950" spc="-20" dirty="0">
                <a:latin typeface="Lubalin Book for IBM"/>
                <a:cs typeface="Lubalin Book for IBM"/>
              </a:rPr>
              <a:t>r</a:t>
            </a:r>
            <a:r>
              <a:rPr sz="950" dirty="0">
                <a:latin typeface="Lubalin Book for IBM"/>
                <a:cs typeface="Lubalin Book for IBM"/>
              </a:rPr>
              <a:t>e </a:t>
            </a:r>
            <a:r>
              <a:rPr sz="950" spc="25" dirty="0">
                <a:latin typeface="Lubalin Book for IBM"/>
                <a:cs typeface="Lubalin Book for IBM"/>
              </a:rPr>
              <a:t>S</a:t>
            </a:r>
            <a:r>
              <a:rPr sz="950" dirty="0">
                <a:latin typeface="Lubalin Book for IBM"/>
                <a:cs typeface="Lubalin Book for IBM"/>
              </a:rPr>
              <a:t>o</a:t>
            </a:r>
            <a:r>
              <a:rPr sz="950" spc="-25" dirty="0">
                <a:latin typeface="Lubalin Book for IBM"/>
                <a:cs typeface="Lubalin Book for IBM"/>
              </a:rPr>
              <a:t>l</a:t>
            </a:r>
            <a:r>
              <a:rPr sz="950" dirty="0">
                <a:latin typeface="Lubalin Book for IBM"/>
                <a:cs typeface="Lubalin Book for IBM"/>
              </a:rPr>
              <a:t>utions for MSPs w</a:t>
            </a:r>
            <a:r>
              <a:rPr sz="950" spc="-10" dirty="0">
                <a:latin typeface="Lubalin Book for IBM"/>
                <a:cs typeface="Lubalin Book for IBM"/>
              </a:rPr>
              <a:t>i</a:t>
            </a:r>
            <a:r>
              <a:rPr sz="950" dirty="0">
                <a:latin typeface="Lubalin Book for IBM"/>
                <a:cs typeface="Lubalin Book for IBM"/>
              </a:rPr>
              <a:t>th On-P</a:t>
            </a:r>
            <a:r>
              <a:rPr sz="950" spc="-20" dirty="0">
                <a:latin typeface="Lubalin Book for IBM"/>
                <a:cs typeface="Lubalin Book for IBM"/>
              </a:rPr>
              <a:t>r</a:t>
            </a:r>
            <a:r>
              <a:rPr sz="950" dirty="0">
                <a:latin typeface="Lubalin Book for IBM"/>
                <a:cs typeface="Lubalin Book for IBM"/>
              </a:rPr>
              <a:t>emi</a:t>
            </a:r>
            <a:r>
              <a:rPr sz="950" spc="30" dirty="0">
                <a:latin typeface="Lubalin Book for IBM"/>
                <a:cs typeface="Lubalin Book for IBM"/>
              </a:rPr>
              <a:t>s</a:t>
            </a:r>
            <a:r>
              <a:rPr sz="950" dirty="0">
                <a:latin typeface="Lubalin Book for IBM"/>
                <a:cs typeface="Lubalin Book for IBM"/>
              </a:rPr>
              <a:t>e Inf</a:t>
            </a:r>
            <a:r>
              <a:rPr sz="950" spc="-20" dirty="0">
                <a:latin typeface="Lubalin Book for IBM"/>
                <a:cs typeface="Lubalin Book for IBM"/>
              </a:rPr>
              <a:t>r</a:t>
            </a:r>
            <a:r>
              <a:rPr sz="950" spc="10" dirty="0">
                <a:latin typeface="Lubalin Book for IBM"/>
                <a:cs typeface="Lubalin Book for IBM"/>
              </a:rPr>
              <a:t>a</a:t>
            </a:r>
            <a:r>
              <a:rPr sz="950" spc="15" dirty="0">
                <a:latin typeface="Lubalin Book for IBM"/>
                <a:cs typeface="Lubalin Book for IBM"/>
              </a:rPr>
              <a:t>s</a:t>
            </a:r>
            <a:r>
              <a:rPr sz="950" dirty="0">
                <a:latin typeface="Lubalin Book for IBM"/>
                <a:cs typeface="Lubalin Book for IBM"/>
              </a:rPr>
              <a:t>t</a:t>
            </a:r>
            <a:r>
              <a:rPr sz="950" spc="5" dirty="0">
                <a:latin typeface="Lubalin Book for IBM"/>
                <a:cs typeface="Lubalin Book for IBM"/>
              </a:rPr>
              <a:t>r</a:t>
            </a:r>
            <a:r>
              <a:rPr sz="950" dirty="0">
                <a:latin typeface="Lubalin Book for IBM"/>
                <a:cs typeface="Lubalin Book for IBM"/>
              </a:rPr>
              <a:t>u</a:t>
            </a:r>
            <a:r>
              <a:rPr sz="950" spc="10" dirty="0">
                <a:latin typeface="Lubalin Book for IBM"/>
                <a:cs typeface="Lubalin Book for IBM"/>
              </a:rPr>
              <a:t>c</a:t>
            </a:r>
            <a:r>
              <a:rPr sz="950" dirty="0">
                <a:latin typeface="Lubalin Book for IBM"/>
                <a:cs typeface="Lubalin Book for IBM"/>
              </a:rPr>
              <a:t>tu</a:t>
            </a:r>
            <a:r>
              <a:rPr sz="950" spc="-20" dirty="0">
                <a:latin typeface="Lubalin Book for IBM"/>
                <a:cs typeface="Lubalin Book for IBM"/>
              </a:rPr>
              <a:t>r</a:t>
            </a:r>
            <a:r>
              <a:rPr sz="950" spc="-50" dirty="0">
                <a:latin typeface="Lubalin Book for IBM"/>
                <a:cs typeface="Lubalin Book for IBM"/>
              </a:rPr>
              <a:t>e</a:t>
            </a:r>
            <a:r>
              <a:rPr sz="950" dirty="0">
                <a:latin typeface="Lubalin Book for IBM"/>
                <a:cs typeface="Lubalin Book for IBM"/>
              </a:rPr>
              <a:t>, Pr</a:t>
            </a:r>
            <a:r>
              <a:rPr sz="950" spc="-15" dirty="0">
                <a:latin typeface="Lubalin Book for IBM"/>
                <a:cs typeface="Lubalin Book for IBM"/>
              </a:rPr>
              <a:t>i</a:t>
            </a:r>
            <a:r>
              <a:rPr sz="950" spc="-35" dirty="0">
                <a:latin typeface="Lubalin Book for IBM"/>
                <a:cs typeface="Lubalin Book for IBM"/>
              </a:rPr>
              <a:t>v</a:t>
            </a:r>
            <a:r>
              <a:rPr sz="950" spc="5" dirty="0">
                <a:latin typeface="Lubalin Book for IBM"/>
                <a:cs typeface="Lubalin Book for IBM"/>
              </a:rPr>
              <a:t>a</a:t>
            </a:r>
            <a:r>
              <a:rPr sz="950" spc="-20" dirty="0">
                <a:latin typeface="Lubalin Book for IBM"/>
                <a:cs typeface="Lubalin Book for IBM"/>
              </a:rPr>
              <a:t>t</a:t>
            </a:r>
            <a:r>
              <a:rPr sz="950" dirty="0">
                <a:latin typeface="Lubalin Book for IBM"/>
                <a:cs typeface="Lubalin Book for IBM"/>
              </a:rPr>
              <a:t>e and </a:t>
            </a:r>
            <a:r>
              <a:rPr sz="950" spc="-25" dirty="0">
                <a:latin typeface="Lubalin Book for IBM"/>
                <a:cs typeface="Lubalin Book for IBM"/>
              </a:rPr>
              <a:t>H</a:t>
            </a:r>
            <a:r>
              <a:rPr sz="950" spc="-20" dirty="0">
                <a:latin typeface="Lubalin Book for IBM"/>
                <a:cs typeface="Lubalin Book for IBM"/>
              </a:rPr>
              <a:t>y</a:t>
            </a:r>
            <a:r>
              <a:rPr sz="950" dirty="0">
                <a:latin typeface="Lubalin Book for IBM"/>
                <a:cs typeface="Lubalin Book for IBM"/>
              </a:rPr>
              <a:t>brid Clouds</a:t>
            </a:r>
            <a:endParaRPr sz="950">
              <a:latin typeface="Lubalin Book for IBM"/>
              <a:cs typeface="Lubalin Book for IB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89785" algn="l"/>
                <a:tab pos="3177540" algn="l"/>
                <a:tab pos="5455285" algn="l"/>
              </a:tabLst>
            </a:pPr>
            <a:r>
              <a:rPr sz="1000" spc="10" dirty="0">
                <a:latin typeface="HelvNeue Medium for IBM"/>
                <a:cs typeface="HelvNeue Medium for IBM"/>
              </a:rPr>
              <a:t>E</a:t>
            </a:r>
            <a:r>
              <a:rPr sz="1000" spc="-15" dirty="0">
                <a:latin typeface="HelvNeue Medium for IBM"/>
                <a:cs typeface="HelvNeue Medium for IBM"/>
              </a:rPr>
              <a:t>n</a:t>
            </a:r>
            <a:r>
              <a:rPr sz="1000" spc="-25" dirty="0">
                <a:latin typeface="HelvNeue Medium for IBM"/>
                <a:cs typeface="HelvNeue Medium for IBM"/>
              </a:rPr>
              <a:t>t</a:t>
            </a:r>
            <a:r>
              <a:rPr sz="1000" dirty="0">
                <a:latin typeface="HelvNeue Medium for IBM"/>
                <a:cs typeface="HelvNeue Medium for IBM"/>
              </a:rPr>
              <a:t>e</a:t>
            </a:r>
            <a:r>
              <a:rPr sz="1000" spc="20" dirty="0">
                <a:latin typeface="HelvNeue Medium for IBM"/>
                <a:cs typeface="HelvNeue Medium for IBM"/>
              </a:rPr>
              <a:t>r</a:t>
            </a:r>
            <a:r>
              <a:rPr sz="1000" dirty="0">
                <a:latin typeface="HelvNeue Medium for IBM"/>
                <a:cs typeface="HelvNeue Medium for IBM"/>
              </a:rPr>
              <a:t>p</a:t>
            </a:r>
            <a:r>
              <a:rPr sz="1000" spc="25" dirty="0">
                <a:latin typeface="HelvNeue Medium for IBM"/>
                <a:cs typeface="HelvNeue Medium for IBM"/>
              </a:rPr>
              <a:t>r</a:t>
            </a:r>
            <a:r>
              <a:rPr sz="1000" dirty="0">
                <a:latin typeface="HelvNeue Medium for IBM"/>
                <a:cs typeface="HelvNeue Medium for IBM"/>
              </a:rPr>
              <a:t>i</a:t>
            </a:r>
            <a:r>
              <a:rPr sz="1000" spc="-5" dirty="0">
                <a:latin typeface="HelvNeue Medium for IBM"/>
                <a:cs typeface="HelvNeue Medium for IBM"/>
              </a:rPr>
              <a:t>s</a:t>
            </a:r>
            <a:r>
              <a:rPr sz="1000" dirty="0">
                <a:latin typeface="HelvNeue Medium for IBM"/>
                <a:cs typeface="HelvNeue Medium for IBM"/>
              </a:rPr>
              <a:t>e </a:t>
            </a:r>
            <a:r>
              <a:rPr sz="1000" spc="-25" dirty="0">
                <a:latin typeface="HelvNeue Medium for IBM"/>
                <a:cs typeface="HelvNeue Medium for IBM"/>
              </a:rPr>
              <a:t>s</a:t>
            </a:r>
            <a:r>
              <a:rPr sz="1000" spc="-20" dirty="0">
                <a:latin typeface="HelvNeue Medium for IBM"/>
                <a:cs typeface="HelvNeue Medium for IBM"/>
              </a:rPr>
              <a:t>y</a:t>
            </a:r>
            <a:r>
              <a:rPr sz="1000" spc="-5" dirty="0">
                <a:latin typeface="HelvNeue Medium for IBM"/>
                <a:cs typeface="HelvNeue Medium for IBM"/>
              </a:rPr>
              <a:t>s</a:t>
            </a:r>
            <a:r>
              <a:rPr sz="1000" spc="-25" dirty="0">
                <a:latin typeface="HelvNeue Medium for IBM"/>
                <a:cs typeface="HelvNeue Medium for IBM"/>
              </a:rPr>
              <a:t>t</a:t>
            </a:r>
            <a:r>
              <a:rPr sz="1000" dirty="0">
                <a:latin typeface="HelvNeue Medium for IBM"/>
                <a:cs typeface="HelvNeue Medium for IBM"/>
              </a:rPr>
              <a:t>ems	Pu</a:t>
            </a:r>
            <a:r>
              <a:rPr sz="1000" spc="-15" dirty="0">
                <a:latin typeface="HelvNeue Medium for IBM"/>
                <a:cs typeface="HelvNeue Medium for IBM"/>
              </a:rPr>
              <a:t>r</a:t>
            </a:r>
            <a:r>
              <a:rPr sz="1000" dirty="0">
                <a:latin typeface="HelvNeue Medium for IBM"/>
                <a:cs typeface="HelvNeue Medium for IBM"/>
              </a:rPr>
              <a:t>e </a:t>
            </a:r>
            <a:r>
              <a:rPr sz="1000" spc="-25" dirty="0">
                <a:latin typeface="HelvNeue Medium for IBM"/>
                <a:cs typeface="HelvNeue Medium for IBM"/>
              </a:rPr>
              <a:t>s</a:t>
            </a:r>
            <a:r>
              <a:rPr sz="1000" spc="-20" dirty="0">
                <a:latin typeface="HelvNeue Medium for IBM"/>
                <a:cs typeface="HelvNeue Medium for IBM"/>
              </a:rPr>
              <a:t>y</a:t>
            </a:r>
            <a:r>
              <a:rPr sz="1000" spc="-5" dirty="0">
                <a:latin typeface="HelvNeue Medium for IBM"/>
                <a:cs typeface="HelvNeue Medium for IBM"/>
              </a:rPr>
              <a:t>s</a:t>
            </a:r>
            <a:r>
              <a:rPr sz="1000" spc="-25" dirty="0">
                <a:latin typeface="HelvNeue Medium for IBM"/>
                <a:cs typeface="HelvNeue Medium for IBM"/>
              </a:rPr>
              <a:t>t</a:t>
            </a:r>
            <a:r>
              <a:rPr sz="1000" dirty="0">
                <a:latin typeface="HelvNeue Medium for IBM"/>
                <a:cs typeface="HelvNeue Medium for IBM"/>
              </a:rPr>
              <a:t>ems	M</a:t>
            </a:r>
            <a:r>
              <a:rPr sz="1000" spc="5" dirty="0">
                <a:latin typeface="HelvNeue Medium for IBM"/>
                <a:cs typeface="HelvNeue Medium for IBM"/>
              </a:rPr>
              <a:t>o</a:t>
            </a:r>
            <a:r>
              <a:rPr sz="1000" dirty="0">
                <a:latin typeface="HelvNeue Medium for IBM"/>
                <a:cs typeface="HelvNeue Medium for IBM"/>
              </a:rPr>
              <a:t>dul</a:t>
            </a:r>
            <a:r>
              <a:rPr sz="1000" spc="5" dirty="0">
                <a:latin typeface="HelvNeue Medium for IBM"/>
                <a:cs typeface="HelvNeue Medium for IBM"/>
              </a:rPr>
              <a:t>a</a:t>
            </a:r>
            <a:r>
              <a:rPr sz="1000" dirty="0">
                <a:latin typeface="HelvNeue Medium for IBM"/>
                <a:cs typeface="HelvNeue Medium for IBM"/>
              </a:rPr>
              <a:t>r &amp; blade </a:t>
            </a:r>
            <a:r>
              <a:rPr sz="1000" spc="-5" dirty="0">
                <a:latin typeface="HelvNeue Medium for IBM"/>
                <a:cs typeface="HelvNeue Medium for IBM"/>
              </a:rPr>
              <a:t>s</a:t>
            </a:r>
            <a:r>
              <a:rPr sz="1000" dirty="0">
                <a:latin typeface="HelvNeue Medium for IBM"/>
                <a:cs typeface="HelvNeue Medium for IBM"/>
              </a:rPr>
              <a:t>e</a:t>
            </a:r>
            <a:r>
              <a:rPr sz="1000" spc="50" dirty="0">
                <a:latin typeface="HelvNeue Medium for IBM"/>
                <a:cs typeface="HelvNeue Medium for IBM"/>
              </a:rPr>
              <a:t>r</a:t>
            </a:r>
            <a:r>
              <a:rPr sz="1000" spc="-30" dirty="0">
                <a:latin typeface="HelvNeue Medium for IBM"/>
                <a:cs typeface="HelvNeue Medium for IBM"/>
              </a:rPr>
              <a:t>v</a:t>
            </a:r>
            <a:r>
              <a:rPr sz="1000" dirty="0">
                <a:latin typeface="HelvNeue Medium for IBM"/>
                <a:cs typeface="HelvNeue Medium for IBM"/>
              </a:rPr>
              <a:t>ers	</a:t>
            </a:r>
            <a:r>
              <a:rPr sz="1000" spc="5" dirty="0">
                <a:latin typeface="HelvNeue Medium for IBM"/>
                <a:cs typeface="HelvNeue Medium for IBM"/>
              </a:rPr>
              <a:t>S</a:t>
            </a:r>
            <a:r>
              <a:rPr sz="1000" spc="-25" dirty="0">
                <a:latin typeface="HelvNeue Medium for IBM"/>
                <a:cs typeface="HelvNeue Medium for IBM"/>
              </a:rPr>
              <a:t>t</a:t>
            </a:r>
            <a:r>
              <a:rPr sz="1000" dirty="0">
                <a:latin typeface="HelvNeue Medium for IBM"/>
                <a:cs typeface="HelvNeue Medium for IBM"/>
              </a:rPr>
              <a:t>o</a:t>
            </a:r>
            <a:r>
              <a:rPr sz="1000" spc="-5" dirty="0">
                <a:latin typeface="HelvNeue Medium for IBM"/>
                <a:cs typeface="HelvNeue Medium for IBM"/>
              </a:rPr>
              <a:t>r</a:t>
            </a:r>
            <a:r>
              <a:rPr sz="1000" dirty="0">
                <a:latin typeface="HelvNeue Medium for IBM"/>
                <a:cs typeface="HelvNeue Medium for IBM"/>
              </a:rPr>
              <a:t>age</a:t>
            </a:r>
            <a:endParaRPr sz="1000">
              <a:latin typeface="HelvNeue Medium for IBM"/>
              <a:cs typeface="HelvNeue Medium for IB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902" y="1240078"/>
            <a:ext cx="1289050" cy="122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950" dirty="0">
                <a:latin typeface="Lubalin Book for IBM"/>
                <a:cs typeface="Lubalin Book for IBM"/>
              </a:rPr>
              <a:t>Clou</a:t>
            </a:r>
            <a:endParaRPr sz="950">
              <a:latin typeface="Lubalin Book for IBM"/>
              <a:cs typeface="Lubalin Book for IB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845" y="3729440"/>
            <a:ext cx="117094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000"/>
              </a:lnSpc>
            </a:pPr>
            <a:r>
              <a:rPr sz="900" b="0" spc="5" dirty="0">
                <a:latin typeface="HelvNeue Light for IBM"/>
                <a:cs typeface="HelvNeue Light for IBM"/>
              </a:rPr>
              <a:t>E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p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i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e cloud </a:t>
            </a:r>
            <a:r>
              <a:rPr sz="900" b="0" spc="-15" dirty="0">
                <a:latin typeface="HelvNeue Light for IBM"/>
                <a:cs typeface="HelvNeue Light for IBM"/>
              </a:rPr>
              <a:t>sy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em 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dirty="0">
                <a:latin typeface="HelvNeue Light for IBM"/>
                <a:cs typeface="HelvNeue Light for IBM"/>
              </a:rPr>
              <a:t>or high 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c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l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bili</a:t>
            </a:r>
            <a:r>
              <a:rPr sz="900" b="0" spc="20" dirty="0">
                <a:latin typeface="HelvNeue Light for IBM"/>
                <a:cs typeface="HelvNeue Light for IBM"/>
              </a:rPr>
              <a:t>t</a:t>
            </a:r>
            <a:r>
              <a:rPr sz="900" b="0" spc="-75" dirty="0">
                <a:latin typeface="HelvNeue Light for IBM"/>
                <a:cs typeface="HelvNeue Light for IBM"/>
              </a:rPr>
              <a:t>y</a:t>
            </a:r>
            <a:r>
              <a:rPr sz="900" b="0" dirty="0">
                <a:latin typeface="HelvNeue Light for IBM"/>
                <a:cs typeface="HelvNeue Light for IBM"/>
              </a:rPr>
              <a:t>, 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ecu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i</a:t>
            </a:r>
            <a:r>
              <a:rPr sz="900" b="0" spc="20" dirty="0">
                <a:latin typeface="HelvNeue Light for IBM"/>
                <a:cs typeface="HelvNeue Light for IBM"/>
              </a:rPr>
              <a:t>t</a:t>
            </a:r>
            <a:r>
              <a:rPr sz="900" b="0" spc="-75" dirty="0">
                <a:latin typeface="HelvNeue Light for IBM"/>
                <a:cs typeface="HelvNeue Light for IBM"/>
              </a:rPr>
              <a:t>y</a:t>
            </a:r>
            <a:r>
              <a:rPr sz="900" b="0" dirty="0">
                <a:latin typeface="HelvNeue Light for IBM"/>
                <a:cs typeface="HelvNeue Light for IBM"/>
              </a:rPr>
              <a:t>, 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d </a:t>
            </a:r>
            <a:r>
              <a:rPr sz="900" b="0" spc="-20" dirty="0">
                <a:latin typeface="HelvNeue Light for IBM"/>
                <a:cs typeface="HelvNeue Light for IBM"/>
              </a:rPr>
              <a:t>a</a:t>
            </a:r>
            <a:r>
              <a:rPr sz="900" b="0" spc="-30" dirty="0">
                <a:latin typeface="HelvNeue Light for IBM"/>
                <a:cs typeface="HelvNeue Light for IBM"/>
              </a:rPr>
              <a:t>v</a:t>
            </a:r>
            <a:r>
              <a:rPr sz="900" b="0" dirty="0">
                <a:latin typeface="HelvNeue Light for IBM"/>
                <a:cs typeface="HelvNeue Light for IBM"/>
              </a:rPr>
              <a:t>ail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bili</a:t>
            </a:r>
            <a:r>
              <a:rPr sz="900" b="0" spc="2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y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6547" y="3729440"/>
            <a:ext cx="117348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000"/>
              </a:lnSpc>
            </a:pPr>
            <a:r>
              <a:rPr sz="900" b="0" spc="-40" dirty="0">
                <a:latin typeface="HelvNeue Light for IBM"/>
                <a:cs typeface="HelvNeue Light for IBM"/>
              </a:rPr>
              <a:t>P</a:t>
            </a:r>
            <a:r>
              <a:rPr sz="900" b="0" spc="-15" dirty="0">
                <a:latin typeface="HelvNeue Light for IBM"/>
                <a:cs typeface="HelvNeue Light for IBM"/>
              </a:rPr>
              <a:t>o</a:t>
            </a:r>
            <a:r>
              <a:rPr sz="900" b="0" spc="-25" dirty="0">
                <a:latin typeface="HelvNeue Light for IBM"/>
                <a:cs typeface="HelvNeue Light for IBM"/>
              </a:rPr>
              <a:t>w</a:t>
            </a:r>
            <a:r>
              <a:rPr sz="900" b="0" dirty="0">
                <a:latin typeface="HelvNeue Light for IBM"/>
                <a:cs typeface="HelvNeue Light for IBM"/>
              </a:rPr>
              <a:t>er 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15" dirty="0">
                <a:latin typeface="HelvNeue Light for IBM"/>
                <a:cs typeface="HelvNeue Light for IBM"/>
              </a:rPr>
              <a:t>y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ems</a:t>
            </a:r>
            <a:r>
              <a:rPr sz="750" b="0" spc="30" baseline="33333" dirty="0">
                <a:latin typeface="HelvNeue Light for IBM"/>
                <a:cs typeface="HelvNeue Light for IBM"/>
              </a:rPr>
              <a:t>™</a:t>
            </a:r>
            <a:r>
              <a:rPr sz="750" b="0" baseline="33333" dirty="0">
                <a:latin typeface="HelvNeue Light for IBM"/>
                <a:cs typeface="HelvNeue Light for IBM"/>
              </a:rPr>
              <a:t> </a:t>
            </a:r>
            <a:r>
              <a:rPr sz="750" b="0" spc="-37" baseline="33333" dirty="0">
                <a:latin typeface="HelvNeue Light for IBM"/>
                <a:cs typeface="HelvNeue Light for IBM"/>
              </a:rPr>
              <a:t> </a:t>
            </a:r>
            <a:r>
              <a:rPr sz="900" b="0" dirty="0">
                <a:latin typeface="HelvNeue Light for IBM"/>
                <a:cs typeface="HelvNeue Light for IBM"/>
              </a:rPr>
              <a:t>Cloud </a:t>
            </a:r>
            <a:r>
              <a:rPr sz="900" b="0" spc="-20" dirty="0">
                <a:latin typeface="HelvNeue Light for IBM"/>
                <a:cs typeface="HelvNeue Light for IBM"/>
              </a:rPr>
              <a:t>E</a:t>
            </a:r>
            <a:r>
              <a:rPr sz="900" b="0" dirty="0">
                <a:latin typeface="HelvNeue Light for IBM"/>
                <a:cs typeface="HelvNeue Light for IBM"/>
              </a:rPr>
              <a:t>ditions (</a:t>
            </a:r>
            <a:r>
              <a:rPr sz="900" b="0" spc="5" dirty="0">
                <a:latin typeface="HelvNeue Light for IBM"/>
                <a:cs typeface="HelvNeue Light for IBM"/>
              </a:rPr>
              <a:t>E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p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i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e) 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dirty="0">
                <a:latin typeface="HelvNeue Light for IBM"/>
                <a:cs typeface="HelvNeue Light for IBM"/>
              </a:rPr>
              <a:t>or c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paci</a:t>
            </a:r>
            <a:r>
              <a:rPr sz="900" b="0" spc="2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y on dem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d, </a:t>
            </a:r>
            <a:r>
              <a:rPr sz="900" b="0" spc="-30" dirty="0">
                <a:latin typeface="HelvNeue Light for IBM"/>
                <a:cs typeface="HelvNeue Light for IBM"/>
              </a:rPr>
              <a:t>e</a:t>
            </a:r>
            <a:r>
              <a:rPr sz="900" b="0" dirty="0">
                <a:latin typeface="HelvNeue Light for IBM"/>
                <a:cs typeface="HelvNeue Light for IBM"/>
              </a:rPr>
              <a:t>xi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ti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g UNIX or IBM i 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l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n</a:t>
            </a:r>
            <a:r>
              <a:rPr sz="900" b="0" spc="-10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ti</a:t>
            </a:r>
            <a:r>
              <a:rPr sz="900" b="0" spc="-25" dirty="0">
                <a:latin typeface="HelvNeue Light for IBM"/>
                <a:cs typeface="HelvNeue Light for IBM"/>
              </a:rPr>
              <a:t>v</a:t>
            </a:r>
            <a:r>
              <a:rPr sz="900" b="0" dirty="0">
                <a:latin typeface="HelvNeue Light for IBM"/>
                <a:cs typeface="HelvNeue Light for IBM"/>
              </a:rPr>
              <a:t>e 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o x86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7941" y="3729440"/>
            <a:ext cx="118491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000"/>
              </a:lnSpc>
            </a:pPr>
            <a:r>
              <a:rPr sz="900" b="0" dirty="0">
                <a:latin typeface="HelvNeue Light for IBM"/>
                <a:cs typeface="HelvNeue Light for IBM"/>
              </a:rPr>
              <a:t>Pu</a:t>
            </a:r>
            <a:r>
              <a:rPr sz="900" b="0" spc="-2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15" dirty="0">
                <a:latin typeface="HelvNeue Light for IBM"/>
                <a:cs typeface="HelvNeue Light for IBM"/>
              </a:rPr>
              <a:t>y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ems</a:t>
            </a:r>
            <a:r>
              <a:rPr sz="750" b="0" spc="22" baseline="33333" dirty="0">
                <a:latin typeface="HelvNeue Light for IBM"/>
                <a:cs typeface="HelvNeue Light for IBM"/>
              </a:rPr>
              <a:t>®</a:t>
            </a:r>
            <a:r>
              <a:rPr sz="750" b="0" baseline="33333" dirty="0">
                <a:latin typeface="HelvNeue Light for IBM"/>
                <a:cs typeface="HelvNeue Light for IBM"/>
              </a:rPr>
              <a:t> </a:t>
            </a:r>
            <a:r>
              <a:rPr sz="750" b="0" spc="-37" baseline="33333" dirty="0">
                <a:latin typeface="HelvNeue Light for IBM"/>
                <a:cs typeface="HelvNeue Light for IBM"/>
              </a:rPr>
              <a:t> </a:t>
            </a:r>
            <a:r>
              <a:rPr sz="900" b="0" dirty="0">
                <a:latin typeface="HelvNeue Light for IBM"/>
                <a:cs typeface="HelvNeue Light for IBM"/>
              </a:rPr>
              <a:t>MSP </a:t>
            </a:r>
            <a:r>
              <a:rPr sz="900" b="0" spc="-20" dirty="0">
                <a:latin typeface="HelvNeue Light for IBM"/>
                <a:cs typeface="HelvNeue Light for IBM"/>
              </a:rPr>
              <a:t>E</a:t>
            </a:r>
            <a:r>
              <a:rPr sz="900" b="0" dirty="0">
                <a:latin typeface="HelvNeue Light for IBM"/>
                <a:cs typeface="HelvNeue Light for IBM"/>
              </a:rPr>
              <a:t>ditions 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dirty="0">
                <a:latin typeface="HelvNeue Light for IBM"/>
                <a:cs typeface="HelvNeue Light for IBM"/>
              </a:rPr>
              <a:t>or i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eg</a:t>
            </a:r>
            <a:r>
              <a:rPr sz="900" b="0" spc="-10" dirty="0">
                <a:latin typeface="HelvNeue Light for IBM"/>
                <a:cs typeface="HelvNeue Light for IBM"/>
              </a:rPr>
              <a:t>ra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ed </a:t>
            </a:r>
            <a:r>
              <a:rPr sz="900" b="0" spc="-15" dirty="0">
                <a:latin typeface="HelvNeue Light for IBM"/>
                <a:cs typeface="HelvNeue Light for IBM"/>
              </a:rPr>
              <a:t>sy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ems 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d </a:t>
            </a:r>
            <a:r>
              <a:rPr sz="900" b="0" spc="-10" dirty="0">
                <a:latin typeface="HelvNeue Light for IBM"/>
                <a:cs typeface="HelvNeue Light for IBM"/>
              </a:rPr>
              <a:t>r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pid 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pp/ cloud depl</a:t>
            </a:r>
            <a:r>
              <a:rPr sz="900" b="0" spc="-20" dirty="0">
                <a:latin typeface="HelvNeue Light for IBM"/>
                <a:cs typeface="HelvNeue Light for IBM"/>
              </a:rPr>
              <a:t>o</a:t>
            </a:r>
            <a:r>
              <a:rPr sz="900" b="0" dirty="0">
                <a:latin typeface="HelvNeue Light for IBM"/>
                <a:cs typeface="HelvNeue Light for IBM"/>
              </a:rPr>
              <a:t>y</a:t>
            </a:r>
            <a:r>
              <a:rPr sz="900" b="0" spc="-5" dirty="0">
                <a:latin typeface="HelvNeue Light for IBM"/>
                <a:cs typeface="HelvNeue Light for IBM"/>
              </a:rPr>
              <a:t>m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t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89135" y="3729440"/>
            <a:ext cx="133794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ts val="1000"/>
              </a:lnSpc>
            </a:pPr>
            <a:r>
              <a:rPr sz="900" b="0" spc="-40" dirty="0">
                <a:latin typeface="HelvNeue Light for IBM"/>
                <a:cs typeface="HelvNeue Light for IBM"/>
              </a:rPr>
              <a:t>P</a:t>
            </a:r>
            <a:r>
              <a:rPr sz="900" b="0" spc="-15" dirty="0">
                <a:latin typeface="HelvNeue Light for IBM"/>
                <a:cs typeface="HelvNeue Light for IBM"/>
              </a:rPr>
              <a:t>o</a:t>
            </a:r>
            <a:r>
              <a:rPr sz="900" b="0" spc="-25" dirty="0">
                <a:latin typeface="HelvNeue Light for IBM"/>
                <a:cs typeface="HelvNeue Light for IBM"/>
              </a:rPr>
              <a:t>w</a:t>
            </a:r>
            <a:r>
              <a:rPr sz="900" b="0" dirty="0">
                <a:latin typeface="HelvNeue Light for IBM"/>
                <a:cs typeface="HelvNeue Light for IBM"/>
              </a:rPr>
              <a:t>er 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15" dirty="0">
                <a:latin typeface="HelvNeue Light for IBM"/>
                <a:cs typeface="HelvNeue Light for IBM"/>
              </a:rPr>
              <a:t>y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ems Cloud </a:t>
            </a:r>
            <a:r>
              <a:rPr sz="900" b="0" spc="-20" dirty="0">
                <a:latin typeface="HelvNeue Light for IBM"/>
                <a:cs typeface="HelvNeue Light for IBM"/>
              </a:rPr>
              <a:t>E</a:t>
            </a:r>
            <a:r>
              <a:rPr sz="900" b="0" dirty="0">
                <a:latin typeface="HelvNeue Light for IBM"/>
                <a:cs typeface="HelvNeue Light for IBM"/>
              </a:rPr>
              <a:t>ditions (</a:t>
            </a:r>
            <a:r>
              <a:rPr sz="900" b="0" spc="5" dirty="0">
                <a:latin typeface="HelvNeue Light for IBM"/>
                <a:cs typeface="HelvNeue Light for IBM"/>
              </a:rPr>
              <a:t>E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t</a:t>
            </a:r>
            <a:r>
              <a:rPr sz="900" b="0" spc="4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y 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d Sc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le- Out) 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dirty="0">
                <a:latin typeface="HelvNeue Light for IBM"/>
                <a:cs typeface="HelvNeue Light for IBM"/>
              </a:rPr>
              <a:t>or </a:t>
            </a:r>
            <a:r>
              <a:rPr sz="900" b="0" spc="-10" dirty="0">
                <a:latin typeface="HelvNeue Light for IBM"/>
                <a:cs typeface="HelvNeue Light for IBM"/>
              </a:rPr>
              <a:t>c</a:t>
            </a:r>
            <a:r>
              <a:rPr sz="900" b="0" dirty="0">
                <a:latin typeface="HelvNeue Light for IBM"/>
                <a:cs typeface="HelvNeue Light for IBM"/>
              </a:rPr>
              <a:t>o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t-</a:t>
            </a:r>
            <a:r>
              <a:rPr sz="900" b="0" spc="-10" dirty="0">
                <a:latin typeface="HelvNeue Light for IBM"/>
                <a:cs typeface="HelvNeue Light for IBM"/>
              </a:rPr>
              <a:t>c</a:t>
            </a:r>
            <a:r>
              <a:rPr sz="900" b="0" dirty="0">
                <a:latin typeface="HelvNeue Light for IBM"/>
                <a:cs typeface="HelvNeue Light for IBM"/>
              </a:rPr>
              <a:t>omp</a:t>
            </a:r>
            <a:r>
              <a:rPr sz="900" b="0" spc="-10" dirty="0">
                <a:latin typeface="HelvNeue Light for IBM"/>
                <a:cs typeface="HelvNeue Light for IBM"/>
              </a:rPr>
              <a:t>e</a:t>
            </a:r>
            <a:r>
              <a:rPr sz="900" b="0" dirty="0">
                <a:latin typeface="HelvNeue Light for IBM"/>
                <a:cs typeface="HelvNeue Light for IBM"/>
              </a:rPr>
              <a:t>titi</a:t>
            </a:r>
            <a:r>
              <a:rPr sz="900" b="0" spc="-25" dirty="0">
                <a:latin typeface="HelvNeue Light for IBM"/>
                <a:cs typeface="HelvNeue Light for IBM"/>
              </a:rPr>
              <a:t>v</a:t>
            </a:r>
            <a:r>
              <a:rPr sz="900" b="0" dirty="0">
                <a:latin typeface="HelvNeue Light for IBM"/>
                <a:cs typeface="HelvNeue Light for IBM"/>
              </a:rPr>
              <a:t>e high pe</a:t>
            </a:r>
            <a:r>
              <a:rPr sz="900" b="0" spc="50" dirty="0">
                <a:latin typeface="HelvNeue Light for IBM"/>
                <a:cs typeface="HelvNeue Light for IBM"/>
              </a:rPr>
              <a:t>r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dirty="0">
                <a:latin typeface="HelvNeue Light for IBM"/>
                <a:cs typeface="HelvNeue Light for IBM"/>
              </a:rPr>
              <a:t>o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mi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g 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l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n</a:t>
            </a:r>
            <a:r>
              <a:rPr sz="900" b="0" spc="-10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ti</a:t>
            </a:r>
            <a:r>
              <a:rPr sz="900" b="0" spc="-25" dirty="0">
                <a:latin typeface="HelvNeue Light for IBM"/>
                <a:cs typeface="HelvNeue Light for IBM"/>
              </a:rPr>
              <a:t>v</a:t>
            </a:r>
            <a:r>
              <a:rPr sz="900" b="0" dirty="0">
                <a:latin typeface="HelvNeue Light for IBM"/>
                <a:cs typeface="HelvNeue Light for IBM"/>
              </a:rPr>
              <a:t>e 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o x86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4143" y="3729440"/>
            <a:ext cx="1968500" cy="90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040"/>
              </a:lnSpc>
            </a:pPr>
            <a:r>
              <a:rPr sz="900" b="0" dirty="0">
                <a:latin typeface="HelvNeue Light for IBM"/>
                <a:cs typeface="HelvNeue Light for IBM"/>
              </a:rPr>
              <a:t>XIV</a:t>
            </a:r>
            <a:r>
              <a:rPr sz="750" b="0" spc="22" baseline="33333" dirty="0">
                <a:latin typeface="HelvNeue Light for IBM"/>
                <a:cs typeface="HelvNeue Light for IBM"/>
              </a:rPr>
              <a:t>® </a:t>
            </a:r>
            <a:r>
              <a:rPr sz="750" b="0" spc="-37" baseline="33333" dirty="0">
                <a:latin typeface="HelvNeue Light for IBM"/>
                <a:cs typeface="HelvNeue Light for IBM"/>
              </a:rPr>
              <a:t> </a:t>
            </a:r>
            <a:r>
              <a:rPr sz="900" b="0" dirty="0">
                <a:latin typeface="HelvNeue Light for IBM"/>
                <a:cs typeface="HelvNeue Light for IBM"/>
              </a:rPr>
              <a:t>Cloud </a:t>
            </a:r>
            <a:r>
              <a:rPr sz="900" b="0" spc="-10" dirty="0">
                <a:latin typeface="HelvNeue Light for IBM"/>
                <a:cs typeface="HelvNeue Light for IBM"/>
              </a:rPr>
              <a:t>S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o</a:t>
            </a:r>
            <a:r>
              <a:rPr sz="900" b="0" spc="-1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age 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dirty="0">
                <a:latin typeface="HelvNeue Light for IBM"/>
                <a:cs typeface="HelvNeue Light for IBM"/>
              </a:rPr>
              <a:t>or</a:t>
            </a:r>
            <a:endParaRPr sz="900">
              <a:latin typeface="HelvNeue Light for IBM"/>
              <a:cs typeface="HelvNeue Light for IBM"/>
            </a:endParaRPr>
          </a:p>
          <a:p>
            <a:pPr marL="12065" marR="5080" algn="ctr">
              <a:lnSpc>
                <a:spcPts val="1000"/>
              </a:lnSpc>
              <a:spcBef>
                <a:spcPts val="60"/>
              </a:spcBef>
            </a:pPr>
            <a:r>
              <a:rPr sz="900" b="0" dirty="0">
                <a:latin typeface="HelvNeue Light for IBM"/>
                <a:cs typeface="HelvNeue Light for IBM"/>
              </a:rPr>
              <a:t>Se</a:t>
            </a:r>
            <a:r>
              <a:rPr sz="900" b="0" spc="4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vi</a:t>
            </a:r>
            <a:r>
              <a:rPr sz="900" b="0" spc="-10" dirty="0">
                <a:latin typeface="HelvNeue Light for IBM"/>
                <a:cs typeface="HelvNeue Light for IBM"/>
              </a:rPr>
              <a:t>c</a:t>
            </a:r>
            <a:r>
              <a:rPr sz="900" b="0" dirty="0">
                <a:latin typeface="HelvNeue Light for IBM"/>
                <a:cs typeface="HelvNeue Light for IBM"/>
              </a:rPr>
              <a:t>e P</a:t>
            </a:r>
            <a:r>
              <a:rPr sz="900" b="0" spc="-20" dirty="0">
                <a:latin typeface="HelvNeue Light for IBM"/>
                <a:cs typeface="HelvNeue Light for IBM"/>
              </a:rPr>
              <a:t>ro</a:t>
            </a:r>
            <a:r>
              <a:rPr sz="900" b="0" dirty="0">
                <a:latin typeface="HelvNeue Light for IBM"/>
                <a:cs typeface="HelvNeue Light for IBM"/>
              </a:rPr>
              <a:t>viders 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dirty="0">
                <a:latin typeface="HelvNeue Light for IBM"/>
                <a:cs typeface="HelvNeue Light for IBM"/>
              </a:rPr>
              <a:t>or </a:t>
            </a:r>
            <a:r>
              <a:rPr sz="900" b="0" spc="-2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esilie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t, tu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e-</a:t>
            </a:r>
            <a:r>
              <a:rPr sz="900" b="0" spc="10" dirty="0">
                <a:latin typeface="HelvNeue Light for IBM"/>
                <a:cs typeface="HelvNeue Light for IBM"/>
              </a:rPr>
              <a:t>f</a:t>
            </a:r>
            <a:r>
              <a:rPr sz="900" b="0" spc="-2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r>
              <a:rPr sz="900" b="0" spc="-20" dirty="0">
                <a:latin typeface="HelvNeue Light for IBM"/>
                <a:cs typeface="HelvNeue Light for IBM"/>
              </a:rPr>
              <a:t>e</a:t>
            </a:r>
            <a:r>
              <a:rPr sz="900" b="0" dirty="0">
                <a:latin typeface="HelvNeue Light for IBM"/>
                <a:cs typeface="HelvNeue Light for IBM"/>
              </a:rPr>
              <a:t>, multi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en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t 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o</a:t>
            </a:r>
            <a:r>
              <a:rPr sz="900" b="0" spc="-1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age</a:t>
            </a:r>
            <a:endParaRPr sz="900">
              <a:latin typeface="HelvNeue Light for IBM"/>
              <a:cs typeface="HelvNeue Light for IBM"/>
            </a:endParaRPr>
          </a:p>
          <a:p>
            <a:pPr marL="217804" marR="210185" algn="ctr">
              <a:lnSpc>
                <a:spcPts val="1000"/>
              </a:lnSpc>
            </a:pPr>
            <a:r>
              <a:rPr sz="900" b="0" dirty="0">
                <a:latin typeface="HelvNeue Light for IBM"/>
                <a:cs typeface="HelvNeue Light for IBM"/>
              </a:rPr>
              <a:t>Flash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15" dirty="0">
                <a:latin typeface="HelvNeue Light for IBM"/>
                <a:cs typeface="HelvNeue Light for IBM"/>
              </a:rPr>
              <a:t>y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em</a:t>
            </a:r>
            <a:r>
              <a:rPr sz="750" b="0" spc="30" baseline="33333" dirty="0">
                <a:latin typeface="HelvNeue Light for IBM"/>
                <a:cs typeface="HelvNeue Light for IBM"/>
              </a:rPr>
              <a:t>™</a:t>
            </a:r>
            <a:r>
              <a:rPr sz="750" b="0" baseline="33333" dirty="0">
                <a:latin typeface="HelvNeue Light for IBM"/>
                <a:cs typeface="HelvNeue Light for IBM"/>
              </a:rPr>
              <a:t> </a:t>
            </a:r>
            <a:r>
              <a:rPr sz="750" b="0" spc="-37" baseline="33333" dirty="0">
                <a:latin typeface="HelvNeue Light for IBM"/>
                <a:cs typeface="HelvNeue Light for IBM"/>
              </a:rPr>
              <a:t> 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dirty="0">
                <a:latin typeface="HelvNeue Light for IBM"/>
                <a:cs typeface="HelvNeue Light for IBM"/>
              </a:rPr>
              <a:t>or 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n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l</a:t>
            </a:r>
            <a:r>
              <a:rPr sz="900" b="0" spc="45" dirty="0">
                <a:latin typeface="HelvNeue Light for IBM"/>
                <a:cs typeface="HelvNeue Light for IBM"/>
              </a:rPr>
              <a:t>y</a:t>
            </a:r>
            <a:r>
              <a:rPr sz="900" b="0" dirty="0">
                <a:latin typeface="HelvNeue Light for IBM"/>
                <a:cs typeface="HelvNeue Light for IBM"/>
              </a:rPr>
              <a:t>tics 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d </a:t>
            </a:r>
            <a:r>
              <a:rPr sz="900" b="0" spc="-30" dirty="0">
                <a:latin typeface="HelvNeue Light for IBM"/>
                <a:cs typeface="HelvNeue Light for IBM"/>
              </a:rPr>
              <a:t>e</a:t>
            </a:r>
            <a:r>
              <a:rPr sz="900" b="0" spc="25" dirty="0">
                <a:latin typeface="HelvNeue Light for IBM"/>
                <a:cs typeface="HelvNeue Light for IBM"/>
              </a:rPr>
              <a:t>x</a:t>
            </a:r>
            <a:r>
              <a:rPr sz="900" b="0" dirty="0">
                <a:latin typeface="HelvNeue Light for IBM"/>
                <a:cs typeface="HelvNeue Light for IBM"/>
              </a:rPr>
              <a:t>t</a:t>
            </a:r>
            <a:r>
              <a:rPr sz="900" b="0" spc="-2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r>
              <a:rPr sz="900" b="0" spc="-5" dirty="0">
                <a:latin typeface="HelvNeue Light for IBM"/>
                <a:cs typeface="HelvNeue Light for IBM"/>
              </a:rPr>
              <a:t>m</a:t>
            </a:r>
            <a:r>
              <a:rPr sz="900" b="0" dirty="0">
                <a:latin typeface="HelvNeue Light for IBM"/>
                <a:cs typeface="HelvNeue Light for IBM"/>
              </a:rPr>
              <a:t>e pe</a:t>
            </a:r>
            <a:r>
              <a:rPr sz="900" b="0" spc="50" dirty="0">
                <a:latin typeface="HelvNeue Light for IBM"/>
                <a:cs typeface="HelvNeue Light for IBM"/>
              </a:rPr>
              <a:t>r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dirty="0">
                <a:latin typeface="HelvNeue Light for IBM"/>
                <a:cs typeface="HelvNeue Light for IBM"/>
              </a:rPr>
              <a:t>o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m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spc="-10" dirty="0">
                <a:latin typeface="HelvNeue Light for IBM"/>
                <a:cs typeface="HelvNeue Light for IBM"/>
              </a:rPr>
              <a:t>c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endParaRPr sz="900">
              <a:latin typeface="HelvNeue Light for IBM"/>
              <a:cs typeface="HelvNeue Light for IBM"/>
            </a:endParaRPr>
          </a:p>
          <a:p>
            <a:pPr marL="80645" marR="73025" algn="ctr">
              <a:lnSpc>
                <a:spcPts val="1000"/>
              </a:lnSpc>
            </a:pPr>
            <a:r>
              <a:rPr sz="900" b="0" spc="-10" dirty="0">
                <a:latin typeface="HelvNeue Light for IBM"/>
                <a:cs typeface="HelvNeue Light for IBM"/>
              </a:rPr>
              <a:t>S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o</a:t>
            </a:r>
            <a:r>
              <a:rPr sz="900" b="0" spc="4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wi</a:t>
            </a:r>
            <a:r>
              <a:rPr sz="900" b="0" spc="-30" dirty="0">
                <a:latin typeface="HelvNeue Light for IBM"/>
                <a:cs typeface="HelvNeue Light for IBM"/>
              </a:rPr>
              <a:t>z</a:t>
            </a:r>
            <a:r>
              <a:rPr sz="900" b="0" spc="-5" dirty="0">
                <a:latin typeface="HelvNeue Light for IBM"/>
                <a:cs typeface="HelvNeue Light for IBM"/>
              </a:rPr>
              <a:t>e</a:t>
            </a:r>
            <a:r>
              <a:rPr sz="750" b="0" spc="22" baseline="33333" dirty="0">
                <a:latin typeface="HelvNeue Light for IBM"/>
                <a:cs typeface="HelvNeue Light for IBM"/>
              </a:rPr>
              <a:t>®</a:t>
            </a:r>
            <a:r>
              <a:rPr sz="750" b="0" baseline="33333" dirty="0">
                <a:latin typeface="HelvNeue Light for IBM"/>
                <a:cs typeface="HelvNeue Light for IBM"/>
              </a:rPr>
              <a:t> </a:t>
            </a:r>
            <a:r>
              <a:rPr sz="750" b="0" spc="-37" baseline="33333" dirty="0">
                <a:latin typeface="HelvNeue Light for IBM"/>
                <a:cs typeface="HelvNeue Light for IBM"/>
              </a:rPr>
              <a:t> </a:t>
            </a:r>
            <a:r>
              <a:rPr sz="900" b="0" spc="-20" dirty="0">
                <a:latin typeface="HelvNeue Light for IBM"/>
                <a:cs typeface="HelvNeue Light for IBM"/>
              </a:rPr>
              <a:t>F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mily 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dirty="0">
                <a:latin typeface="HelvNeue Light for IBM"/>
                <a:cs typeface="HelvNeue Light for IBM"/>
              </a:rPr>
              <a:t>or l</a:t>
            </a:r>
            <a:r>
              <a:rPr sz="900" b="0" spc="-15" dirty="0">
                <a:latin typeface="HelvNeue Light for IBM"/>
                <a:cs typeface="HelvNeue Light for IBM"/>
              </a:rPr>
              <a:t>o</a:t>
            </a:r>
            <a:r>
              <a:rPr sz="900" b="0" spc="-25" dirty="0">
                <a:latin typeface="HelvNeue Light for IBM"/>
                <a:cs typeface="HelvNeue Light for IBM"/>
              </a:rPr>
              <a:t>w</a:t>
            </a:r>
            <a:r>
              <a:rPr sz="900" b="0" dirty="0">
                <a:latin typeface="HelvNeue Light for IBM"/>
                <a:cs typeface="HelvNeue Light for IBM"/>
              </a:rPr>
              <a:t>er </a:t>
            </a:r>
            <a:r>
              <a:rPr sz="900" b="0" spc="-10" dirty="0">
                <a:latin typeface="HelvNeue Light for IBM"/>
                <a:cs typeface="HelvNeue Light for IBM"/>
              </a:rPr>
              <a:t>c</a:t>
            </a:r>
            <a:r>
              <a:rPr sz="900" b="0" dirty="0">
                <a:latin typeface="HelvNeue Light for IBM"/>
                <a:cs typeface="HelvNeue Light for IBM"/>
              </a:rPr>
              <a:t>o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t-e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t</a:t>
            </a:r>
            <a:r>
              <a:rPr sz="900" b="0" spc="4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y 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d un</a:t>
            </a:r>
            <a:r>
              <a:rPr sz="900" b="0" spc="5" dirty="0">
                <a:latin typeface="HelvNeue Light for IBM"/>
                <a:cs typeface="HelvNeue Light for IBM"/>
              </a:rPr>
              <a:t>i</a:t>
            </a:r>
            <a:r>
              <a:rPr sz="900" b="0" dirty="0">
                <a:latin typeface="HelvNeue Light for IBM"/>
                <a:cs typeface="HelvNeue Light for IBM"/>
              </a:rPr>
              <a:t>fied 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o</a:t>
            </a:r>
            <a:r>
              <a:rPr sz="900" b="0" spc="-1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age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59168" y="3048990"/>
            <a:ext cx="464553" cy="627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902" y="1240078"/>
            <a:ext cx="1257300" cy="1219200"/>
          </a:xfrm>
          <a:custGeom>
            <a:avLst/>
            <a:gdLst/>
            <a:ahLst/>
            <a:cxnLst/>
            <a:rect l="l" t="t" r="r" b="b"/>
            <a:pathLst>
              <a:path w="1257300" h="1219200">
                <a:moveTo>
                  <a:pt x="0" y="0"/>
                </a:moveTo>
                <a:lnTo>
                  <a:pt x="1257300" y="0"/>
                </a:lnTo>
                <a:lnTo>
                  <a:pt x="12573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2274" y="1235455"/>
            <a:ext cx="1204595" cy="1165225"/>
          </a:xfrm>
          <a:custGeom>
            <a:avLst/>
            <a:gdLst/>
            <a:ahLst/>
            <a:cxnLst/>
            <a:rect l="l" t="t" r="r" b="b"/>
            <a:pathLst>
              <a:path w="1204595" h="1165225">
                <a:moveTo>
                  <a:pt x="602068" y="0"/>
                </a:moveTo>
                <a:lnTo>
                  <a:pt x="552690" y="1930"/>
                </a:lnTo>
                <a:lnTo>
                  <a:pt x="504410" y="7622"/>
                </a:lnTo>
                <a:lnTo>
                  <a:pt x="457385" y="16926"/>
                </a:lnTo>
                <a:lnTo>
                  <a:pt x="411769" y="29691"/>
                </a:lnTo>
                <a:lnTo>
                  <a:pt x="367717" y="45769"/>
                </a:lnTo>
                <a:lnTo>
                  <a:pt x="325384" y="65008"/>
                </a:lnTo>
                <a:lnTo>
                  <a:pt x="284925" y="87259"/>
                </a:lnTo>
                <a:lnTo>
                  <a:pt x="246495" y="112372"/>
                </a:lnTo>
                <a:lnTo>
                  <a:pt x="210249" y="140198"/>
                </a:lnTo>
                <a:lnTo>
                  <a:pt x="176342" y="170586"/>
                </a:lnTo>
                <a:lnTo>
                  <a:pt x="144929" y="203386"/>
                </a:lnTo>
                <a:lnTo>
                  <a:pt x="116164" y="238449"/>
                </a:lnTo>
                <a:lnTo>
                  <a:pt x="90204" y="275625"/>
                </a:lnTo>
                <a:lnTo>
                  <a:pt x="67202" y="314764"/>
                </a:lnTo>
                <a:lnTo>
                  <a:pt x="47313" y="355715"/>
                </a:lnTo>
                <a:lnTo>
                  <a:pt x="30694" y="398330"/>
                </a:lnTo>
                <a:lnTo>
                  <a:pt x="17497" y="442458"/>
                </a:lnTo>
                <a:lnTo>
                  <a:pt x="7880" y="487949"/>
                </a:lnTo>
                <a:lnTo>
                  <a:pt x="1995" y="534653"/>
                </a:lnTo>
                <a:lnTo>
                  <a:pt x="0" y="582422"/>
                </a:lnTo>
                <a:lnTo>
                  <a:pt x="1995" y="630190"/>
                </a:lnTo>
                <a:lnTo>
                  <a:pt x="7880" y="676894"/>
                </a:lnTo>
                <a:lnTo>
                  <a:pt x="17497" y="722385"/>
                </a:lnTo>
                <a:lnTo>
                  <a:pt x="30694" y="766513"/>
                </a:lnTo>
                <a:lnTo>
                  <a:pt x="47313" y="809128"/>
                </a:lnTo>
                <a:lnTo>
                  <a:pt x="67202" y="850079"/>
                </a:lnTo>
                <a:lnTo>
                  <a:pt x="90204" y="889218"/>
                </a:lnTo>
                <a:lnTo>
                  <a:pt x="116164" y="926394"/>
                </a:lnTo>
                <a:lnTo>
                  <a:pt x="144929" y="961457"/>
                </a:lnTo>
                <a:lnTo>
                  <a:pt x="176342" y="994257"/>
                </a:lnTo>
                <a:lnTo>
                  <a:pt x="210249" y="1024645"/>
                </a:lnTo>
                <a:lnTo>
                  <a:pt x="246495" y="1052471"/>
                </a:lnTo>
                <a:lnTo>
                  <a:pt x="284925" y="1077584"/>
                </a:lnTo>
                <a:lnTo>
                  <a:pt x="325384" y="1099835"/>
                </a:lnTo>
                <a:lnTo>
                  <a:pt x="367717" y="1119074"/>
                </a:lnTo>
                <a:lnTo>
                  <a:pt x="411769" y="1135152"/>
                </a:lnTo>
                <a:lnTo>
                  <a:pt x="457385" y="1147917"/>
                </a:lnTo>
                <a:lnTo>
                  <a:pt x="504410" y="1157221"/>
                </a:lnTo>
                <a:lnTo>
                  <a:pt x="552690" y="1162913"/>
                </a:lnTo>
                <a:lnTo>
                  <a:pt x="602068" y="1164844"/>
                </a:lnTo>
                <a:lnTo>
                  <a:pt x="651447" y="1162913"/>
                </a:lnTo>
                <a:lnTo>
                  <a:pt x="699727" y="1157221"/>
                </a:lnTo>
                <a:lnTo>
                  <a:pt x="746752" y="1147917"/>
                </a:lnTo>
                <a:lnTo>
                  <a:pt x="792368" y="1135152"/>
                </a:lnTo>
                <a:lnTo>
                  <a:pt x="836420" y="1119074"/>
                </a:lnTo>
                <a:lnTo>
                  <a:pt x="878753" y="1099835"/>
                </a:lnTo>
                <a:lnTo>
                  <a:pt x="919212" y="1077584"/>
                </a:lnTo>
                <a:lnTo>
                  <a:pt x="957642" y="1052471"/>
                </a:lnTo>
                <a:lnTo>
                  <a:pt x="993888" y="1024645"/>
                </a:lnTo>
                <a:lnTo>
                  <a:pt x="1027795" y="994257"/>
                </a:lnTo>
                <a:lnTo>
                  <a:pt x="1059208" y="961457"/>
                </a:lnTo>
                <a:lnTo>
                  <a:pt x="1087972" y="926394"/>
                </a:lnTo>
                <a:lnTo>
                  <a:pt x="1113933" y="889218"/>
                </a:lnTo>
                <a:lnTo>
                  <a:pt x="1136935" y="850079"/>
                </a:lnTo>
                <a:lnTo>
                  <a:pt x="1156823" y="809128"/>
                </a:lnTo>
                <a:lnTo>
                  <a:pt x="1173443" y="766513"/>
                </a:lnTo>
                <a:lnTo>
                  <a:pt x="1186639" y="722385"/>
                </a:lnTo>
                <a:lnTo>
                  <a:pt x="1196257" y="676894"/>
                </a:lnTo>
                <a:lnTo>
                  <a:pt x="1202141" y="630190"/>
                </a:lnTo>
                <a:lnTo>
                  <a:pt x="1204137" y="582422"/>
                </a:lnTo>
                <a:lnTo>
                  <a:pt x="1202141" y="534653"/>
                </a:lnTo>
                <a:lnTo>
                  <a:pt x="1196257" y="487949"/>
                </a:lnTo>
                <a:lnTo>
                  <a:pt x="1186639" y="442458"/>
                </a:lnTo>
                <a:lnTo>
                  <a:pt x="1173443" y="398330"/>
                </a:lnTo>
                <a:lnTo>
                  <a:pt x="1156823" y="355715"/>
                </a:lnTo>
                <a:lnTo>
                  <a:pt x="1136935" y="314764"/>
                </a:lnTo>
                <a:lnTo>
                  <a:pt x="1113933" y="275625"/>
                </a:lnTo>
                <a:lnTo>
                  <a:pt x="1087972" y="238449"/>
                </a:lnTo>
                <a:lnTo>
                  <a:pt x="1059208" y="203386"/>
                </a:lnTo>
                <a:lnTo>
                  <a:pt x="1027795" y="170586"/>
                </a:lnTo>
                <a:lnTo>
                  <a:pt x="993888" y="140198"/>
                </a:lnTo>
                <a:lnTo>
                  <a:pt x="957642" y="112372"/>
                </a:lnTo>
                <a:lnTo>
                  <a:pt x="919212" y="87259"/>
                </a:lnTo>
                <a:lnTo>
                  <a:pt x="878753" y="65008"/>
                </a:lnTo>
                <a:lnTo>
                  <a:pt x="836420" y="45769"/>
                </a:lnTo>
                <a:lnTo>
                  <a:pt x="792368" y="29691"/>
                </a:lnTo>
                <a:lnTo>
                  <a:pt x="746752" y="16926"/>
                </a:lnTo>
                <a:lnTo>
                  <a:pt x="699727" y="7622"/>
                </a:lnTo>
                <a:lnTo>
                  <a:pt x="651447" y="1930"/>
                </a:lnTo>
                <a:lnTo>
                  <a:pt x="602068" y="0"/>
                </a:lnTo>
                <a:close/>
              </a:path>
            </a:pathLst>
          </a:custGeom>
          <a:solidFill>
            <a:srgbClr val="8DC6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4227" y="6684264"/>
            <a:ext cx="7635875" cy="457200"/>
          </a:xfrm>
          <a:custGeom>
            <a:avLst/>
            <a:gdLst/>
            <a:ahLst/>
            <a:cxnLst/>
            <a:rect l="l" t="t" r="r" b="b"/>
            <a:pathLst>
              <a:path w="7635875" h="457200">
                <a:moveTo>
                  <a:pt x="0" y="457200"/>
                </a:moveTo>
                <a:lnTo>
                  <a:pt x="7635494" y="457200"/>
                </a:lnTo>
                <a:lnTo>
                  <a:pt x="763549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39001" y="4668415"/>
            <a:ext cx="8550275" cy="1133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000" spc="10" dirty="0">
                <a:latin typeface="Lubalin Book for IBM"/>
                <a:cs typeface="Lubalin Book for IBM"/>
              </a:rPr>
              <a:t>Clou</a:t>
            </a:r>
            <a:r>
              <a:rPr sz="1000" dirty="0">
                <a:latin typeface="Lubalin Book for IBM"/>
                <a:cs typeface="Lubalin Book for IBM"/>
              </a:rPr>
              <a:t>d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-10" dirty="0">
                <a:latin typeface="Lubalin Book for IBM"/>
                <a:cs typeface="Lubalin Book for IBM"/>
              </a:rPr>
              <a:t>“</a:t>
            </a:r>
            <a:r>
              <a:rPr sz="1000" spc="25" dirty="0">
                <a:latin typeface="Lubalin Book for IBM"/>
                <a:cs typeface="Lubalin Book for IBM"/>
              </a:rPr>
              <a:t>a</a:t>
            </a:r>
            <a:r>
              <a:rPr sz="1000" dirty="0">
                <a:latin typeface="Lubalin Book for IBM"/>
                <a:cs typeface="Lubalin Book for IBM"/>
              </a:rPr>
              <a:t>s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45" dirty="0">
                <a:latin typeface="Lubalin Book for IBM"/>
                <a:cs typeface="Lubalin Book for IBM"/>
              </a:rPr>
              <a:t>s</a:t>
            </a:r>
            <a:r>
              <a:rPr sz="1000" spc="10" dirty="0">
                <a:latin typeface="Lubalin Book for IBM"/>
                <a:cs typeface="Lubalin Book for IBM"/>
              </a:rPr>
              <a:t>e</a:t>
            </a:r>
            <a:r>
              <a:rPr sz="1000" spc="30" dirty="0">
                <a:latin typeface="Lubalin Book for IBM"/>
                <a:cs typeface="Lubalin Book for IBM"/>
              </a:rPr>
              <a:t>r</a:t>
            </a:r>
            <a:r>
              <a:rPr sz="1000" spc="10" dirty="0">
                <a:latin typeface="Lubalin Book for IBM"/>
                <a:cs typeface="Lubalin Book for IBM"/>
              </a:rPr>
              <a:t>vi</a:t>
            </a:r>
            <a:r>
              <a:rPr sz="1000" spc="15" dirty="0">
                <a:latin typeface="Lubalin Book for IBM"/>
                <a:cs typeface="Lubalin Book for IBM"/>
              </a:rPr>
              <a:t>c</a:t>
            </a:r>
            <a:r>
              <a:rPr sz="1000" dirty="0">
                <a:latin typeface="Lubalin Book for IBM"/>
                <a:cs typeface="Lubalin Book for IBM"/>
              </a:rPr>
              <a:t>e”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45" dirty="0">
                <a:latin typeface="Lubalin Book for IBM"/>
                <a:cs typeface="Lubalin Book for IBM"/>
              </a:rPr>
              <a:t>s</a:t>
            </a:r>
            <a:r>
              <a:rPr sz="1000" spc="10" dirty="0">
                <a:latin typeface="Lubalin Book for IBM"/>
                <a:cs typeface="Lubalin Book for IBM"/>
              </a:rPr>
              <a:t>o</a:t>
            </a:r>
            <a:r>
              <a:rPr sz="1000" spc="-15" dirty="0">
                <a:latin typeface="Lubalin Book for IBM"/>
                <a:cs typeface="Lubalin Book for IBM"/>
              </a:rPr>
              <a:t>l</a:t>
            </a:r>
            <a:r>
              <a:rPr sz="1000" spc="10" dirty="0">
                <a:latin typeface="Lubalin Book for IBM"/>
                <a:cs typeface="Lubalin Book for IBM"/>
              </a:rPr>
              <a:t>ution</a:t>
            </a:r>
            <a:r>
              <a:rPr sz="1000" dirty="0">
                <a:latin typeface="Lubalin Book for IBM"/>
                <a:cs typeface="Lubalin Book for IBM"/>
              </a:rPr>
              <a:t>s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10" dirty="0">
                <a:latin typeface="Lubalin Book for IBM"/>
                <a:cs typeface="Lubalin Book for IBM"/>
              </a:rPr>
              <a:t>fo</a:t>
            </a:r>
            <a:r>
              <a:rPr sz="1000" dirty="0">
                <a:latin typeface="Lubalin Book for IBM"/>
                <a:cs typeface="Lubalin Book for IBM"/>
              </a:rPr>
              <a:t>r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10" dirty="0">
                <a:latin typeface="Lubalin Book for IBM"/>
                <a:cs typeface="Lubalin Book for IBM"/>
              </a:rPr>
              <a:t>MSP</a:t>
            </a:r>
            <a:r>
              <a:rPr sz="1000" dirty="0">
                <a:latin typeface="Lubalin Book for IBM"/>
                <a:cs typeface="Lubalin Book for IBM"/>
              </a:rPr>
              <a:t>s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10" dirty="0">
                <a:latin typeface="Lubalin Book for IBM"/>
                <a:cs typeface="Lubalin Book for IBM"/>
              </a:rPr>
              <a:t>th</a:t>
            </a:r>
            <a:r>
              <a:rPr sz="1000" spc="15" dirty="0">
                <a:latin typeface="Lubalin Book for IBM"/>
                <a:cs typeface="Lubalin Book for IBM"/>
              </a:rPr>
              <a:t>a</a:t>
            </a:r>
            <a:r>
              <a:rPr sz="1000" dirty="0">
                <a:latin typeface="Lubalin Book for IBM"/>
                <a:cs typeface="Lubalin Book for IBM"/>
              </a:rPr>
              <a:t>t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-20" dirty="0">
                <a:latin typeface="Lubalin Book for IBM"/>
                <a:cs typeface="Lubalin Book for IBM"/>
              </a:rPr>
              <a:t>w</a:t>
            </a:r>
            <a:r>
              <a:rPr sz="1000" spc="10" dirty="0">
                <a:latin typeface="Lubalin Book for IBM"/>
                <a:cs typeface="Lubalin Book for IBM"/>
              </a:rPr>
              <a:t>a</a:t>
            </a:r>
            <a:r>
              <a:rPr sz="1000" spc="-20" dirty="0">
                <a:latin typeface="Lubalin Book for IBM"/>
                <a:cs typeface="Lubalin Book for IBM"/>
              </a:rPr>
              <a:t>n</a:t>
            </a:r>
            <a:r>
              <a:rPr sz="1000" dirty="0">
                <a:latin typeface="Lubalin Book for IBM"/>
                <a:cs typeface="Lubalin Book for IBM"/>
              </a:rPr>
              <a:t>t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-10" dirty="0">
                <a:latin typeface="Lubalin Book for IBM"/>
                <a:cs typeface="Lubalin Book for IBM"/>
              </a:rPr>
              <a:t>t</a:t>
            </a:r>
            <a:r>
              <a:rPr sz="1000" dirty="0">
                <a:latin typeface="Lubalin Book for IBM"/>
                <a:cs typeface="Lubalin Book for IBM"/>
              </a:rPr>
              <a:t>o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10" dirty="0">
                <a:latin typeface="Lubalin Book for IBM"/>
                <a:cs typeface="Lubalin Book for IBM"/>
              </a:rPr>
              <a:t>l</a:t>
            </a:r>
            <a:r>
              <a:rPr sz="1000" spc="-15" dirty="0">
                <a:latin typeface="Lubalin Book for IBM"/>
                <a:cs typeface="Lubalin Book for IBM"/>
              </a:rPr>
              <a:t>e</a:t>
            </a:r>
            <a:r>
              <a:rPr sz="1000" spc="-25" dirty="0">
                <a:latin typeface="Lubalin Book for IBM"/>
                <a:cs typeface="Lubalin Book for IBM"/>
              </a:rPr>
              <a:t>v</a:t>
            </a:r>
            <a:r>
              <a:rPr sz="1000" spc="10" dirty="0">
                <a:latin typeface="Lubalin Book for IBM"/>
                <a:cs typeface="Lubalin Book for IBM"/>
              </a:rPr>
              <a:t>e</a:t>
            </a:r>
            <a:r>
              <a:rPr sz="1000" spc="-10" dirty="0">
                <a:latin typeface="Lubalin Book for IBM"/>
                <a:cs typeface="Lubalin Book for IBM"/>
              </a:rPr>
              <a:t>r</a:t>
            </a:r>
            <a:r>
              <a:rPr sz="1000" spc="10" dirty="0">
                <a:latin typeface="Lubalin Book for IBM"/>
                <a:cs typeface="Lubalin Book for IBM"/>
              </a:rPr>
              <a:t>a</a:t>
            </a:r>
            <a:r>
              <a:rPr sz="1000" spc="-10" dirty="0">
                <a:latin typeface="Lubalin Book for IBM"/>
                <a:cs typeface="Lubalin Book for IBM"/>
              </a:rPr>
              <a:t>g</a:t>
            </a:r>
            <a:r>
              <a:rPr sz="1000" dirty="0">
                <a:latin typeface="Lubalin Book for IBM"/>
                <a:cs typeface="Lubalin Book for IBM"/>
              </a:rPr>
              <a:t>e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10" dirty="0">
                <a:latin typeface="Lubalin Book for IBM"/>
                <a:cs typeface="Lubalin Book for IBM"/>
              </a:rPr>
              <a:t>Inf</a:t>
            </a:r>
            <a:r>
              <a:rPr sz="1000" spc="-10" dirty="0">
                <a:latin typeface="Lubalin Book for IBM"/>
                <a:cs typeface="Lubalin Book for IBM"/>
              </a:rPr>
              <a:t>r</a:t>
            </a:r>
            <a:r>
              <a:rPr sz="1000" spc="25" dirty="0">
                <a:latin typeface="Lubalin Book for IBM"/>
                <a:cs typeface="Lubalin Book for IBM"/>
              </a:rPr>
              <a:t>a</a:t>
            </a:r>
            <a:r>
              <a:rPr sz="1000" spc="30" dirty="0">
                <a:latin typeface="Lubalin Book for IBM"/>
                <a:cs typeface="Lubalin Book for IBM"/>
              </a:rPr>
              <a:t>s</a:t>
            </a:r>
            <a:r>
              <a:rPr sz="1000" spc="10" dirty="0">
                <a:latin typeface="Lubalin Book for IBM"/>
                <a:cs typeface="Lubalin Book for IBM"/>
              </a:rPr>
              <a:t>t</a:t>
            </a:r>
            <a:r>
              <a:rPr sz="1000" spc="20" dirty="0">
                <a:latin typeface="Lubalin Book for IBM"/>
                <a:cs typeface="Lubalin Book for IBM"/>
              </a:rPr>
              <a:t>r</a:t>
            </a:r>
            <a:r>
              <a:rPr sz="1000" spc="10" dirty="0">
                <a:latin typeface="Lubalin Book for IBM"/>
                <a:cs typeface="Lubalin Book for IBM"/>
              </a:rPr>
              <a:t>u</a:t>
            </a:r>
            <a:r>
              <a:rPr sz="1000" spc="25" dirty="0">
                <a:latin typeface="Lubalin Book for IBM"/>
                <a:cs typeface="Lubalin Book for IBM"/>
              </a:rPr>
              <a:t>c</a:t>
            </a:r>
            <a:r>
              <a:rPr sz="1000" spc="10" dirty="0">
                <a:latin typeface="Lubalin Book for IBM"/>
                <a:cs typeface="Lubalin Book for IBM"/>
              </a:rPr>
              <a:t>tu</a:t>
            </a:r>
            <a:r>
              <a:rPr sz="1000" spc="-10" dirty="0">
                <a:latin typeface="Lubalin Book for IBM"/>
                <a:cs typeface="Lubalin Book for IBM"/>
              </a:rPr>
              <a:t>r</a:t>
            </a:r>
            <a:r>
              <a:rPr sz="1000" dirty="0">
                <a:latin typeface="Lubalin Book for IBM"/>
                <a:cs typeface="Lubalin Book for IBM"/>
              </a:rPr>
              <a:t>e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10" dirty="0">
                <a:latin typeface="Lubalin Book for IBM"/>
                <a:cs typeface="Lubalin Book for IBM"/>
              </a:rPr>
              <a:t>o</a:t>
            </a:r>
            <a:r>
              <a:rPr sz="1000" dirty="0">
                <a:latin typeface="Lubalin Book for IBM"/>
                <a:cs typeface="Lubalin Book for IBM"/>
              </a:rPr>
              <a:t>r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10" dirty="0">
                <a:latin typeface="Lubalin Book for IBM"/>
                <a:cs typeface="Lubalin Book for IBM"/>
              </a:rPr>
              <a:t>Pl</a:t>
            </a:r>
            <a:r>
              <a:rPr sz="1000" spc="15" dirty="0">
                <a:latin typeface="Lubalin Book for IBM"/>
                <a:cs typeface="Lubalin Book for IBM"/>
              </a:rPr>
              <a:t>a</a:t>
            </a:r>
            <a:r>
              <a:rPr sz="1000" dirty="0">
                <a:latin typeface="Lubalin Book for IBM"/>
                <a:cs typeface="Lubalin Book for IBM"/>
              </a:rPr>
              <a:t>t</a:t>
            </a:r>
            <a:r>
              <a:rPr sz="1000" spc="10" dirty="0">
                <a:latin typeface="Lubalin Book for IBM"/>
                <a:cs typeface="Lubalin Book for IBM"/>
              </a:rPr>
              <a:t>fo</a:t>
            </a:r>
            <a:r>
              <a:rPr sz="1000" spc="25" dirty="0">
                <a:latin typeface="Lubalin Book for IBM"/>
                <a:cs typeface="Lubalin Book for IBM"/>
              </a:rPr>
              <a:t>r</a:t>
            </a:r>
            <a:r>
              <a:rPr sz="1000" dirty="0">
                <a:latin typeface="Lubalin Book for IBM"/>
                <a:cs typeface="Lubalin Book for IBM"/>
              </a:rPr>
              <a:t>m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25" dirty="0">
                <a:latin typeface="Lubalin Book for IBM"/>
                <a:cs typeface="Lubalin Book for IBM"/>
              </a:rPr>
              <a:t>a</a:t>
            </a:r>
            <a:r>
              <a:rPr sz="1000" dirty="0">
                <a:latin typeface="Lubalin Book for IBM"/>
                <a:cs typeface="Lubalin Book for IBM"/>
              </a:rPr>
              <a:t>s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dirty="0">
                <a:latin typeface="Lubalin Book for IBM"/>
                <a:cs typeface="Lubalin Book for IBM"/>
              </a:rPr>
              <a:t>a</a:t>
            </a:r>
            <a:r>
              <a:rPr sz="1000" spc="20" dirty="0">
                <a:latin typeface="Lubalin Book for IBM"/>
                <a:cs typeface="Lubalin Book for IBM"/>
              </a:rPr>
              <a:t> </a:t>
            </a:r>
            <a:r>
              <a:rPr sz="1000" spc="40" dirty="0">
                <a:latin typeface="Lubalin Book for IBM"/>
                <a:cs typeface="Lubalin Book for IBM"/>
              </a:rPr>
              <a:t>S</a:t>
            </a:r>
            <a:r>
              <a:rPr sz="1000" spc="10" dirty="0">
                <a:latin typeface="Lubalin Book for IBM"/>
                <a:cs typeface="Lubalin Book for IBM"/>
              </a:rPr>
              <a:t>e</a:t>
            </a:r>
            <a:r>
              <a:rPr sz="1000" spc="30" dirty="0">
                <a:latin typeface="Lubalin Book for IBM"/>
                <a:cs typeface="Lubalin Book for IBM"/>
              </a:rPr>
              <a:t>r</a:t>
            </a:r>
            <a:r>
              <a:rPr sz="1000" spc="10" dirty="0">
                <a:latin typeface="Lubalin Book for IBM"/>
                <a:cs typeface="Lubalin Book for IBM"/>
              </a:rPr>
              <a:t>vi</a:t>
            </a:r>
            <a:r>
              <a:rPr sz="1000" spc="15" dirty="0">
                <a:latin typeface="Lubalin Book for IBM"/>
                <a:cs typeface="Lubalin Book for IBM"/>
              </a:rPr>
              <a:t>c</a:t>
            </a:r>
            <a:r>
              <a:rPr sz="1000" dirty="0">
                <a:latin typeface="Lubalin Book for IBM"/>
                <a:cs typeface="Lubalin Book for IBM"/>
              </a:rPr>
              <a:t>e</a:t>
            </a:r>
            <a:endParaRPr sz="1000">
              <a:latin typeface="Lubalin Book for IBM"/>
              <a:cs typeface="Lubalin Book for IBM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200">
              <a:latin typeface="Times New Roman"/>
              <a:cs typeface="Times New Roman"/>
            </a:endParaRPr>
          </a:p>
          <a:p>
            <a:pPr marL="7647305" marR="14859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107" y="1657520"/>
            <a:ext cx="784860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</a:pPr>
            <a:r>
              <a:rPr sz="900" spc="25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o</a:t>
            </a:r>
            <a:r>
              <a:rPr sz="900" spc="-25" dirty="0">
                <a:latin typeface="Lubalin Book for IBM"/>
                <a:cs typeface="Lubalin Book for IBM"/>
              </a:rPr>
              <a:t>l</a:t>
            </a:r>
            <a:r>
              <a:rPr sz="900" dirty="0">
                <a:latin typeface="Lubalin Book for IBM"/>
                <a:cs typeface="Lubalin Book for IBM"/>
              </a:rPr>
              <a:t>utions </a:t>
            </a:r>
            <a:r>
              <a:rPr sz="900" spc="-20" dirty="0">
                <a:latin typeface="Lubalin Book for IBM"/>
                <a:cs typeface="Lubalin Book for IBM"/>
              </a:rPr>
              <a:t>t</a:t>
            </a:r>
            <a:r>
              <a:rPr sz="900" dirty="0">
                <a:latin typeface="Lubalin Book for IBM"/>
                <a:cs typeface="Lubalin Book for IBM"/>
              </a:rPr>
              <a:t>o </a:t>
            </a:r>
            <a:r>
              <a:rPr sz="900" b="1" dirty="0">
                <a:latin typeface="Lubalin Demi for IBM"/>
                <a:cs typeface="Lubalin Demi for IBM"/>
              </a:rPr>
              <a:t>build </a:t>
            </a:r>
            <a:r>
              <a:rPr sz="900" spc="-30" dirty="0">
                <a:latin typeface="Lubalin Book for IBM"/>
                <a:cs typeface="Lubalin Book for IBM"/>
              </a:rPr>
              <a:t>y</a:t>
            </a:r>
            <a:r>
              <a:rPr sz="900" dirty="0">
                <a:latin typeface="Lubalin Book for IBM"/>
                <a:cs typeface="Lubalin Book for IBM"/>
              </a:rPr>
              <a:t>our Inf</a:t>
            </a:r>
            <a:r>
              <a:rPr sz="900" spc="-20" dirty="0">
                <a:latin typeface="Lubalin Book for IBM"/>
                <a:cs typeface="Lubalin Book for IBM"/>
              </a:rPr>
              <a:t>r</a:t>
            </a:r>
            <a:r>
              <a:rPr sz="900" spc="10" dirty="0">
                <a:latin typeface="Lubalin Book for IBM"/>
                <a:cs typeface="Lubalin Book for IBM"/>
              </a:rPr>
              <a:t>a</a:t>
            </a:r>
            <a:r>
              <a:rPr sz="900" spc="15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t</a:t>
            </a:r>
            <a:r>
              <a:rPr sz="900" spc="5" dirty="0">
                <a:latin typeface="Lubalin Book for IBM"/>
                <a:cs typeface="Lubalin Book for IBM"/>
              </a:rPr>
              <a:t>r</a:t>
            </a:r>
            <a:r>
              <a:rPr sz="900" dirty="0">
                <a:latin typeface="Lubalin Book for IBM"/>
                <a:cs typeface="Lubalin Book for IBM"/>
              </a:rPr>
              <a:t>u</a:t>
            </a:r>
            <a:r>
              <a:rPr sz="900" spc="10" dirty="0">
                <a:latin typeface="Lubalin Book for IBM"/>
                <a:cs typeface="Lubalin Book for IBM"/>
              </a:rPr>
              <a:t>c</a:t>
            </a:r>
            <a:r>
              <a:rPr sz="900" dirty="0">
                <a:latin typeface="Lubalin Book for IBM"/>
                <a:cs typeface="Lubalin Book for IBM"/>
              </a:rPr>
              <a:t>tu</a:t>
            </a:r>
            <a:r>
              <a:rPr sz="900" spc="-20" dirty="0">
                <a:latin typeface="Lubalin Book for IBM"/>
                <a:cs typeface="Lubalin Book for IBM"/>
              </a:rPr>
              <a:t>r</a:t>
            </a:r>
            <a:r>
              <a:rPr sz="900" dirty="0">
                <a:latin typeface="Lubalin Book for IBM"/>
                <a:cs typeface="Lubalin Book for IBM"/>
              </a:rPr>
              <a:t>e</a:t>
            </a:r>
            <a:endParaRPr sz="900">
              <a:latin typeface="Lubalin Book for IBM"/>
              <a:cs typeface="Lubalin Book for IB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0975" y="6791156"/>
            <a:ext cx="30143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indent="-114300">
              <a:lnSpc>
                <a:spcPts val="1040"/>
              </a:lnSpc>
              <a:buSzPct val="88888"/>
              <a:buFont typeface="HelvNeue Bold for IBM"/>
              <a:buChar char="•"/>
              <a:tabLst>
                <a:tab pos="114300" algn="l"/>
              </a:tabLst>
            </a:pPr>
            <a:r>
              <a:rPr sz="900" b="0" spc="-10" dirty="0">
                <a:latin typeface="HelvNeue Light for IBM"/>
                <a:cs typeface="HelvNeue Light for IBM"/>
              </a:rPr>
              <a:t>IBM</a:t>
            </a:r>
            <a:r>
              <a:rPr sz="900" b="0" spc="-5" dirty="0">
                <a:latin typeface="HelvNeue Light for IBM"/>
                <a:cs typeface="HelvNeue Light for IBM"/>
              </a:rPr>
              <a:t> si</a:t>
            </a:r>
            <a:r>
              <a:rPr sz="900" b="0" spc="-35" dirty="0">
                <a:latin typeface="HelvNeue Light for IBM"/>
                <a:cs typeface="HelvNeue Light for IBM"/>
              </a:rPr>
              <a:t>t</a:t>
            </a:r>
            <a:r>
              <a:rPr sz="900" b="0" spc="-5" dirty="0">
                <a:latin typeface="HelvNeue Light for IBM"/>
                <a:cs typeface="HelvNeue Light for IBM"/>
              </a:rPr>
              <a:t>e </a:t>
            </a:r>
            <a:r>
              <a:rPr sz="900" b="0" dirty="0">
                <a:latin typeface="HelvNeue Light for IBM"/>
                <a:cs typeface="HelvNeue Light for IBM"/>
              </a:rPr>
              <a:t>a</a:t>
            </a:r>
            <a:r>
              <a:rPr sz="900" b="0" spc="-10" dirty="0">
                <a:latin typeface="HelvNeue Light for IBM"/>
                <a:cs typeface="HelvNeue Light for IBM"/>
              </a:rPr>
              <a:t>nd</a:t>
            </a:r>
            <a:r>
              <a:rPr sz="900" b="0" spc="-5" dirty="0">
                <a:latin typeface="HelvNeue Light for IBM"/>
                <a:cs typeface="HelvNeue Light for IBM"/>
              </a:rPr>
              <a:t> 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spc="-5" dirty="0">
                <a:latin typeface="HelvNeue Light for IBM"/>
                <a:cs typeface="HelvNeue Light for IBM"/>
              </a:rPr>
              <a:t>acili</a:t>
            </a:r>
            <a:r>
              <a:rPr sz="900" b="0" spc="10" dirty="0">
                <a:latin typeface="HelvNeue Light for IBM"/>
                <a:cs typeface="HelvNeue Light for IBM"/>
              </a:rPr>
              <a:t>t</a:t>
            </a:r>
            <a:r>
              <a:rPr sz="900" b="0" spc="-5" dirty="0">
                <a:latin typeface="HelvNeue Light for IBM"/>
                <a:cs typeface="HelvNeue Light for IBM"/>
              </a:rPr>
              <a:t>y </a:t>
            </a:r>
            <a:r>
              <a:rPr sz="900" b="0" spc="-10" dirty="0">
                <a:latin typeface="HelvNeue Light for IBM"/>
                <a:cs typeface="HelvNeue Light for IBM"/>
              </a:rPr>
              <a:t>s</a:t>
            </a:r>
            <a:r>
              <a:rPr sz="900" b="0" spc="-5" dirty="0">
                <a:latin typeface="HelvNeue Light for IBM"/>
                <a:cs typeface="HelvNeue Light for IBM"/>
              </a:rPr>
              <a:t>e</a:t>
            </a:r>
            <a:r>
              <a:rPr sz="900" b="0" spc="35" dirty="0">
                <a:latin typeface="HelvNeue Light for IBM"/>
                <a:cs typeface="HelvNeue Light for IBM"/>
              </a:rPr>
              <a:t>r</a:t>
            </a:r>
            <a:r>
              <a:rPr sz="900" b="0" spc="-5" dirty="0">
                <a:latin typeface="HelvNeue Light for IBM"/>
                <a:cs typeface="HelvNeue Light for IBM"/>
              </a:rPr>
              <a:t>vi</a:t>
            </a:r>
            <a:r>
              <a:rPr sz="900" b="0" spc="-15" dirty="0">
                <a:latin typeface="HelvNeue Light for IBM"/>
                <a:cs typeface="HelvNeue Light for IBM"/>
              </a:rPr>
              <a:t>c</a:t>
            </a:r>
            <a:r>
              <a:rPr sz="900" b="0" spc="-5" dirty="0">
                <a:latin typeface="HelvNeue Light for IBM"/>
                <a:cs typeface="HelvNeue Light for IBM"/>
              </a:rPr>
              <a:t>es</a:t>
            </a:r>
            <a:endParaRPr sz="900">
              <a:latin typeface="HelvNeue Light for IBM"/>
              <a:cs typeface="HelvNeue Light for IBM"/>
            </a:endParaRPr>
          </a:p>
          <a:p>
            <a:pPr marL="114300" indent="-114300">
              <a:lnSpc>
                <a:spcPts val="1025"/>
              </a:lnSpc>
              <a:buSzPct val="88888"/>
              <a:buFont typeface="HelvNeue Bold for IBM"/>
              <a:buChar char="•"/>
              <a:tabLst>
                <a:tab pos="114300" algn="l"/>
              </a:tabLst>
            </a:pPr>
            <a:r>
              <a:rPr sz="900" b="0" spc="-10" dirty="0">
                <a:latin typeface="HelvNeue Light for IBM"/>
                <a:cs typeface="HelvNeue Light for IBM"/>
              </a:rPr>
              <a:t>IBM</a:t>
            </a:r>
            <a:r>
              <a:rPr sz="900" b="0" spc="-5" dirty="0">
                <a:latin typeface="HelvNeue Light for IBM"/>
                <a:cs typeface="HelvNeue Light for IBM"/>
              </a:rPr>
              <a:t> </a:t>
            </a:r>
            <a:r>
              <a:rPr sz="900" b="0" spc="-10" dirty="0">
                <a:latin typeface="HelvNeue Light for IBM"/>
                <a:cs typeface="HelvNeue Light for IBM"/>
              </a:rPr>
              <a:t>d</a:t>
            </a:r>
            <a:r>
              <a:rPr sz="900" b="0" spc="-15" dirty="0">
                <a:latin typeface="HelvNeue Light for IBM"/>
                <a:cs typeface="HelvNeue Light for IBM"/>
              </a:rPr>
              <a:t>a</a:t>
            </a:r>
            <a:r>
              <a:rPr sz="900" b="0" spc="-20" dirty="0">
                <a:latin typeface="HelvNeue Light for IBM"/>
                <a:cs typeface="HelvNeue Light for IBM"/>
              </a:rPr>
              <a:t>t</a:t>
            </a:r>
            <a:r>
              <a:rPr sz="900" b="0" spc="-5" dirty="0">
                <a:latin typeface="HelvNeue Light for IBM"/>
                <a:cs typeface="HelvNeue Light for IBM"/>
              </a:rPr>
              <a:t>a </a:t>
            </a:r>
            <a:r>
              <a:rPr sz="900" b="0" spc="-15" dirty="0">
                <a:latin typeface="HelvNeue Light for IBM"/>
                <a:cs typeface="HelvNeue Light for IBM"/>
              </a:rPr>
              <a:t>c</a:t>
            </a:r>
            <a:r>
              <a:rPr sz="900" b="0" spc="-5" dirty="0">
                <a:latin typeface="HelvNeue Light for IBM"/>
                <a:cs typeface="HelvNeue Light for IBM"/>
              </a:rPr>
              <a:t>e</a:t>
            </a:r>
            <a:r>
              <a:rPr sz="900" b="0" spc="-20" dirty="0">
                <a:latin typeface="HelvNeue Light for IBM"/>
                <a:cs typeface="HelvNeue Light for IBM"/>
              </a:rPr>
              <a:t>n</a:t>
            </a:r>
            <a:r>
              <a:rPr sz="900" b="0" spc="-35" dirty="0">
                <a:latin typeface="HelvNeue Light for IBM"/>
                <a:cs typeface="HelvNeue Light for IBM"/>
              </a:rPr>
              <a:t>t</a:t>
            </a:r>
            <a:r>
              <a:rPr sz="900" b="0" spc="-5" dirty="0">
                <a:latin typeface="HelvNeue Light for IBM"/>
                <a:cs typeface="HelvNeue Light for IBM"/>
              </a:rPr>
              <a:t>er pl</a:t>
            </a:r>
            <a:r>
              <a:rPr sz="900" b="0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nni</a:t>
            </a:r>
            <a:r>
              <a:rPr sz="900" b="0" spc="-10" dirty="0">
                <a:latin typeface="HelvNeue Light for IBM"/>
                <a:cs typeface="HelvNeue Light for IBM"/>
              </a:rPr>
              <a:t>n</a:t>
            </a:r>
            <a:r>
              <a:rPr sz="900" b="0" spc="-5" dirty="0">
                <a:latin typeface="HelvNeue Light for IBM"/>
                <a:cs typeface="HelvNeue Light for IBM"/>
              </a:rPr>
              <a:t>g, design </a:t>
            </a:r>
            <a:r>
              <a:rPr sz="900" b="0" dirty="0">
                <a:latin typeface="HelvNeue Light for IBM"/>
                <a:cs typeface="HelvNeue Light for IBM"/>
              </a:rPr>
              <a:t>a</a:t>
            </a:r>
            <a:r>
              <a:rPr sz="900" b="0" spc="-10" dirty="0">
                <a:latin typeface="HelvNeue Light for IBM"/>
                <a:cs typeface="HelvNeue Light for IBM"/>
              </a:rPr>
              <a:t>nd</a:t>
            </a:r>
            <a:r>
              <a:rPr sz="900" b="0" spc="-5" dirty="0">
                <a:latin typeface="HelvNeue Light for IBM"/>
                <a:cs typeface="HelvNeue Light for IBM"/>
              </a:rPr>
              <a:t> </a:t>
            </a:r>
            <a:r>
              <a:rPr sz="900" b="0" spc="-15" dirty="0">
                <a:latin typeface="HelvNeue Light for IBM"/>
                <a:cs typeface="HelvNeue Light for IBM"/>
              </a:rPr>
              <a:t>c</a:t>
            </a:r>
            <a:r>
              <a:rPr sz="900" b="0" spc="-5" dirty="0">
                <a:latin typeface="HelvNeue Light for IBM"/>
                <a:cs typeface="HelvNeue Light for IBM"/>
              </a:rPr>
              <a:t>on</a:t>
            </a:r>
            <a:r>
              <a:rPr sz="900" b="0" spc="-10" dirty="0">
                <a:latin typeface="HelvNeue Light for IBM"/>
                <a:cs typeface="HelvNeue Light for IBM"/>
              </a:rPr>
              <a:t>s</a:t>
            </a:r>
            <a:r>
              <a:rPr sz="900" b="0" spc="-5" dirty="0">
                <a:latin typeface="HelvNeue Light for IBM"/>
                <a:cs typeface="HelvNeue Light for IBM"/>
              </a:rPr>
              <a:t>t</a:t>
            </a:r>
            <a:r>
              <a:rPr sz="900" b="0" spc="5" dirty="0">
                <a:latin typeface="HelvNeue Light for IBM"/>
                <a:cs typeface="HelvNeue Light for IBM"/>
              </a:rPr>
              <a:t>r</a:t>
            </a:r>
            <a:r>
              <a:rPr sz="900" b="0" spc="-5" dirty="0">
                <a:latin typeface="HelvNeue Light for IBM"/>
                <a:cs typeface="HelvNeue Light for IBM"/>
              </a:rPr>
              <a:t>uction </a:t>
            </a:r>
            <a:r>
              <a:rPr sz="900" b="0" spc="-10" dirty="0">
                <a:latin typeface="HelvNeue Light for IBM"/>
                <a:cs typeface="HelvNeue Light for IBM"/>
              </a:rPr>
              <a:t>s</a:t>
            </a:r>
            <a:r>
              <a:rPr sz="900" b="0" spc="-5" dirty="0">
                <a:latin typeface="HelvNeue Light for IBM"/>
                <a:cs typeface="HelvNeue Light for IBM"/>
              </a:rPr>
              <a:t>e</a:t>
            </a:r>
            <a:r>
              <a:rPr sz="900" b="0" spc="35" dirty="0">
                <a:latin typeface="HelvNeue Light for IBM"/>
                <a:cs typeface="HelvNeue Light for IBM"/>
              </a:rPr>
              <a:t>r</a:t>
            </a:r>
            <a:r>
              <a:rPr sz="900" b="0" spc="-5" dirty="0">
                <a:latin typeface="HelvNeue Light for IBM"/>
                <a:cs typeface="HelvNeue Light for IBM"/>
              </a:rPr>
              <a:t>vi</a:t>
            </a:r>
            <a:r>
              <a:rPr sz="900" b="0" spc="-15" dirty="0">
                <a:latin typeface="HelvNeue Light for IBM"/>
                <a:cs typeface="HelvNeue Light for IBM"/>
              </a:rPr>
              <a:t>c</a:t>
            </a:r>
            <a:r>
              <a:rPr sz="900" b="0" spc="-5" dirty="0">
                <a:latin typeface="HelvNeue Light for IBM"/>
                <a:cs typeface="HelvNeue Light for IBM"/>
              </a:rPr>
              <a:t>es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52544" y="6791156"/>
            <a:ext cx="255460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indent="-114300">
              <a:lnSpc>
                <a:spcPts val="1040"/>
              </a:lnSpc>
              <a:buSzPct val="88888"/>
              <a:buFont typeface="HelvNeue Bold for IBM"/>
              <a:buChar char="•"/>
              <a:tabLst>
                <a:tab pos="114300" algn="l"/>
              </a:tabLst>
            </a:pPr>
            <a:r>
              <a:rPr sz="900" b="0" spc="-10" dirty="0">
                <a:latin typeface="HelvNeue Light for IBM"/>
                <a:cs typeface="HelvNeue Light for IBM"/>
              </a:rPr>
              <a:t>IBM</a:t>
            </a:r>
            <a:r>
              <a:rPr sz="900" b="0" spc="-5" dirty="0">
                <a:latin typeface="HelvNeue Light for IBM"/>
                <a:cs typeface="HelvNeue Light for IBM"/>
              </a:rPr>
              <a:t> </a:t>
            </a:r>
            <a:r>
              <a:rPr sz="900" b="0" spc="-10" dirty="0">
                <a:latin typeface="HelvNeue Light for IBM"/>
                <a:cs typeface="HelvNeue Light for IBM"/>
              </a:rPr>
              <a:t>n</a:t>
            </a:r>
            <a:r>
              <a:rPr sz="900" b="0" spc="-15" dirty="0">
                <a:latin typeface="HelvNeue Light for IBM"/>
                <a:cs typeface="HelvNeue Light for IBM"/>
              </a:rPr>
              <a:t>e</a:t>
            </a:r>
            <a:r>
              <a:rPr sz="900" b="0" spc="5" dirty="0">
                <a:latin typeface="HelvNeue Light for IBM"/>
                <a:cs typeface="HelvNeue Light for IBM"/>
              </a:rPr>
              <a:t>t</a:t>
            </a:r>
            <a:r>
              <a:rPr sz="900" b="0" spc="-35" dirty="0">
                <a:latin typeface="HelvNeue Light for IBM"/>
                <a:cs typeface="HelvNeue Light for IBM"/>
              </a:rPr>
              <a:t>w</a:t>
            </a:r>
            <a:r>
              <a:rPr sz="900" b="0" spc="-5" dirty="0">
                <a:latin typeface="HelvNeue Light for IBM"/>
                <a:cs typeface="HelvNeue Light for IBM"/>
              </a:rPr>
              <a:t>o</a:t>
            </a:r>
            <a:r>
              <a:rPr sz="900" b="0" spc="10" dirty="0">
                <a:latin typeface="HelvNeue Light for IBM"/>
                <a:cs typeface="HelvNeue Light for IBM"/>
              </a:rPr>
              <a:t>r</a:t>
            </a:r>
            <a:r>
              <a:rPr sz="900" b="0" spc="-5" dirty="0">
                <a:latin typeface="HelvNeue Light for IBM"/>
                <a:cs typeface="HelvNeue Light for IBM"/>
              </a:rPr>
              <a:t>k o</a:t>
            </a:r>
            <a:r>
              <a:rPr sz="900" b="0" spc="-20" dirty="0">
                <a:latin typeface="HelvNeue Light for IBM"/>
                <a:cs typeface="HelvNeue Light for IBM"/>
              </a:rPr>
              <a:t>p</a:t>
            </a:r>
            <a:r>
              <a:rPr sz="900" b="0" spc="-5" dirty="0">
                <a:latin typeface="HelvNeue Light for IBM"/>
                <a:cs typeface="HelvNeue Light for IBM"/>
              </a:rPr>
              <a:t>timiz</a:t>
            </a:r>
            <a:r>
              <a:rPr sz="900" b="0" spc="-15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tion </a:t>
            </a:r>
            <a:r>
              <a:rPr sz="900" b="0" dirty="0">
                <a:latin typeface="HelvNeue Light for IBM"/>
                <a:cs typeface="HelvNeue Light for IBM"/>
              </a:rPr>
              <a:t>a</a:t>
            </a:r>
            <a:r>
              <a:rPr sz="900" b="0" spc="-10" dirty="0">
                <a:latin typeface="HelvNeue Light for IBM"/>
                <a:cs typeface="HelvNeue Light for IBM"/>
              </a:rPr>
              <a:t>nd</a:t>
            </a:r>
            <a:r>
              <a:rPr sz="900" b="0" spc="-5" dirty="0">
                <a:latin typeface="HelvNeue Light for IBM"/>
                <a:cs typeface="HelvNeue Light for IBM"/>
              </a:rPr>
              <a:t> i</a:t>
            </a:r>
            <a:r>
              <a:rPr sz="900" b="0" spc="-20" dirty="0">
                <a:latin typeface="HelvNeue Light for IBM"/>
                <a:cs typeface="HelvNeue Light for IBM"/>
              </a:rPr>
              <a:t>n</a:t>
            </a:r>
            <a:r>
              <a:rPr sz="900" b="0" spc="-35" dirty="0">
                <a:latin typeface="HelvNeue Light for IBM"/>
                <a:cs typeface="HelvNeue Light for IBM"/>
              </a:rPr>
              <a:t>t</a:t>
            </a:r>
            <a:r>
              <a:rPr sz="900" b="0" spc="-5" dirty="0">
                <a:latin typeface="HelvNeue Light for IBM"/>
                <a:cs typeface="HelvNeue Light for IBM"/>
              </a:rPr>
              <a:t>eg</a:t>
            </a:r>
            <a:r>
              <a:rPr sz="900" b="0" spc="-15" dirty="0">
                <a:latin typeface="HelvNeue Light for IBM"/>
                <a:cs typeface="HelvNeue Light for IBM"/>
              </a:rPr>
              <a:t>ra</a:t>
            </a:r>
            <a:r>
              <a:rPr sz="900" b="0" spc="-5" dirty="0">
                <a:latin typeface="HelvNeue Light for IBM"/>
                <a:cs typeface="HelvNeue Light for IBM"/>
              </a:rPr>
              <a:t>tion </a:t>
            </a:r>
            <a:r>
              <a:rPr sz="900" b="0" spc="-10" dirty="0">
                <a:latin typeface="HelvNeue Light for IBM"/>
                <a:cs typeface="HelvNeue Light for IBM"/>
              </a:rPr>
              <a:t>s</a:t>
            </a:r>
            <a:r>
              <a:rPr sz="900" b="0" spc="-5" dirty="0">
                <a:latin typeface="HelvNeue Light for IBM"/>
                <a:cs typeface="HelvNeue Light for IBM"/>
              </a:rPr>
              <a:t>e</a:t>
            </a:r>
            <a:r>
              <a:rPr sz="900" b="0" spc="35" dirty="0">
                <a:latin typeface="HelvNeue Light for IBM"/>
                <a:cs typeface="HelvNeue Light for IBM"/>
              </a:rPr>
              <a:t>r</a:t>
            </a:r>
            <a:r>
              <a:rPr sz="900" b="0" spc="-5" dirty="0">
                <a:latin typeface="HelvNeue Light for IBM"/>
                <a:cs typeface="HelvNeue Light for IBM"/>
              </a:rPr>
              <a:t>vi</a:t>
            </a:r>
            <a:r>
              <a:rPr sz="900" b="0" spc="-15" dirty="0">
                <a:latin typeface="HelvNeue Light for IBM"/>
                <a:cs typeface="HelvNeue Light for IBM"/>
              </a:rPr>
              <a:t>c</a:t>
            </a:r>
            <a:r>
              <a:rPr sz="900" b="0" spc="-5" dirty="0">
                <a:latin typeface="HelvNeue Light for IBM"/>
                <a:cs typeface="HelvNeue Light for IBM"/>
              </a:rPr>
              <a:t>es</a:t>
            </a:r>
            <a:endParaRPr sz="900">
              <a:latin typeface="HelvNeue Light for IBM"/>
              <a:cs typeface="HelvNeue Light for IBM"/>
            </a:endParaRPr>
          </a:p>
          <a:p>
            <a:pPr marL="114300" indent="-114300">
              <a:lnSpc>
                <a:spcPts val="1025"/>
              </a:lnSpc>
              <a:buSzPct val="88888"/>
              <a:buFont typeface="HelvNeue Bold for IBM"/>
              <a:buChar char="•"/>
              <a:tabLst>
                <a:tab pos="114300" algn="l"/>
              </a:tabLst>
            </a:pPr>
            <a:r>
              <a:rPr sz="900" b="0" spc="-10" dirty="0">
                <a:latin typeface="HelvNeue Light for IBM"/>
                <a:cs typeface="HelvNeue Light for IBM"/>
              </a:rPr>
              <a:t>IBM</a:t>
            </a:r>
            <a:r>
              <a:rPr sz="900" b="0" spc="-5" dirty="0">
                <a:latin typeface="HelvNeue Light for IBM"/>
                <a:cs typeface="HelvNeue Light for IBM"/>
              </a:rPr>
              <a:t> </a:t>
            </a:r>
            <a:r>
              <a:rPr sz="900" b="0" spc="-10" dirty="0">
                <a:latin typeface="HelvNeue Light for IBM"/>
                <a:cs typeface="HelvNeue Light for IBM"/>
              </a:rPr>
              <a:t>s</a:t>
            </a:r>
            <a:r>
              <a:rPr sz="900" b="0" spc="-5" dirty="0">
                <a:latin typeface="HelvNeue Light for IBM"/>
                <a:cs typeface="HelvNeue Light for IBM"/>
              </a:rPr>
              <a:t>e</a:t>
            </a:r>
            <a:r>
              <a:rPr sz="900" b="0" spc="35" dirty="0">
                <a:latin typeface="HelvNeue Light for IBM"/>
                <a:cs typeface="HelvNeue Light for IBM"/>
              </a:rPr>
              <a:t>r</a:t>
            </a:r>
            <a:r>
              <a:rPr sz="900" b="0" spc="-30" dirty="0">
                <a:latin typeface="HelvNeue Light for IBM"/>
                <a:cs typeface="HelvNeue Light for IBM"/>
              </a:rPr>
              <a:t>v</a:t>
            </a:r>
            <a:r>
              <a:rPr sz="900" b="0" spc="-5" dirty="0">
                <a:latin typeface="HelvNeue Light for IBM"/>
                <a:cs typeface="HelvNeue Light for IBM"/>
              </a:rPr>
              <a:t>er o</a:t>
            </a:r>
            <a:r>
              <a:rPr sz="900" b="0" spc="-20" dirty="0">
                <a:latin typeface="HelvNeue Light for IBM"/>
                <a:cs typeface="HelvNeue Light for IBM"/>
              </a:rPr>
              <a:t>p</a:t>
            </a:r>
            <a:r>
              <a:rPr sz="900" b="0" spc="-5" dirty="0">
                <a:latin typeface="HelvNeue Light for IBM"/>
                <a:cs typeface="HelvNeue Light for IBM"/>
              </a:rPr>
              <a:t>timiz</a:t>
            </a:r>
            <a:r>
              <a:rPr sz="900" b="0" spc="-15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tion </a:t>
            </a:r>
            <a:r>
              <a:rPr sz="900" b="0" dirty="0">
                <a:latin typeface="HelvNeue Light for IBM"/>
                <a:cs typeface="HelvNeue Light for IBM"/>
              </a:rPr>
              <a:t>a</a:t>
            </a:r>
            <a:r>
              <a:rPr sz="900" b="0" spc="-10" dirty="0">
                <a:latin typeface="HelvNeue Light for IBM"/>
                <a:cs typeface="HelvNeue Light for IBM"/>
              </a:rPr>
              <a:t>nd</a:t>
            </a:r>
            <a:r>
              <a:rPr sz="900" b="0" spc="-5" dirty="0">
                <a:latin typeface="HelvNeue Light for IBM"/>
                <a:cs typeface="HelvNeue Light for IBM"/>
              </a:rPr>
              <a:t> i</a:t>
            </a:r>
            <a:r>
              <a:rPr sz="900" b="0" spc="-20" dirty="0">
                <a:latin typeface="HelvNeue Light for IBM"/>
                <a:cs typeface="HelvNeue Light for IBM"/>
              </a:rPr>
              <a:t>n</a:t>
            </a:r>
            <a:r>
              <a:rPr sz="900" b="0" spc="-35" dirty="0">
                <a:latin typeface="HelvNeue Light for IBM"/>
                <a:cs typeface="HelvNeue Light for IBM"/>
              </a:rPr>
              <a:t>t</a:t>
            </a:r>
            <a:r>
              <a:rPr sz="900" b="0" spc="-5" dirty="0">
                <a:latin typeface="HelvNeue Light for IBM"/>
                <a:cs typeface="HelvNeue Light for IBM"/>
              </a:rPr>
              <a:t>eg</a:t>
            </a:r>
            <a:r>
              <a:rPr sz="900" b="0" spc="-15" dirty="0">
                <a:latin typeface="HelvNeue Light for IBM"/>
                <a:cs typeface="HelvNeue Light for IBM"/>
              </a:rPr>
              <a:t>ra</a:t>
            </a:r>
            <a:r>
              <a:rPr sz="900" b="0" spc="-5" dirty="0">
                <a:latin typeface="HelvNeue Light for IBM"/>
                <a:cs typeface="HelvNeue Light for IBM"/>
              </a:rPr>
              <a:t>tion </a:t>
            </a:r>
            <a:r>
              <a:rPr sz="900" b="0" spc="-10" dirty="0">
                <a:latin typeface="HelvNeue Light for IBM"/>
                <a:cs typeface="HelvNeue Light for IBM"/>
              </a:rPr>
              <a:t>s</a:t>
            </a:r>
            <a:r>
              <a:rPr sz="900" b="0" spc="-5" dirty="0">
                <a:latin typeface="HelvNeue Light for IBM"/>
                <a:cs typeface="HelvNeue Light for IBM"/>
              </a:rPr>
              <a:t>e</a:t>
            </a:r>
            <a:r>
              <a:rPr sz="900" b="0" spc="35" dirty="0">
                <a:latin typeface="HelvNeue Light for IBM"/>
                <a:cs typeface="HelvNeue Light for IBM"/>
              </a:rPr>
              <a:t>r</a:t>
            </a:r>
            <a:r>
              <a:rPr sz="900" b="0" spc="-5" dirty="0">
                <a:latin typeface="HelvNeue Light for IBM"/>
                <a:cs typeface="HelvNeue Light for IBM"/>
              </a:rPr>
              <a:t>vi</a:t>
            </a:r>
            <a:r>
              <a:rPr sz="900" b="0" spc="-15" dirty="0">
                <a:latin typeface="HelvNeue Light for IBM"/>
                <a:cs typeface="HelvNeue Light for IBM"/>
              </a:rPr>
              <a:t>c</a:t>
            </a:r>
            <a:r>
              <a:rPr sz="900" b="0" spc="-5" dirty="0">
                <a:latin typeface="HelvNeue Light for IBM"/>
                <a:cs typeface="HelvNeue Light for IBM"/>
              </a:rPr>
              <a:t>es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3088" y="6478930"/>
            <a:ext cx="62357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55" dirty="0">
                <a:latin typeface="Lubalin Book for IBM"/>
                <a:cs typeface="Lubalin Book for IBM"/>
              </a:rPr>
              <a:t>D</a:t>
            </a:r>
            <a:r>
              <a:rPr sz="1000" spc="10" dirty="0">
                <a:latin typeface="Lubalin Book for IBM"/>
                <a:cs typeface="Lubalin Book for IBM"/>
              </a:rPr>
              <a:t>a</a:t>
            </a:r>
            <a:r>
              <a:rPr sz="1000" spc="-20" dirty="0">
                <a:latin typeface="Lubalin Book for IBM"/>
                <a:cs typeface="Lubalin Book for IBM"/>
              </a:rPr>
              <a:t>t</a:t>
            </a:r>
            <a:r>
              <a:rPr sz="1000" dirty="0">
                <a:latin typeface="Lubalin Book for IBM"/>
                <a:cs typeface="Lubalin Book for IBM"/>
              </a:rPr>
              <a:t>a </a:t>
            </a:r>
            <a:r>
              <a:rPr sz="1000" spc="5" dirty="0">
                <a:latin typeface="Lubalin Book for IBM"/>
                <a:cs typeface="Lubalin Book for IBM"/>
              </a:rPr>
              <a:t>c</a:t>
            </a:r>
            <a:r>
              <a:rPr sz="1000" dirty="0">
                <a:latin typeface="Lubalin Book for IBM"/>
                <a:cs typeface="Lubalin Book for IBM"/>
              </a:rPr>
              <a:t>e</a:t>
            </a:r>
            <a:r>
              <a:rPr sz="1000" spc="-30" dirty="0">
                <a:latin typeface="Lubalin Book for IBM"/>
                <a:cs typeface="Lubalin Book for IBM"/>
              </a:rPr>
              <a:t>n</a:t>
            </a:r>
            <a:r>
              <a:rPr sz="1000" spc="-20" dirty="0">
                <a:latin typeface="Lubalin Book for IBM"/>
                <a:cs typeface="Lubalin Book for IBM"/>
              </a:rPr>
              <a:t>t</a:t>
            </a:r>
            <a:r>
              <a:rPr sz="1000" dirty="0">
                <a:latin typeface="Lubalin Book for IBM"/>
                <a:cs typeface="Lubalin Book for IBM"/>
              </a:rPr>
              <a:t>er </a:t>
            </a:r>
            <a:r>
              <a:rPr sz="1000" spc="35" dirty="0">
                <a:latin typeface="Lubalin Book for IBM"/>
                <a:cs typeface="Lubalin Book for IBM"/>
              </a:rPr>
              <a:t>s</a:t>
            </a:r>
            <a:r>
              <a:rPr sz="1000" dirty="0">
                <a:latin typeface="Lubalin Book for IBM"/>
                <a:cs typeface="Lubalin Book for IBM"/>
              </a:rPr>
              <a:t>e</a:t>
            </a:r>
            <a:r>
              <a:rPr sz="1000" spc="20" dirty="0">
                <a:latin typeface="Lubalin Book for IBM"/>
                <a:cs typeface="Lubalin Book for IBM"/>
              </a:rPr>
              <a:t>r</a:t>
            </a:r>
            <a:r>
              <a:rPr sz="1000" dirty="0">
                <a:latin typeface="Lubalin Book for IBM"/>
                <a:cs typeface="Lubalin Book for IBM"/>
              </a:rPr>
              <a:t>vi</a:t>
            </a:r>
            <a:r>
              <a:rPr sz="1000" spc="5" dirty="0">
                <a:latin typeface="Lubalin Book for IBM"/>
                <a:cs typeface="Lubalin Book for IBM"/>
              </a:rPr>
              <a:t>c</a:t>
            </a:r>
            <a:r>
              <a:rPr sz="1000" spc="10" dirty="0">
                <a:latin typeface="Lubalin Book for IBM"/>
                <a:cs typeface="Lubalin Book for IBM"/>
              </a:rPr>
              <a:t>e</a:t>
            </a:r>
            <a:r>
              <a:rPr sz="1000" dirty="0">
                <a:latin typeface="Lubalin Book for IBM"/>
                <a:cs typeface="Lubalin Book for IBM"/>
              </a:rPr>
              <a:t>s for MSPs th</a:t>
            </a:r>
            <a:r>
              <a:rPr sz="1000" spc="10" dirty="0">
                <a:latin typeface="Lubalin Book for IBM"/>
                <a:cs typeface="Lubalin Book for IBM"/>
              </a:rPr>
              <a:t>a</a:t>
            </a:r>
            <a:r>
              <a:rPr sz="1000" dirty="0">
                <a:latin typeface="Lubalin Book for IBM"/>
                <a:cs typeface="Lubalin Book for IBM"/>
              </a:rPr>
              <a:t>t </a:t>
            </a:r>
            <a:r>
              <a:rPr sz="1000" spc="-30" dirty="0">
                <a:latin typeface="Lubalin Book for IBM"/>
                <a:cs typeface="Lubalin Book for IBM"/>
              </a:rPr>
              <a:t>w</a:t>
            </a:r>
            <a:r>
              <a:rPr sz="1000" dirty="0">
                <a:latin typeface="Lubalin Book for IBM"/>
                <a:cs typeface="Lubalin Book for IBM"/>
              </a:rPr>
              <a:t>a</a:t>
            </a:r>
            <a:r>
              <a:rPr sz="1000" spc="-30" dirty="0">
                <a:latin typeface="Lubalin Book for IBM"/>
                <a:cs typeface="Lubalin Book for IBM"/>
              </a:rPr>
              <a:t>n</a:t>
            </a:r>
            <a:r>
              <a:rPr sz="1000" dirty="0">
                <a:latin typeface="Lubalin Book for IBM"/>
                <a:cs typeface="Lubalin Book for IBM"/>
              </a:rPr>
              <a:t>t help optimizing their </a:t>
            </a:r>
            <a:r>
              <a:rPr sz="1000" spc="-25" dirty="0">
                <a:latin typeface="Lubalin Book for IBM"/>
                <a:cs typeface="Lubalin Book for IBM"/>
              </a:rPr>
              <a:t>c</a:t>
            </a:r>
            <a:r>
              <a:rPr sz="1000" dirty="0">
                <a:latin typeface="Lubalin Book for IBM"/>
                <a:cs typeface="Lubalin Book for IBM"/>
              </a:rPr>
              <a:t>loud inf</a:t>
            </a:r>
            <a:r>
              <a:rPr sz="1000" spc="-25" dirty="0">
                <a:latin typeface="Lubalin Book for IBM"/>
                <a:cs typeface="Lubalin Book for IBM"/>
              </a:rPr>
              <a:t>r</a:t>
            </a:r>
            <a:r>
              <a:rPr sz="1000" spc="15" dirty="0">
                <a:latin typeface="Lubalin Book for IBM"/>
                <a:cs typeface="Lubalin Book for IBM"/>
              </a:rPr>
              <a:t>a</a:t>
            </a:r>
            <a:r>
              <a:rPr sz="1000" spc="20" dirty="0">
                <a:latin typeface="Lubalin Book for IBM"/>
                <a:cs typeface="Lubalin Book for IBM"/>
              </a:rPr>
              <a:t>s</a:t>
            </a:r>
            <a:r>
              <a:rPr sz="1000" dirty="0">
                <a:latin typeface="Lubalin Book for IBM"/>
                <a:cs typeface="Lubalin Book for IBM"/>
              </a:rPr>
              <a:t>t</a:t>
            </a:r>
            <a:r>
              <a:rPr sz="1000" spc="5" dirty="0">
                <a:latin typeface="Lubalin Book for IBM"/>
                <a:cs typeface="Lubalin Book for IBM"/>
              </a:rPr>
              <a:t>r</a:t>
            </a:r>
            <a:r>
              <a:rPr sz="1000" dirty="0">
                <a:latin typeface="Lubalin Book for IBM"/>
                <a:cs typeface="Lubalin Book for IBM"/>
              </a:rPr>
              <a:t>u</a:t>
            </a:r>
            <a:r>
              <a:rPr sz="1000" spc="15" dirty="0">
                <a:latin typeface="Lubalin Book for IBM"/>
                <a:cs typeface="Lubalin Book for IBM"/>
              </a:rPr>
              <a:t>c</a:t>
            </a:r>
            <a:r>
              <a:rPr sz="1000" dirty="0">
                <a:latin typeface="Lubalin Book for IBM"/>
                <a:cs typeface="Lubalin Book for IBM"/>
              </a:rPr>
              <a:t>tu</a:t>
            </a:r>
            <a:r>
              <a:rPr sz="1000" spc="-20" dirty="0">
                <a:latin typeface="Lubalin Book for IBM"/>
                <a:cs typeface="Lubalin Book for IBM"/>
              </a:rPr>
              <a:t>r</a:t>
            </a:r>
            <a:r>
              <a:rPr sz="1000" dirty="0">
                <a:latin typeface="Lubalin Book for IBM"/>
                <a:cs typeface="Lubalin Book for IBM"/>
              </a:rPr>
              <a:t>e </a:t>
            </a:r>
            <a:r>
              <a:rPr sz="1000" spc="-20" dirty="0">
                <a:latin typeface="Lubalin Book for IBM"/>
                <a:cs typeface="Lubalin Book for IBM"/>
              </a:rPr>
              <a:t>t</a:t>
            </a:r>
            <a:r>
              <a:rPr sz="1000" dirty="0">
                <a:latin typeface="Lubalin Book for IBM"/>
                <a:cs typeface="Lubalin Book for IBM"/>
              </a:rPr>
              <a:t>o maximi</a:t>
            </a:r>
            <a:r>
              <a:rPr sz="1000" spc="-10" dirty="0">
                <a:latin typeface="Lubalin Book for IBM"/>
                <a:cs typeface="Lubalin Book for IBM"/>
              </a:rPr>
              <a:t>z</a:t>
            </a:r>
            <a:r>
              <a:rPr sz="1000" dirty="0">
                <a:latin typeface="Lubalin Book for IBM"/>
                <a:cs typeface="Lubalin Book for IBM"/>
              </a:rPr>
              <a:t>e p</a:t>
            </a:r>
            <a:r>
              <a:rPr sz="1000" spc="-20" dirty="0">
                <a:latin typeface="Lubalin Book for IBM"/>
                <a:cs typeface="Lubalin Book for IBM"/>
              </a:rPr>
              <a:t>r</a:t>
            </a:r>
            <a:r>
              <a:rPr sz="1000" dirty="0">
                <a:latin typeface="Lubalin Book for IBM"/>
                <a:cs typeface="Lubalin Book for IBM"/>
              </a:rPr>
              <a:t>of</a:t>
            </a:r>
            <a:r>
              <a:rPr sz="1000" spc="-10" dirty="0">
                <a:latin typeface="Lubalin Book for IBM"/>
                <a:cs typeface="Lubalin Book for IBM"/>
              </a:rPr>
              <a:t>i</a:t>
            </a:r>
            <a:r>
              <a:rPr sz="1000" dirty="0">
                <a:latin typeface="Lubalin Book for IBM"/>
                <a:cs typeface="Lubalin Book for IBM"/>
              </a:rPr>
              <a:t>t</a:t>
            </a:r>
            <a:endParaRPr sz="1000">
              <a:latin typeface="Lubalin Book for IBM"/>
              <a:cs typeface="Lubalin Book for IB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4227" y="5148071"/>
            <a:ext cx="7635875" cy="1055370"/>
          </a:xfrm>
          <a:custGeom>
            <a:avLst/>
            <a:gdLst/>
            <a:ahLst/>
            <a:cxnLst/>
            <a:rect l="l" t="t" r="r" b="b"/>
            <a:pathLst>
              <a:path w="7635875" h="1055370">
                <a:moveTo>
                  <a:pt x="0" y="1055115"/>
                </a:moveTo>
                <a:lnTo>
                  <a:pt x="7635494" y="1055115"/>
                </a:lnTo>
                <a:lnTo>
                  <a:pt x="7635494" y="0"/>
                </a:lnTo>
                <a:lnTo>
                  <a:pt x="0" y="0"/>
                </a:lnTo>
                <a:lnTo>
                  <a:pt x="0" y="10551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68603" y="5477558"/>
            <a:ext cx="125095" cy="111760"/>
          </a:xfrm>
          <a:custGeom>
            <a:avLst/>
            <a:gdLst/>
            <a:ahLst/>
            <a:cxnLst/>
            <a:rect l="l" t="t" r="r" b="b"/>
            <a:pathLst>
              <a:path w="125094" h="111760">
                <a:moveTo>
                  <a:pt x="22872" y="77241"/>
                </a:moveTo>
                <a:lnTo>
                  <a:pt x="177" y="77266"/>
                </a:lnTo>
                <a:lnTo>
                  <a:pt x="0" y="85365"/>
                </a:lnTo>
                <a:lnTo>
                  <a:pt x="2626" y="101272"/>
                </a:lnTo>
                <a:lnTo>
                  <a:pt x="11388" y="109192"/>
                </a:lnTo>
                <a:lnTo>
                  <a:pt x="27837" y="111340"/>
                </a:lnTo>
                <a:lnTo>
                  <a:pt x="97023" y="111340"/>
                </a:lnTo>
                <a:lnTo>
                  <a:pt x="113329" y="109112"/>
                </a:lnTo>
                <a:lnTo>
                  <a:pt x="121974" y="101075"/>
                </a:lnTo>
                <a:lnTo>
                  <a:pt x="123657" y="90411"/>
                </a:lnTo>
                <a:lnTo>
                  <a:pt x="22872" y="90411"/>
                </a:lnTo>
                <a:lnTo>
                  <a:pt x="22872" y="77241"/>
                </a:lnTo>
                <a:close/>
              </a:path>
              <a:path w="125094" h="111760">
                <a:moveTo>
                  <a:pt x="95376" y="0"/>
                </a:moveTo>
                <a:lnTo>
                  <a:pt x="32058" y="0"/>
                </a:lnTo>
                <a:lnTo>
                  <a:pt x="15654" y="2189"/>
                </a:lnTo>
                <a:lnTo>
                  <a:pt x="7035" y="10217"/>
                </a:lnTo>
                <a:lnTo>
                  <a:pt x="4533" y="26327"/>
                </a:lnTo>
                <a:lnTo>
                  <a:pt x="4533" y="38717"/>
                </a:lnTo>
                <a:lnTo>
                  <a:pt x="7060" y="54784"/>
                </a:lnTo>
                <a:lnTo>
                  <a:pt x="15711" y="62780"/>
                </a:lnTo>
                <a:lnTo>
                  <a:pt x="32155" y="64947"/>
                </a:lnTo>
                <a:lnTo>
                  <a:pt x="101624" y="64947"/>
                </a:lnTo>
                <a:lnTo>
                  <a:pt x="101624" y="90411"/>
                </a:lnTo>
                <a:lnTo>
                  <a:pt x="123657" y="90411"/>
                </a:lnTo>
                <a:lnTo>
                  <a:pt x="124454" y="85365"/>
                </a:lnTo>
                <a:lnTo>
                  <a:pt x="124509" y="69345"/>
                </a:lnTo>
                <a:lnTo>
                  <a:pt x="121882" y="53438"/>
                </a:lnTo>
                <a:lnTo>
                  <a:pt x="113121" y="45518"/>
                </a:lnTo>
                <a:lnTo>
                  <a:pt x="96671" y="43370"/>
                </a:lnTo>
                <a:lnTo>
                  <a:pt x="27190" y="43370"/>
                </a:lnTo>
                <a:lnTo>
                  <a:pt x="27190" y="19418"/>
                </a:lnTo>
                <a:lnTo>
                  <a:pt x="121600" y="19418"/>
                </a:lnTo>
                <a:lnTo>
                  <a:pt x="120619" y="10283"/>
                </a:lnTo>
                <a:lnTo>
                  <a:pt x="111773" y="2208"/>
                </a:lnTo>
                <a:lnTo>
                  <a:pt x="95376" y="0"/>
                </a:lnTo>
                <a:close/>
              </a:path>
              <a:path w="125094" h="111760">
                <a:moveTo>
                  <a:pt x="121600" y="19418"/>
                </a:moveTo>
                <a:lnTo>
                  <a:pt x="100126" y="19418"/>
                </a:lnTo>
                <a:lnTo>
                  <a:pt x="100126" y="32143"/>
                </a:lnTo>
                <a:lnTo>
                  <a:pt x="122973" y="32207"/>
                </a:lnTo>
                <a:lnTo>
                  <a:pt x="121600" y="19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19110" y="5477560"/>
            <a:ext cx="137795" cy="111760"/>
          </a:xfrm>
          <a:custGeom>
            <a:avLst/>
            <a:gdLst/>
            <a:ahLst/>
            <a:cxnLst/>
            <a:rect l="l" t="t" r="r" b="b"/>
            <a:pathLst>
              <a:path w="137794" h="111760">
                <a:moveTo>
                  <a:pt x="109613" y="0"/>
                </a:moveTo>
                <a:lnTo>
                  <a:pt x="27525" y="0"/>
                </a:lnTo>
                <a:lnTo>
                  <a:pt x="0" y="85110"/>
                </a:lnTo>
                <a:lnTo>
                  <a:pt x="2523" y="101177"/>
                </a:lnTo>
                <a:lnTo>
                  <a:pt x="11172" y="109173"/>
                </a:lnTo>
                <a:lnTo>
                  <a:pt x="27622" y="111340"/>
                </a:lnTo>
                <a:lnTo>
                  <a:pt x="109710" y="111340"/>
                </a:lnTo>
                <a:lnTo>
                  <a:pt x="126115" y="109151"/>
                </a:lnTo>
                <a:lnTo>
                  <a:pt x="134733" y="101123"/>
                </a:lnTo>
                <a:lnTo>
                  <a:pt x="136397" y="90411"/>
                </a:lnTo>
                <a:lnTo>
                  <a:pt x="25895" y="90411"/>
                </a:lnTo>
                <a:lnTo>
                  <a:pt x="25895" y="19850"/>
                </a:lnTo>
                <a:lnTo>
                  <a:pt x="136233" y="19850"/>
                </a:lnTo>
                <a:lnTo>
                  <a:pt x="134709" y="10157"/>
                </a:lnTo>
                <a:lnTo>
                  <a:pt x="126058" y="2164"/>
                </a:lnTo>
                <a:lnTo>
                  <a:pt x="109613" y="0"/>
                </a:lnTo>
                <a:close/>
              </a:path>
              <a:path w="137794" h="111760">
                <a:moveTo>
                  <a:pt x="136233" y="19850"/>
                </a:moveTo>
                <a:lnTo>
                  <a:pt x="111340" y="19850"/>
                </a:lnTo>
                <a:lnTo>
                  <a:pt x="111340" y="90411"/>
                </a:lnTo>
                <a:lnTo>
                  <a:pt x="136397" y="90411"/>
                </a:lnTo>
                <a:lnTo>
                  <a:pt x="137221" y="85110"/>
                </a:lnTo>
                <a:lnTo>
                  <a:pt x="137236" y="26229"/>
                </a:lnTo>
                <a:lnTo>
                  <a:pt x="136233" y="19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85579" y="5546135"/>
            <a:ext cx="26034" cy="43180"/>
          </a:xfrm>
          <a:custGeom>
            <a:avLst/>
            <a:gdLst/>
            <a:ahLst/>
            <a:cxnLst/>
            <a:rect l="l" t="t" r="r" b="b"/>
            <a:pathLst>
              <a:path w="26034" h="43179">
                <a:moveTo>
                  <a:pt x="0" y="21589"/>
                </a:moveTo>
                <a:lnTo>
                  <a:pt x="25895" y="21589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5579" y="5535975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720" y="0"/>
                </a:lnTo>
              </a:path>
            </a:pathLst>
          </a:custGeom>
          <a:ln w="215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85579" y="5496605"/>
            <a:ext cx="26034" cy="29209"/>
          </a:xfrm>
          <a:custGeom>
            <a:avLst/>
            <a:gdLst/>
            <a:ahLst/>
            <a:cxnLst/>
            <a:rect l="l" t="t" r="r" b="b"/>
            <a:pathLst>
              <a:path w="26034" h="29210">
                <a:moveTo>
                  <a:pt x="0" y="14605"/>
                </a:moveTo>
                <a:lnTo>
                  <a:pt x="25895" y="14605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85579" y="5487482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309" y="0"/>
                </a:lnTo>
              </a:path>
            </a:pathLst>
          </a:custGeom>
          <a:ln w="211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84582" y="5497409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490"/>
                </a:lnTo>
              </a:path>
            </a:pathLst>
          </a:custGeom>
          <a:ln w="27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66305" y="557852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1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79253" y="547755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27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92316" y="5477555"/>
            <a:ext cx="152400" cy="111760"/>
          </a:xfrm>
          <a:custGeom>
            <a:avLst/>
            <a:gdLst/>
            <a:ahLst/>
            <a:cxnLst/>
            <a:rect l="l" t="t" r="r" b="b"/>
            <a:pathLst>
              <a:path w="152400" h="111760">
                <a:moveTo>
                  <a:pt x="88049" y="0"/>
                </a:moveTo>
                <a:lnTo>
                  <a:pt x="63004" y="0"/>
                </a:lnTo>
                <a:lnTo>
                  <a:pt x="0" y="111340"/>
                </a:lnTo>
                <a:lnTo>
                  <a:pt x="25895" y="111340"/>
                </a:lnTo>
                <a:lnTo>
                  <a:pt x="38849" y="86956"/>
                </a:lnTo>
                <a:lnTo>
                  <a:pt x="137920" y="86956"/>
                </a:lnTo>
                <a:lnTo>
                  <a:pt x="126411" y="66890"/>
                </a:lnTo>
                <a:lnTo>
                  <a:pt x="49847" y="66890"/>
                </a:lnTo>
                <a:lnTo>
                  <a:pt x="74663" y="21577"/>
                </a:lnTo>
                <a:lnTo>
                  <a:pt x="100423" y="21577"/>
                </a:lnTo>
                <a:lnTo>
                  <a:pt x="88049" y="0"/>
                </a:lnTo>
                <a:close/>
              </a:path>
              <a:path w="152400" h="111760">
                <a:moveTo>
                  <a:pt x="137920" y="86956"/>
                </a:moveTo>
                <a:lnTo>
                  <a:pt x="109397" y="86956"/>
                </a:lnTo>
                <a:lnTo>
                  <a:pt x="122783" y="111340"/>
                </a:lnTo>
                <a:lnTo>
                  <a:pt x="151904" y="111340"/>
                </a:lnTo>
                <a:lnTo>
                  <a:pt x="137920" y="86956"/>
                </a:lnTo>
                <a:close/>
              </a:path>
              <a:path w="152400" h="111760">
                <a:moveTo>
                  <a:pt x="100423" y="21577"/>
                </a:moveTo>
                <a:lnTo>
                  <a:pt x="74663" y="21577"/>
                </a:lnTo>
                <a:lnTo>
                  <a:pt x="98615" y="66890"/>
                </a:lnTo>
                <a:lnTo>
                  <a:pt x="126411" y="66890"/>
                </a:lnTo>
                <a:lnTo>
                  <a:pt x="100423" y="21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13651" y="5477558"/>
            <a:ext cx="141605" cy="111760"/>
          </a:xfrm>
          <a:custGeom>
            <a:avLst/>
            <a:gdLst/>
            <a:ahLst/>
            <a:cxnLst/>
            <a:rect l="l" t="t" r="r" b="b"/>
            <a:pathLst>
              <a:path w="141605" h="111760">
                <a:moveTo>
                  <a:pt x="34518" y="0"/>
                </a:moveTo>
                <a:lnTo>
                  <a:pt x="0" y="0"/>
                </a:lnTo>
                <a:lnTo>
                  <a:pt x="57823" y="61493"/>
                </a:lnTo>
                <a:lnTo>
                  <a:pt x="57823" y="111340"/>
                </a:lnTo>
                <a:lnTo>
                  <a:pt x="83934" y="111340"/>
                </a:lnTo>
                <a:lnTo>
                  <a:pt x="83934" y="60845"/>
                </a:lnTo>
                <a:lnTo>
                  <a:pt x="101092" y="42722"/>
                </a:lnTo>
                <a:lnTo>
                  <a:pt x="72707" y="42722"/>
                </a:lnTo>
                <a:lnTo>
                  <a:pt x="34518" y="0"/>
                </a:lnTo>
                <a:close/>
              </a:path>
              <a:path w="141605" h="111760">
                <a:moveTo>
                  <a:pt x="141541" y="0"/>
                </a:moveTo>
                <a:lnTo>
                  <a:pt x="111124" y="0"/>
                </a:lnTo>
                <a:lnTo>
                  <a:pt x="72707" y="42722"/>
                </a:lnTo>
                <a:lnTo>
                  <a:pt x="101092" y="42722"/>
                </a:lnTo>
                <a:lnTo>
                  <a:pt x="141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12767" y="5477558"/>
            <a:ext cx="132080" cy="111760"/>
          </a:xfrm>
          <a:custGeom>
            <a:avLst/>
            <a:gdLst/>
            <a:ahLst/>
            <a:cxnLst/>
            <a:rect l="l" t="t" r="r" b="b"/>
            <a:pathLst>
              <a:path w="132080" h="111760">
                <a:moveTo>
                  <a:pt x="95376" y="0"/>
                </a:moveTo>
                <a:lnTo>
                  <a:pt x="0" y="0"/>
                </a:lnTo>
                <a:lnTo>
                  <a:pt x="0" y="111340"/>
                </a:lnTo>
                <a:lnTo>
                  <a:pt x="25463" y="111340"/>
                </a:lnTo>
                <a:lnTo>
                  <a:pt x="25463" y="69265"/>
                </a:lnTo>
                <a:lnTo>
                  <a:pt x="80695" y="69265"/>
                </a:lnTo>
                <a:lnTo>
                  <a:pt x="105767" y="68251"/>
                </a:lnTo>
                <a:lnTo>
                  <a:pt x="116809" y="61587"/>
                </a:lnTo>
                <a:lnTo>
                  <a:pt x="119740" y="50266"/>
                </a:lnTo>
                <a:lnTo>
                  <a:pt x="25463" y="50266"/>
                </a:lnTo>
                <a:lnTo>
                  <a:pt x="25463" y="19202"/>
                </a:lnTo>
                <a:lnTo>
                  <a:pt x="119365" y="19202"/>
                </a:lnTo>
                <a:lnTo>
                  <a:pt x="119112" y="12275"/>
                </a:lnTo>
                <a:lnTo>
                  <a:pt x="111074" y="2873"/>
                </a:lnTo>
                <a:lnTo>
                  <a:pt x="95376" y="0"/>
                </a:lnTo>
                <a:close/>
              </a:path>
              <a:path w="132080" h="111760">
                <a:moveTo>
                  <a:pt x="80695" y="69265"/>
                </a:moveTo>
                <a:lnTo>
                  <a:pt x="50063" y="69265"/>
                </a:lnTo>
                <a:lnTo>
                  <a:pt x="94945" y="111340"/>
                </a:lnTo>
                <a:lnTo>
                  <a:pt x="132054" y="111340"/>
                </a:lnTo>
                <a:lnTo>
                  <a:pt x="80695" y="69265"/>
                </a:lnTo>
                <a:close/>
              </a:path>
              <a:path w="132080" h="111760">
                <a:moveTo>
                  <a:pt x="119365" y="19202"/>
                </a:moveTo>
                <a:lnTo>
                  <a:pt x="91706" y="19202"/>
                </a:lnTo>
                <a:lnTo>
                  <a:pt x="95376" y="20713"/>
                </a:lnTo>
                <a:lnTo>
                  <a:pt x="95376" y="48767"/>
                </a:lnTo>
                <a:lnTo>
                  <a:pt x="91706" y="50266"/>
                </a:lnTo>
                <a:lnTo>
                  <a:pt x="119740" y="50266"/>
                </a:lnTo>
                <a:lnTo>
                  <a:pt x="120408" y="47688"/>
                </a:lnTo>
                <a:lnTo>
                  <a:pt x="119365" y="19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73160" y="548789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007" y="0"/>
                </a:lnTo>
              </a:path>
            </a:pathLst>
          </a:custGeom>
          <a:ln w="21767">
            <a:solidFill>
              <a:srgbClr val="A934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73160" y="553317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007" y="0"/>
                </a:lnTo>
              </a:path>
            </a:pathLst>
          </a:custGeom>
          <a:ln w="21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73160" y="55785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007" y="0"/>
                </a:lnTo>
              </a:path>
            </a:pathLst>
          </a:custGeom>
          <a:ln w="21755">
            <a:solidFill>
              <a:srgbClr val="A934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48761" y="5477564"/>
            <a:ext cx="30480" cy="31115"/>
          </a:xfrm>
          <a:custGeom>
            <a:avLst/>
            <a:gdLst/>
            <a:ahLst/>
            <a:cxnLst/>
            <a:rect l="l" t="t" r="r" b="b"/>
            <a:pathLst>
              <a:path w="30480" h="31114">
                <a:moveTo>
                  <a:pt x="23685" y="0"/>
                </a:moveTo>
                <a:lnTo>
                  <a:pt x="6832" y="0"/>
                </a:lnTo>
                <a:lnTo>
                  <a:pt x="76" y="6756"/>
                </a:lnTo>
                <a:lnTo>
                  <a:pt x="0" y="24028"/>
                </a:lnTo>
                <a:lnTo>
                  <a:pt x="6832" y="30784"/>
                </a:lnTo>
                <a:lnTo>
                  <a:pt x="23685" y="30784"/>
                </a:lnTo>
                <a:lnTo>
                  <a:pt x="25987" y="28460"/>
                </a:lnTo>
                <a:lnTo>
                  <a:pt x="22123" y="28460"/>
                </a:lnTo>
                <a:lnTo>
                  <a:pt x="8470" y="28384"/>
                </a:lnTo>
                <a:lnTo>
                  <a:pt x="3007" y="22720"/>
                </a:lnTo>
                <a:lnTo>
                  <a:pt x="2946" y="8191"/>
                </a:lnTo>
                <a:lnTo>
                  <a:pt x="8470" y="2387"/>
                </a:lnTo>
                <a:lnTo>
                  <a:pt x="26024" y="2387"/>
                </a:lnTo>
                <a:lnTo>
                  <a:pt x="23685" y="0"/>
                </a:lnTo>
                <a:close/>
              </a:path>
              <a:path w="30480" h="31114">
                <a:moveTo>
                  <a:pt x="26024" y="2387"/>
                </a:moveTo>
                <a:lnTo>
                  <a:pt x="22123" y="2387"/>
                </a:lnTo>
                <a:lnTo>
                  <a:pt x="27571" y="8191"/>
                </a:lnTo>
                <a:lnTo>
                  <a:pt x="27512" y="22720"/>
                </a:lnTo>
                <a:lnTo>
                  <a:pt x="22123" y="28460"/>
                </a:lnTo>
                <a:lnTo>
                  <a:pt x="25987" y="28460"/>
                </a:lnTo>
                <a:lnTo>
                  <a:pt x="30378" y="24028"/>
                </a:lnTo>
                <a:lnTo>
                  <a:pt x="30303" y="6756"/>
                </a:lnTo>
                <a:lnTo>
                  <a:pt x="26024" y="2387"/>
                </a:lnTo>
                <a:close/>
              </a:path>
              <a:path w="30480" h="31114">
                <a:moveTo>
                  <a:pt x="17068" y="6756"/>
                </a:moveTo>
                <a:lnTo>
                  <a:pt x="12420" y="6756"/>
                </a:lnTo>
                <a:lnTo>
                  <a:pt x="9626" y="7162"/>
                </a:lnTo>
                <a:lnTo>
                  <a:pt x="9626" y="24295"/>
                </a:lnTo>
                <a:lnTo>
                  <a:pt x="12357" y="24295"/>
                </a:lnTo>
                <a:lnTo>
                  <a:pt x="12357" y="16929"/>
                </a:lnTo>
                <a:lnTo>
                  <a:pt x="20104" y="16929"/>
                </a:lnTo>
                <a:lnTo>
                  <a:pt x="19532" y="16167"/>
                </a:lnTo>
                <a:lnTo>
                  <a:pt x="18021" y="15900"/>
                </a:lnTo>
                <a:lnTo>
                  <a:pt x="18021" y="15760"/>
                </a:lnTo>
                <a:lnTo>
                  <a:pt x="19862" y="15214"/>
                </a:lnTo>
                <a:lnTo>
                  <a:pt x="20314" y="14808"/>
                </a:lnTo>
                <a:lnTo>
                  <a:pt x="12357" y="14808"/>
                </a:lnTo>
                <a:lnTo>
                  <a:pt x="12357" y="9004"/>
                </a:lnTo>
                <a:lnTo>
                  <a:pt x="17399" y="8877"/>
                </a:lnTo>
                <a:lnTo>
                  <a:pt x="20863" y="8877"/>
                </a:lnTo>
                <a:lnTo>
                  <a:pt x="18783" y="7302"/>
                </a:lnTo>
                <a:lnTo>
                  <a:pt x="17068" y="6756"/>
                </a:lnTo>
                <a:close/>
              </a:path>
              <a:path w="30480" h="31114">
                <a:moveTo>
                  <a:pt x="20104" y="16929"/>
                </a:moveTo>
                <a:lnTo>
                  <a:pt x="16459" y="16929"/>
                </a:lnTo>
                <a:lnTo>
                  <a:pt x="17538" y="17741"/>
                </a:lnTo>
                <a:lnTo>
                  <a:pt x="17978" y="20065"/>
                </a:lnTo>
                <a:lnTo>
                  <a:pt x="18300" y="22186"/>
                </a:lnTo>
                <a:lnTo>
                  <a:pt x="18707" y="23748"/>
                </a:lnTo>
                <a:lnTo>
                  <a:pt x="19113" y="24295"/>
                </a:lnTo>
                <a:lnTo>
                  <a:pt x="21983" y="24295"/>
                </a:lnTo>
                <a:lnTo>
                  <a:pt x="21704" y="23748"/>
                </a:lnTo>
                <a:lnTo>
                  <a:pt x="21297" y="22720"/>
                </a:lnTo>
                <a:lnTo>
                  <a:pt x="20873" y="19926"/>
                </a:lnTo>
                <a:lnTo>
                  <a:pt x="20561" y="17538"/>
                </a:lnTo>
                <a:lnTo>
                  <a:pt x="20104" y="16929"/>
                </a:lnTo>
                <a:close/>
              </a:path>
              <a:path w="30480" h="31114">
                <a:moveTo>
                  <a:pt x="20863" y="8877"/>
                </a:moveTo>
                <a:lnTo>
                  <a:pt x="17399" y="8877"/>
                </a:lnTo>
                <a:lnTo>
                  <a:pt x="18503" y="10375"/>
                </a:lnTo>
                <a:lnTo>
                  <a:pt x="18503" y="13995"/>
                </a:lnTo>
                <a:lnTo>
                  <a:pt x="16586" y="14808"/>
                </a:lnTo>
                <a:lnTo>
                  <a:pt x="20314" y="14808"/>
                </a:lnTo>
                <a:lnTo>
                  <a:pt x="21374" y="13855"/>
                </a:lnTo>
                <a:lnTo>
                  <a:pt x="21374" y="9969"/>
                </a:lnTo>
                <a:lnTo>
                  <a:pt x="20863" y="8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61118" y="548644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5930"/>
                </a:moveTo>
                <a:lnTo>
                  <a:pt x="1981" y="5930"/>
                </a:lnTo>
                <a:lnTo>
                  <a:pt x="4229" y="5930"/>
                </a:lnTo>
                <a:lnTo>
                  <a:pt x="6146" y="5118"/>
                </a:lnTo>
                <a:lnTo>
                  <a:pt x="6146" y="2997"/>
                </a:lnTo>
                <a:lnTo>
                  <a:pt x="6146" y="1498"/>
                </a:lnTo>
                <a:lnTo>
                  <a:pt x="5041" y="0"/>
                </a:lnTo>
                <a:lnTo>
                  <a:pt x="1981" y="0"/>
                </a:lnTo>
                <a:lnTo>
                  <a:pt x="1092" y="0"/>
                </a:lnTo>
                <a:lnTo>
                  <a:pt x="482" y="63"/>
                </a:lnTo>
                <a:lnTo>
                  <a:pt x="0" y="127"/>
                </a:lnTo>
                <a:lnTo>
                  <a:pt x="0" y="59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58388" y="5484321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2730" y="17538"/>
                </a:moveTo>
                <a:lnTo>
                  <a:pt x="0" y="17538"/>
                </a:lnTo>
                <a:lnTo>
                  <a:pt x="0" y="406"/>
                </a:lnTo>
                <a:lnTo>
                  <a:pt x="1435" y="203"/>
                </a:lnTo>
                <a:lnTo>
                  <a:pt x="2794" y="0"/>
                </a:lnTo>
                <a:lnTo>
                  <a:pt x="4851" y="0"/>
                </a:lnTo>
                <a:lnTo>
                  <a:pt x="7442" y="0"/>
                </a:lnTo>
                <a:lnTo>
                  <a:pt x="9156" y="546"/>
                </a:lnTo>
                <a:lnTo>
                  <a:pt x="10172" y="1295"/>
                </a:lnTo>
                <a:lnTo>
                  <a:pt x="11201" y="2044"/>
                </a:lnTo>
                <a:lnTo>
                  <a:pt x="11747" y="3213"/>
                </a:lnTo>
                <a:lnTo>
                  <a:pt x="11747" y="4851"/>
                </a:lnTo>
                <a:lnTo>
                  <a:pt x="11747" y="7099"/>
                </a:lnTo>
                <a:lnTo>
                  <a:pt x="10236" y="8458"/>
                </a:lnTo>
                <a:lnTo>
                  <a:pt x="8394" y="9004"/>
                </a:lnTo>
                <a:lnTo>
                  <a:pt x="8394" y="9143"/>
                </a:lnTo>
                <a:lnTo>
                  <a:pt x="9906" y="9410"/>
                </a:lnTo>
                <a:lnTo>
                  <a:pt x="10934" y="10782"/>
                </a:lnTo>
                <a:lnTo>
                  <a:pt x="11264" y="13309"/>
                </a:lnTo>
                <a:lnTo>
                  <a:pt x="11671" y="15963"/>
                </a:lnTo>
                <a:lnTo>
                  <a:pt x="12077" y="16992"/>
                </a:lnTo>
                <a:lnTo>
                  <a:pt x="12357" y="17538"/>
                </a:lnTo>
                <a:lnTo>
                  <a:pt x="9486" y="17538"/>
                </a:lnTo>
                <a:lnTo>
                  <a:pt x="9080" y="16992"/>
                </a:lnTo>
                <a:lnTo>
                  <a:pt x="8674" y="15430"/>
                </a:lnTo>
                <a:lnTo>
                  <a:pt x="8331" y="13169"/>
                </a:lnTo>
                <a:lnTo>
                  <a:pt x="7912" y="10985"/>
                </a:lnTo>
                <a:lnTo>
                  <a:pt x="6832" y="10172"/>
                </a:lnTo>
                <a:lnTo>
                  <a:pt x="4648" y="10172"/>
                </a:lnTo>
                <a:lnTo>
                  <a:pt x="2730" y="10172"/>
                </a:lnTo>
                <a:lnTo>
                  <a:pt x="2730" y="175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51708" y="5479952"/>
            <a:ext cx="24765" cy="26670"/>
          </a:xfrm>
          <a:custGeom>
            <a:avLst/>
            <a:gdLst/>
            <a:ahLst/>
            <a:cxnLst/>
            <a:rect l="l" t="t" r="r" b="b"/>
            <a:pathLst>
              <a:path w="24764" h="26670">
                <a:moveTo>
                  <a:pt x="12280" y="0"/>
                </a:moveTo>
                <a:lnTo>
                  <a:pt x="5524" y="0"/>
                </a:lnTo>
                <a:lnTo>
                  <a:pt x="0" y="5803"/>
                </a:lnTo>
                <a:lnTo>
                  <a:pt x="0" y="12966"/>
                </a:lnTo>
                <a:lnTo>
                  <a:pt x="0" y="20269"/>
                </a:lnTo>
                <a:lnTo>
                  <a:pt x="5524" y="25996"/>
                </a:lnTo>
                <a:lnTo>
                  <a:pt x="12344" y="25996"/>
                </a:lnTo>
                <a:lnTo>
                  <a:pt x="19177" y="26073"/>
                </a:lnTo>
                <a:lnTo>
                  <a:pt x="24625" y="20269"/>
                </a:lnTo>
                <a:lnTo>
                  <a:pt x="24625" y="13030"/>
                </a:lnTo>
                <a:lnTo>
                  <a:pt x="24625" y="5803"/>
                </a:lnTo>
                <a:lnTo>
                  <a:pt x="19177" y="0"/>
                </a:lnTo>
                <a:lnTo>
                  <a:pt x="1234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48761" y="5477564"/>
            <a:ext cx="30480" cy="31115"/>
          </a:xfrm>
          <a:custGeom>
            <a:avLst/>
            <a:gdLst/>
            <a:ahLst/>
            <a:cxnLst/>
            <a:rect l="l" t="t" r="r" b="b"/>
            <a:pathLst>
              <a:path w="30480" h="31114">
                <a:moveTo>
                  <a:pt x="15290" y="0"/>
                </a:moveTo>
                <a:lnTo>
                  <a:pt x="23685" y="0"/>
                </a:lnTo>
                <a:lnTo>
                  <a:pt x="30378" y="6832"/>
                </a:lnTo>
                <a:lnTo>
                  <a:pt x="30378" y="15354"/>
                </a:lnTo>
                <a:lnTo>
                  <a:pt x="30378" y="24028"/>
                </a:lnTo>
                <a:lnTo>
                  <a:pt x="23685" y="30784"/>
                </a:lnTo>
                <a:lnTo>
                  <a:pt x="15227" y="30784"/>
                </a:lnTo>
                <a:lnTo>
                  <a:pt x="6832" y="30784"/>
                </a:lnTo>
                <a:lnTo>
                  <a:pt x="0" y="24028"/>
                </a:lnTo>
                <a:lnTo>
                  <a:pt x="0" y="15354"/>
                </a:lnTo>
                <a:lnTo>
                  <a:pt x="0" y="6832"/>
                </a:lnTo>
                <a:lnTo>
                  <a:pt x="6832" y="0"/>
                </a:lnTo>
                <a:lnTo>
                  <a:pt x="15227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3965" y="5223349"/>
            <a:ext cx="2025713" cy="600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69335" y="582472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320370"/>
                </a:moveTo>
                <a:lnTo>
                  <a:pt x="0" y="0"/>
                </a:lnTo>
              </a:path>
            </a:pathLst>
          </a:custGeom>
          <a:ln w="6350">
            <a:solidFill>
              <a:srgbClr val="C7C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62600" y="5824726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320370"/>
                </a:moveTo>
                <a:lnTo>
                  <a:pt x="0" y="0"/>
                </a:lnTo>
              </a:path>
            </a:pathLst>
          </a:custGeom>
          <a:ln w="6350">
            <a:solidFill>
              <a:srgbClr val="C7C8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17087" y="5850848"/>
            <a:ext cx="22117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" marR="5080" indent="-163195">
              <a:lnSpc>
                <a:spcPts val="1000"/>
              </a:lnSpc>
            </a:pPr>
            <a:r>
              <a:rPr sz="900" b="0" spc="5" dirty="0">
                <a:latin typeface="HelvNeue Light for IBM"/>
                <a:cs typeface="HelvNeue Light for IBM"/>
              </a:rPr>
              <a:t>E</a:t>
            </a:r>
            <a:r>
              <a:rPr sz="900" b="0" dirty="0">
                <a:latin typeface="HelvNeue Light for IBM"/>
                <a:cs typeface="HelvNeue Light for IBM"/>
              </a:rPr>
              <a:t>la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tic, multi-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en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t, API-en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bled B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2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e M</a:t>
            </a:r>
            <a:r>
              <a:rPr sz="900" b="0" spc="-10" dirty="0">
                <a:latin typeface="HelvNeue Light for IBM"/>
                <a:cs typeface="HelvNeue Light for IBM"/>
              </a:rPr>
              <a:t>e</a:t>
            </a:r>
            <a:r>
              <a:rPr sz="900" b="0" spc="-15" dirty="0">
                <a:latin typeface="HelvNeue Light for IBM"/>
                <a:cs typeface="HelvNeue Light for IBM"/>
              </a:rPr>
              <a:t>t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l as a 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r>
              <a:rPr sz="900" b="0" spc="4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vi</a:t>
            </a:r>
            <a:r>
              <a:rPr sz="900" b="0" spc="-10" dirty="0">
                <a:latin typeface="HelvNeue Light for IBM"/>
                <a:cs typeface="HelvNeue Light for IBM"/>
              </a:rPr>
              <a:t>c</a:t>
            </a:r>
            <a:r>
              <a:rPr sz="900" b="0" spc="-20" dirty="0">
                <a:latin typeface="HelvNeue Light for IBM"/>
                <a:cs typeface="HelvNeue Light for IBM"/>
              </a:rPr>
              <a:t>e</a:t>
            </a:r>
            <a:r>
              <a:rPr sz="900" b="0" dirty="0">
                <a:latin typeface="HelvNeue Light for IBM"/>
                <a:cs typeface="HelvNeue Light for IBM"/>
              </a:rPr>
              <a:t>, p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i</a:t>
            </a:r>
            <a:r>
              <a:rPr sz="900" b="0" spc="-30" dirty="0">
                <a:latin typeface="HelvNeue Light for IBM"/>
                <a:cs typeface="HelvNeue Light for IBM"/>
              </a:rPr>
              <a:t>v</a:t>
            </a:r>
            <a:r>
              <a:rPr sz="900" b="0" spc="-10" dirty="0">
                <a:latin typeface="HelvNeue Light for IBM"/>
                <a:cs typeface="HelvNeue Light for IBM"/>
              </a:rPr>
              <a:t>a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 cloud, public I</a:t>
            </a:r>
            <a:r>
              <a:rPr sz="900" b="0" spc="10" dirty="0">
                <a:latin typeface="HelvNeue Light for IBM"/>
                <a:cs typeface="HelvNeue Light for IBM"/>
              </a:rPr>
              <a:t>a</a:t>
            </a:r>
            <a:r>
              <a:rPr sz="900" b="0" dirty="0">
                <a:latin typeface="HelvNeue Light for IBM"/>
                <a:cs typeface="HelvNeue Light for IBM"/>
              </a:rPr>
              <a:t>aS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95479" y="5850848"/>
            <a:ext cx="18415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>
              <a:lnSpc>
                <a:spcPts val="1000"/>
              </a:lnSpc>
            </a:pPr>
            <a:r>
              <a:rPr sz="900" b="0" spc="-2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obu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t cloud in</a:t>
            </a:r>
            <a:r>
              <a:rPr sz="900" b="0" spc="10" dirty="0">
                <a:latin typeface="HelvNeue Light for IBM"/>
                <a:cs typeface="HelvNeue Light for IBM"/>
              </a:rPr>
              <a:t>f</a:t>
            </a:r>
            <a:r>
              <a:rPr sz="900" b="0" spc="-1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t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uctu</a:t>
            </a:r>
            <a:r>
              <a:rPr sz="900" b="0" spc="-2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e </a:t>
            </a:r>
            <a:r>
              <a:rPr sz="900" b="0" spc="-25" dirty="0">
                <a:latin typeface="HelvNeue Light for IBM"/>
                <a:cs typeface="HelvNeue Light for IBM"/>
              </a:rPr>
              <a:t>f</a:t>
            </a:r>
            <a:r>
              <a:rPr sz="900" b="0" dirty="0">
                <a:latin typeface="HelvNeue Light for IBM"/>
                <a:cs typeface="HelvNeue Light for IBM"/>
              </a:rPr>
              <a:t>or MS</a:t>
            </a:r>
            <a:r>
              <a:rPr sz="900" b="0" spc="-20" dirty="0">
                <a:latin typeface="HelvNeue Light for IBM"/>
                <a:cs typeface="HelvNeue Light for IBM"/>
              </a:rPr>
              <a:t>P</a:t>
            </a:r>
            <a:r>
              <a:rPr sz="900" b="0" dirty="0">
                <a:latin typeface="HelvNeue Light for IBM"/>
                <a:cs typeface="HelvNeue Light for IBM"/>
              </a:rPr>
              <a:t>s with e</a:t>
            </a:r>
            <a:r>
              <a:rPr sz="900" b="0" spc="-15" dirty="0">
                <a:latin typeface="HelvNeue Light for IBM"/>
                <a:cs typeface="HelvNeue Light for IBM"/>
              </a:rPr>
              <a:t>n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p</a:t>
            </a:r>
            <a:r>
              <a:rPr sz="900" b="0" spc="1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i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e-cla</a:t>
            </a:r>
            <a:r>
              <a:rPr sz="900" b="0" spc="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s </a:t>
            </a:r>
            <a:r>
              <a:rPr sz="900" b="0" spc="-25" dirty="0">
                <a:latin typeface="HelvNeue Light for IBM"/>
                <a:cs typeface="HelvNeue Light for IBM"/>
              </a:rPr>
              <a:t>w</a:t>
            </a:r>
            <a:r>
              <a:rPr sz="900" b="0" dirty="0">
                <a:latin typeface="HelvNeue Light for IBM"/>
                <a:cs typeface="HelvNeue Light for IBM"/>
              </a:rPr>
              <a:t>o</a:t>
            </a:r>
            <a:r>
              <a:rPr sz="900" b="0" spc="20" dirty="0">
                <a:latin typeface="HelvNeue Light for IBM"/>
                <a:cs typeface="HelvNeue Light for IBM"/>
              </a:rPr>
              <a:t>r</a:t>
            </a:r>
            <a:r>
              <a:rPr sz="900" b="0" spc="10" dirty="0">
                <a:latin typeface="HelvNeue Light for IBM"/>
                <a:cs typeface="HelvNeue Light for IBM"/>
              </a:rPr>
              <a:t>k</a:t>
            </a:r>
            <a:r>
              <a:rPr sz="900" b="0" dirty="0">
                <a:latin typeface="HelvNeue Light for IBM"/>
                <a:cs typeface="HelvNeue Light for IBM"/>
              </a:rPr>
              <a:t>loads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69719" y="5850848"/>
            <a:ext cx="207962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0070" marR="5080" indent="-547370">
              <a:lnSpc>
                <a:spcPts val="1000"/>
              </a:lnSpc>
            </a:pPr>
            <a:r>
              <a:rPr sz="900" b="0" spc="5" dirty="0">
                <a:latin typeface="HelvNeue Light for IBM"/>
                <a:cs typeface="HelvNeue Light for IBM"/>
              </a:rPr>
              <a:t>C</a:t>
            </a:r>
            <a:r>
              <a:rPr sz="900" b="0" dirty="0">
                <a:latin typeface="HelvNeue Light for IBM"/>
                <a:cs typeface="HelvNeue Light for IBM"/>
              </a:rPr>
              <a:t>om</a:t>
            </a:r>
            <a:r>
              <a:rPr sz="900" b="0" spc="-5" dirty="0">
                <a:latin typeface="HelvNeue Light for IBM"/>
                <a:cs typeface="HelvNeue Light for IBM"/>
              </a:rPr>
              <a:t>m</a:t>
            </a:r>
            <a:r>
              <a:rPr sz="900" b="0" dirty="0">
                <a:latin typeface="HelvNeue Light for IBM"/>
                <a:cs typeface="HelvNeue Light for IBM"/>
              </a:rPr>
              <a:t>on open 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15" dirty="0">
                <a:latin typeface="HelvNeue Light for IBM"/>
                <a:cs typeface="HelvNeue Light for IBM"/>
              </a:rPr>
              <a:t>t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d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20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ds 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ech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ology </a:t>
            </a:r>
            <a:r>
              <a:rPr sz="900" b="0" spc="5" dirty="0">
                <a:latin typeface="HelvNeue Light for IBM"/>
                <a:cs typeface="HelvNeue Light for IBM"/>
              </a:rPr>
              <a:t>a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d i</a:t>
            </a:r>
            <a:r>
              <a:rPr sz="900" b="0" spc="-5" dirty="0">
                <a:latin typeface="HelvNeue Light for IBM"/>
                <a:cs typeface="HelvNeue Light for IBM"/>
              </a:rPr>
              <a:t>n</a:t>
            </a:r>
            <a:r>
              <a:rPr sz="900" b="0" dirty="0">
                <a:latin typeface="HelvNeue Light for IBM"/>
                <a:cs typeface="HelvNeue Light for IBM"/>
              </a:rPr>
              <a:t>du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dirty="0">
                <a:latin typeface="HelvNeue Light for IBM"/>
                <a:cs typeface="HelvNeue Light for IBM"/>
              </a:rPr>
              <a:t>t</a:t>
            </a:r>
            <a:r>
              <a:rPr sz="900" b="0" spc="45" dirty="0">
                <a:latin typeface="HelvNeue Light for IBM"/>
                <a:cs typeface="HelvNeue Light for IBM"/>
              </a:rPr>
              <a:t>r</a:t>
            </a:r>
            <a:r>
              <a:rPr sz="900" b="0" dirty="0">
                <a:latin typeface="HelvNeue Light for IBM"/>
                <a:cs typeface="HelvNeue Light for IBM"/>
              </a:rPr>
              <a:t>y e</a:t>
            </a:r>
            <a:r>
              <a:rPr sz="900" b="0" spc="-10" dirty="0">
                <a:latin typeface="HelvNeue Light for IBM"/>
                <a:cs typeface="HelvNeue Light for IBM"/>
              </a:rPr>
              <a:t>c</a:t>
            </a:r>
            <a:r>
              <a:rPr sz="900" b="0" dirty="0">
                <a:latin typeface="HelvNeue Light for IBM"/>
                <a:cs typeface="HelvNeue Light for IBM"/>
              </a:rPr>
              <a:t>o</a:t>
            </a:r>
            <a:r>
              <a:rPr sz="900" b="0" spc="-15" dirty="0">
                <a:latin typeface="HelvNeue Light for IBM"/>
                <a:cs typeface="HelvNeue Light for IBM"/>
              </a:rPr>
              <a:t>sy</a:t>
            </a:r>
            <a:r>
              <a:rPr sz="900" b="0" spc="-5" dirty="0">
                <a:latin typeface="HelvNeue Light for IBM"/>
                <a:cs typeface="HelvNeue Light for IBM"/>
              </a:rPr>
              <a:t>s</a:t>
            </a:r>
            <a:r>
              <a:rPr sz="900" b="0" spc="-30" dirty="0">
                <a:latin typeface="HelvNeue Light for IBM"/>
                <a:cs typeface="HelvNeue Light for IBM"/>
              </a:rPr>
              <a:t>t</a:t>
            </a:r>
            <a:r>
              <a:rPr sz="900" b="0" dirty="0">
                <a:latin typeface="HelvNeue Light for IBM"/>
                <a:cs typeface="HelvNeue Light for IBM"/>
              </a:rPr>
              <a:t>em</a:t>
            </a:r>
            <a:endParaRPr sz="900">
              <a:latin typeface="HelvNeue Light for IBM"/>
              <a:cs typeface="HelvNeue Light for IBM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995159" y="5239511"/>
            <a:ext cx="575999" cy="460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16752" y="5325795"/>
            <a:ext cx="343636" cy="298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58179" y="5365229"/>
            <a:ext cx="259854" cy="2592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82642" y="5225813"/>
            <a:ext cx="512842" cy="518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13404" y="2951802"/>
            <a:ext cx="314074" cy="6966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54800" y="2907792"/>
            <a:ext cx="338450" cy="7528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15567" y="2916935"/>
            <a:ext cx="469582" cy="7200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31135" y="2919285"/>
            <a:ext cx="469582" cy="7200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88052" y="2966558"/>
            <a:ext cx="346130" cy="6818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22499" y="2955340"/>
            <a:ext cx="278821" cy="6794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43959" y="3118115"/>
            <a:ext cx="535940" cy="361950"/>
          </a:xfrm>
          <a:custGeom>
            <a:avLst/>
            <a:gdLst/>
            <a:ahLst/>
            <a:cxnLst/>
            <a:rect l="l" t="t" r="r" b="b"/>
            <a:pathLst>
              <a:path w="535939" h="361950">
                <a:moveTo>
                  <a:pt x="267970" y="0"/>
                </a:moveTo>
                <a:lnTo>
                  <a:pt x="224504" y="2367"/>
                </a:lnTo>
                <a:lnTo>
                  <a:pt x="183271" y="9220"/>
                </a:lnTo>
                <a:lnTo>
                  <a:pt x="144823" y="20187"/>
                </a:lnTo>
                <a:lnTo>
                  <a:pt x="93579" y="43537"/>
                </a:lnTo>
                <a:lnTo>
                  <a:pt x="51703" y="74049"/>
                </a:lnTo>
                <a:lnTo>
                  <a:pt x="21058" y="110467"/>
                </a:lnTo>
                <a:lnTo>
                  <a:pt x="3507" y="151533"/>
                </a:lnTo>
                <a:lnTo>
                  <a:pt x="0" y="180873"/>
                </a:lnTo>
                <a:lnTo>
                  <a:pt x="888" y="195708"/>
                </a:lnTo>
                <a:lnTo>
                  <a:pt x="13661" y="238046"/>
                </a:lnTo>
                <a:lnTo>
                  <a:pt x="40148" y="276155"/>
                </a:lnTo>
                <a:lnTo>
                  <a:pt x="78487" y="308778"/>
                </a:lnTo>
                <a:lnTo>
                  <a:pt x="126816" y="334658"/>
                </a:lnTo>
                <a:lnTo>
                  <a:pt x="163665" y="347544"/>
                </a:lnTo>
                <a:lnTo>
                  <a:pt x="203574" y="356502"/>
                </a:lnTo>
                <a:lnTo>
                  <a:pt x="245992" y="361159"/>
                </a:lnTo>
                <a:lnTo>
                  <a:pt x="267970" y="361759"/>
                </a:lnTo>
                <a:lnTo>
                  <a:pt x="289947" y="361159"/>
                </a:lnTo>
                <a:lnTo>
                  <a:pt x="332365" y="356502"/>
                </a:lnTo>
                <a:lnTo>
                  <a:pt x="372274" y="347544"/>
                </a:lnTo>
                <a:lnTo>
                  <a:pt x="409123" y="334658"/>
                </a:lnTo>
                <a:lnTo>
                  <a:pt x="457452" y="308778"/>
                </a:lnTo>
                <a:lnTo>
                  <a:pt x="495791" y="276155"/>
                </a:lnTo>
                <a:lnTo>
                  <a:pt x="522278" y="238046"/>
                </a:lnTo>
                <a:lnTo>
                  <a:pt x="535051" y="195708"/>
                </a:lnTo>
                <a:lnTo>
                  <a:pt x="535940" y="180873"/>
                </a:lnTo>
                <a:lnTo>
                  <a:pt x="535051" y="166038"/>
                </a:lnTo>
                <a:lnTo>
                  <a:pt x="522278" y="123701"/>
                </a:lnTo>
                <a:lnTo>
                  <a:pt x="495791" y="85594"/>
                </a:lnTo>
                <a:lnTo>
                  <a:pt x="457452" y="52974"/>
                </a:lnTo>
                <a:lnTo>
                  <a:pt x="409123" y="27097"/>
                </a:lnTo>
                <a:lnTo>
                  <a:pt x="372274" y="14213"/>
                </a:lnTo>
                <a:lnTo>
                  <a:pt x="332365" y="5256"/>
                </a:lnTo>
                <a:lnTo>
                  <a:pt x="289947" y="599"/>
                </a:lnTo>
                <a:lnTo>
                  <a:pt x="267970" y="0"/>
                </a:lnTo>
                <a:close/>
              </a:path>
            </a:pathLst>
          </a:custGeom>
          <a:solidFill>
            <a:srgbClr val="00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799434" y="3184817"/>
            <a:ext cx="42418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00" spc="5" dirty="0">
                <a:solidFill>
                  <a:srgbClr val="FFFFFF"/>
                </a:solidFill>
                <a:latin typeface="Lubalin Book for IBM"/>
                <a:cs typeface="Lubalin Book for IBM"/>
              </a:rPr>
              <a:t>MSP</a:t>
            </a:r>
            <a:endParaRPr sz="800">
              <a:latin typeface="Lubalin Book for IBM"/>
              <a:cs typeface="Lubalin Book for IBM"/>
            </a:endParaRPr>
          </a:p>
          <a:p>
            <a:pPr algn="ctr">
              <a:lnSpc>
                <a:spcPts val="930"/>
              </a:lnSpc>
            </a:pPr>
            <a:r>
              <a:rPr sz="800" spc="40" dirty="0">
                <a:solidFill>
                  <a:srgbClr val="FFFFFF"/>
                </a:solidFill>
                <a:latin typeface="Lubalin Book for IBM"/>
                <a:cs typeface="Lubalin Book for IBM"/>
              </a:rPr>
              <a:t>e</a:t>
            </a:r>
            <a:r>
              <a:rPr sz="800" spc="5" dirty="0">
                <a:solidFill>
                  <a:srgbClr val="FFFFFF"/>
                </a:solidFill>
                <a:latin typeface="Lubalin Book for IBM"/>
                <a:cs typeface="Lubalin Book for IBM"/>
              </a:rPr>
              <a:t>d</a:t>
            </a:r>
            <a:r>
              <a:rPr sz="800" dirty="0">
                <a:solidFill>
                  <a:srgbClr val="FFFFFF"/>
                </a:solidFill>
                <a:latin typeface="Lubalin Book for IBM"/>
                <a:cs typeface="Lubalin Book for IBM"/>
              </a:rPr>
              <a:t>i</a:t>
            </a:r>
            <a:r>
              <a:rPr sz="800" spc="5" dirty="0">
                <a:solidFill>
                  <a:srgbClr val="FFFFFF"/>
                </a:solidFill>
                <a:latin typeface="Lubalin Book for IBM"/>
                <a:cs typeface="Lubalin Book for IBM"/>
              </a:rPr>
              <a:t>tions</a:t>
            </a:r>
            <a:endParaRPr sz="800">
              <a:latin typeface="Lubalin Book for IBM"/>
              <a:cs typeface="Lubalin Book for IBM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286000" y="3086105"/>
            <a:ext cx="535940" cy="361950"/>
          </a:xfrm>
          <a:custGeom>
            <a:avLst/>
            <a:gdLst/>
            <a:ahLst/>
            <a:cxnLst/>
            <a:rect l="l" t="t" r="r" b="b"/>
            <a:pathLst>
              <a:path w="535939" h="361950">
                <a:moveTo>
                  <a:pt x="267969" y="0"/>
                </a:moveTo>
                <a:lnTo>
                  <a:pt x="224504" y="2367"/>
                </a:lnTo>
                <a:lnTo>
                  <a:pt x="183271" y="9220"/>
                </a:lnTo>
                <a:lnTo>
                  <a:pt x="144823" y="20187"/>
                </a:lnTo>
                <a:lnTo>
                  <a:pt x="93579" y="43537"/>
                </a:lnTo>
                <a:lnTo>
                  <a:pt x="51703" y="74049"/>
                </a:lnTo>
                <a:lnTo>
                  <a:pt x="21058" y="110467"/>
                </a:lnTo>
                <a:lnTo>
                  <a:pt x="3507" y="151533"/>
                </a:lnTo>
                <a:lnTo>
                  <a:pt x="0" y="180873"/>
                </a:lnTo>
                <a:lnTo>
                  <a:pt x="888" y="195708"/>
                </a:lnTo>
                <a:lnTo>
                  <a:pt x="13661" y="238046"/>
                </a:lnTo>
                <a:lnTo>
                  <a:pt x="40148" y="276155"/>
                </a:lnTo>
                <a:lnTo>
                  <a:pt x="78487" y="308778"/>
                </a:lnTo>
                <a:lnTo>
                  <a:pt x="126816" y="334658"/>
                </a:lnTo>
                <a:lnTo>
                  <a:pt x="163665" y="347544"/>
                </a:lnTo>
                <a:lnTo>
                  <a:pt x="203574" y="356502"/>
                </a:lnTo>
                <a:lnTo>
                  <a:pt x="245992" y="361159"/>
                </a:lnTo>
                <a:lnTo>
                  <a:pt x="267969" y="361759"/>
                </a:lnTo>
                <a:lnTo>
                  <a:pt x="289947" y="361159"/>
                </a:lnTo>
                <a:lnTo>
                  <a:pt x="332365" y="356502"/>
                </a:lnTo>
                <a:lnTo>
                  <a:pt x="372274" y="347544"/>
                </a:lnTo>
                <a:lnTo>
                  <a:pt x="409123" y="334658"/>
                </a:lnTo>
                <a:lnTo>
                  <a:pt x="457452" y="308778"/>
                </a:lnTo>
                <a:lnTo>
                  <a:pt x="495791" y="276155"/>
                </a:lnTo>
                <a:lnTo>
                  <a:pt x="522278" y="238046"/>
                </a:lnTo>
                <a:lnTo>
                  <a:pt x="535051" y="195708"/>
                </a:lnTo>
                <a:lnTo>
                  <a:pt x="535940" y="180873"/>
                </a:lnTo>
                <a:lnTo>
                  <a:pt x="535051" y="166038"/>
                </a:lnTo>
                <a:lnTo>
                  <a:pt x="522278" y="123701"/>
                </a:lnTo>
                <a:lnTo>
                  <a:pt x="495791" y="85594"/>
                </a:lnTo>
                <a:lnTo>
                  <a:pt x="457452" y="52974"/>
                </a:lnTo>
                <a:lnTo>
                  <a:pt x="409123" y="27097"/>
                </a:lnTo>
                <a:lnTo>
                  <a:pt x="372274" y="14213"/>
                </a:lnTo>
                <a:lnTo>
                  <a:pt x="332365" y="5256"/>
                </a:lnTo>
                <a:lnTo>
                  <a:pt x="289947" y="599"/>
                </a:lnTo>
                <a:lnTo>
                  <a:pt x="267969" y="0"/>
                </a:lnTo>
                <a:close/>
              </a:path>
            </a:pathLst>
          </a:custGeom>
          <a:solidFill>
            <a:srgbClr val="00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341476" y="3152806"/>
            <a:ext cx="42418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00" spc="5" dirty="0">
                <a:solidFill>
                  <a:srgbClr val="FFFFFF"/>
                </a:solidFill>
                <a:latin typeface="Lubalin Book for IBM"/>
                <a:cs typeface="Lubalin Book for IBM"/>
              </a:rPr>
              <a:t>MSP</a:t>
            </a:r>
            <a:endParaRPr sz="800">
              <a:latin typeface="Lubalin Book for IBM"/>
              <a:cs typeface="Lubalin Book for IBM"/>
            </a:endParaRPr>
          </a:p>
          <a:p>
            <a:pPr algn="ctr">
              <a:lnSpc>
                <a:spcPts val="930"/>
              </a:lnSpc>
            </a:pPr>
            <a:r>
              <a:rPr sz="800" spc="40" dirty="0">
                <a:solidFill>
                  <a:srgbClr val="FFFFFF"/>
                </a:solidFill>
                <a:latin typeface="Lubalin Book for IBM"/>
                <a:cs typeface="Lubalin Book for IBM"/>
              </a:rPr>
              <a:t>e</a:t>
            </a:r>
            <a:r>
              <a:rPr sz="800" spc="5" dirty="0">
                <a:solidFill>
                  <a:srgbClr val="FFFFFF"/>
                </a:solidFill>
                <a:latin typeface="Lubalin Book for IBM"/>
                <a:cs typeface="Lubalin Book for IBM"/>
              </a:rPr>
              <a:t>d</a:t>
            </a:r>
            <a:r>
              <a:rPr sz="800" dirty="0">
                <a:solidFill>
                  <a:srgbClr val="FFFFFF"/>
                </a:solidFill>
                <a:latin typeface="Lubalin Book for IBM"/>
                <a:cs typeface="Lubalin Book for IBM"/>
              </a:rPr>
              <a:t>i</a:t>
            </a:r>
            <a:r>
              <a:rPr sz="800" spc="5" dirty="0">
                <a:solidFill>
                  <a:srgbClr val="FFFFFF"/>
                </a:solidFill>
                <a:latin typeface="Lubalin Book for IBM"/>
                <a:cs typeface="Lubalin Book for IBM"/>
              </a:rPr>
              <a:t>tions</a:t>
            </a:r>
            <a:endParaRPr sz="800">
              <a:latin typeface="Lubalin Book for IBM"/>
              <a:cs typeface="Lubalin Book for IBM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766559" y="3086105"/>
            <a:ext cx="535940" cy="361950"/>
          </a:xfrm>
          <a:custGeom>
            <a:avLst/>
            <a:gdLst/>
            <a:ahLst/>
            <a:cxnLst/>
            <a:rect l="l" t="t" r="r" b="b"/>
            <a:pathLst>
              <a:path w="535940" h="361950">
                <a:moveTo>
                  <a:pt x="267970" y="0"/>
                </a:moveTo>
                <a:lnTo>
                  <a:pt x="224504" y="2367"/>
                </a:lnTo>
                <a:lnTo>
                  <a:pt x="183271" y="9220"/>
                </a:lnTo>
                <a:lnTo>
                  <a:pt x="144823" y="20187"/>
                </a:lnTo>
                <a:lnTo>
                  <a:pt x="93579" y="43537"/>
                </a:lnTo>
                <a:lnTo>
                  <a:pt x="51703" y="74049"/>
                </a:lnTo>
                <a:lnTo>
                  <a:pt x="21058" y="110467"/>
                </a:lnTo>
                <a:lnTo>
                  <a:pt x="3507" y="151533"/>
                </a:lnTo>
                <a:lnTo>
                  <a:pt x="0" y="180873"/>
                </a:lnTo>
                <a:lnTo>
                  <a:pt x="888" y="195708"/>
                </a:lnTo>
                <a:lnTo>
                  <a:pt x="13661" y="238046"/>
                </a:lnTo>
                <a:lnTo>
                  <a:pt x="40148" y="276155"/>
                </a:lnTo>
                <a:lnTo>
                  <a:pt x="78487" y="308778"/>
                </a:lnTo>
                <a:lnTo>
                  <a:pt x="126816" y="334658"/>
                </a:lnTo>
                <a:lnTo>
                  <a:pt x="163665" y="347544"/>
                </a:lnTo>
                <a:lnTo>
                  <a:pt x="203574" y="356502"/>
                </a:lnTo>
                <a:lnTo>
                  <a:pt x="245992" y="361159"/>
                </a:lnTo>
                <a:lnTo>
                  <a:pt x="267970" y="361759"/>
                </a:lnTo>
                <a:lnTo>
                  <a:pt x="289947" y="361159"/>
                </a:lnTo>
                <a:lnTo>
                  <a:pt x="332365" y="356502"/>
                </a:lnTo>
                <a:lnTo>
                  <a:pt x="372274" y="347544"/>
                </a:lnTo>
                <a:lnTo>
                  <a:pt x="409123" y="334658"/>
                </a:lnTo>
                <a:lnTo>
                  <a:pt x="457452" y="308778"/>
                </a:lnTo>
                <a:lnTo>
                  <a:pt x="495791" y="276155"/>
                </a:lnTo>
                <a:lnTo>
                  <a:pt x="522278" y="238046"/>
                </a:lnTo>
                <a:lnTo>
                  <a:pt x="535051" y="195708"/>
                </a:lnTo>
                <a:lnTo>
                  <a:pt x="535940" y="180873"/>
                </a:lnTo>
                <a:lnTo>
                  <a:pt x="535051" y="166038"/>
                </a:lnTo>
                <a:lnTo>
                  <a:pt x="522278" y="123701"/>
                </a:lnTo>
                <a:lnTo>
                  <a:pt x="495791" y="85594"/>
                </a:lnTo>
                <a:lnTo>
                  <a:pt x="457452" y="52974"/>
                </a:lnTo>
                <a:lnTo>
                  <a:pt x="409123" y="27097"/>
                </a:lnTo>
                <a:lnTo>
                  <a:pt x="372274" y="14213"/>
                </a:lnTo>
                <a:lnTo>
                  <a:pt x="332365" y="5256"/>
                </a:lnTo>
                <a:lnTo>
                  <a:pt x="289947" y="599"/>
                </a:lnTo>
                <a:lnTo>
                  <a:pt x="267970" y="0"/>
                </a:lnTo>
                <a:close/>
              </a:path>
            </a:pathLst>
          </a:custGeom>
          <a:solidFill>
            <a:srgbClr val="00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822034" y="3152806"/>
            <a:ext cx="42418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930"/>
              </a:lnSpc>
            </a:pPr>
            <a:r>
              <a:rPr sz="800" spc="5" dirty="0">
                <a:solidFill>
                  <a:srgbClr val="FFFFFF"/>
                </a:solidFill>
                <a:latin typeface="Lubalin Book for IBM"/>
                <a:cs typeface="Lubalin Book for IBM"/>
              </a:rPr>
              <a:t>MSP</a:t>
            </a:r>
            <a:endParaRPr sz="800">
              <a:latin typeface="Lubalin Book for IBM"/>
              <a:cs typeface="Lubalin Book for IBM"/>
            </a:endParaRPr>
          </a:p>
          <a:p>
            <a:pPr algn="ctr">
              <a:lnSpc>
                <a:spcPts val="930"/>
              </a:lnSpc>
            </a:pPr>
            <a:r>
              <a:rPr sz="800" spc="40" dirty="0">
                <a:solidFill>
                  <a:srgbClr val="FFFFFF"/>
                </a:solidFill>
                <a:latin typeface="Lubalin Book for IBM"/>
                <a:cs typeface="Lubalin Book for IBM"/>
              </a:rPr>
              <a:t>e</a:t>
            </a:r>
            <a:r>
              <a:rPr sz="800" spc="5" dirty="0">
                <a:solidFill>
                  <a:srgbClr val="FFFFFF"/>
                </a:solidFill>
                <a:latin typeface="Lubalin Book for IBM"/>
                <a:cs typeface="Lubalin Book for IBM"/>
              </a:rPr>
              <a:t>d</a:t>
            </a:r>
            <a:r>
              <a:rPr sz="800" dirty="0">
                <a:solidFill>
                  <a:srgbClr val="FFFFFF"/>
                </a:solidFill>
                <a:latin typeface="Lubalin Book for IBM"/>
                <a:cs typeface="Lubalin Book for IBM"/>
              </a:rPr>
              <a:t>i</a:t>
            </a:r>
            <a:r>
              <a:rPr sz="800" spc="5" dirty="0">
                <a:solidFill>
                  <a:srgbClr val="FFFFFF"/>
                </a:solidFill>
                <a:latin typeface="Lubalin Book for IBM"/>
                <a:cs typeface="Lubalin Book for IBM"/>
              </a:rPr>
              <a:t>tions</a:t>
            </a:r>
            <a:endParaRPr sz="800">
              <a:latin typeface="Lubalin Book for IBM"/>
              <a:cs typeface="Lubalin Book for IBM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390921" y="2885227"/>
            <a:ext cx="371093" cy="7944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12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6955" y="1446291"/>
            <a:ext cx="3140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MSP/</a:t>
            </a:r>
            <a:r>
              <a:rPr sz="1900" spc="2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C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SP solution </a:t>
            </a:r>
            <a:r>
              <a:rPr sz="1900" spc="2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f</a:t>
            </a:r>
            <a:r>
              <a:rPr sz="1900" spc="-1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r</a:t>
            </a:r>
            <a:r>
              <a:rPr sz="1900" spc="1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m</a:t>
            </a:r>
            <a:r>
              <a:rPr sz="1900" spc="-5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e</a:t>
            </a:r>
            <a:r>
              <a:rPr sz="1900" spc="-4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w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o</a:t>
            </a:r>
            <a:r>
              <a:rPr sz="1900" spc="4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k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955" y="1985527"/>
            <a:ext cx="367919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olutions 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or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ecu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cloud in</a:t>
            </a:r>
            <a:r>
              <a:rPr sz="1000" b="1" spc="15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ra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r>
              <a:rPr sz="1000" b="1" spc="1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u</a:t>
            </a:r>
            <a:r>
              <a:rPr sz="1000" b="1" spc="1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tu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0" y="3788916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5767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500" y="4855716"/>
            <a:ext cx="463550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105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11500" y="2592587"/>
            <a:ext cx="2212975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45" dirty="0">
                <a:latin typeface="HelvNeue Bold for IBM"/>
                <a:cs typeface="HelvNeue Bold for IBM"/>
              </a:rPr>
              <a:t>K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y </a:t>
            </a:r>
            <a:r>
              <a:rPr sz="1000" b="1" spc="-5" dirty="0">
                <a:latin typeface="HelvNeue Bold for IBM"/>
                <a:cs typeface="HelvNeue Bold for IBM"/>
              </a:rPr>
              <a:t>so</a:t>
            </a:r>
            <a:r>
              <a:rPr sz="1000" b="1" spc="50" dirty="0">
                <a:latin typeface="HelvNeue Bold for IBM"/>
                <a:cs typeface="HelvNeue Bold for IBM"/>
              </a:rPr>
              <a:t>f</a:t>
            </a:r>
            <a:r>
              <a:rPr sz="1000" b="1" spc="20" dirty="0">
                <a:latin typeface="HelvNeue Bold for IBM"/>
                <a:cs typeface="HelvNeue Bold for IBM"/>
              </a:rPr>
              <a:t>t</a:t>
            </a:r>
            <a:r>
              <a:rPr sz="1000" b="1" spc="-20" dirty="0">
                <a:latin typeface="HelvNeue Bold for IBM"/>
                <a:cs typeface="HelvNeue Bold for IBM"/>
              </a:rPr>
              <a:t>w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gs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Cloud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nage</a:t>
            </a:r>
            <a:r>
              <a:rPr sz="950" b="0" u="sng" spc="-6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, with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Open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St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ack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Cloud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c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h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ra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or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Cloud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P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visioni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g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 </a:t>
            </a:r>
            <a:r>
              <a:rPr sz="950" b="0" u="sng" spc="-5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P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f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o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a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nc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e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nage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t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 </a:t>
            </a:r>
            <a:r>
              <a:rPr sz="950" b="0" u="sng" spc="-6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W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o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r</a:t>
            </a:r>
            <a:r>
              <a:rPr sz="950" b="0" u="sng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k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load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Au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om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tion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 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dpoi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t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nager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f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or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Secu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i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y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a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d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Compli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a</a:t>
            </a:r>
            <a:r>
              <a:rPr sz="950" b="0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nc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1500" y="3817128"/>
            <a:ext cx="2437765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 Cloud 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t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ol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Desk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 Cloud 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P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a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ch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nage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t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 Ti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v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oli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S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o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age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nager Sui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e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f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or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Un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i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fied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c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ov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y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 IT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Ope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ra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tions </a:t>
            </a:r>
            <a:r>
              <a:rPr sz="950" b="0" u="sng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ly</a:t>
            </a:r>
            <a:r>
              <a:rPr sz="950" b="0" u="sng" spc="-18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tics</a:t>
            </a:r>
            <a:endParaRPr sz="950">
              <a:latin typeface="HelvNeue Light for IBM"/>
              <a:cs typeface="HelvNeue Light for IBM"/>
            </a:endParaRPr>
          </a:p>
          <a:p>
            <a:pPr marL="127000" marR="316230" indent="-114300">
              <a:lnSpc>
                <a:spcPct val="105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QRad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r SEIM, Risk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nage</a:t>
            </a:r>
            <a:r>
              <a:rPr sz="950" b="0" u="sng" spc="-6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,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L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og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M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a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nager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5800" y="2592587"/>
            <a:ext cx="1923414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45" dirty="0">
                <a:latin typeface="HelvNeue Bold for IBM"/>
                <a:cs typeface="HelvNeue Bold for IBM"/>
              </a:rPr>
              <a:t>K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y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2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gs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naged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Secu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i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y Ser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vi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esilie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cy Ser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vi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405765" lvl="1" indent="-113664">
              <a:lnSpc>
                <a:spcPct val="100000"/>
              </a:lnSpc>
              <a:spcBef>
                <a:spcPts val="60"/>
              </a:spcBef>
              <a:buFont typeface="Janson Text LT Pro"/>
              <a:buChar char="–"/>
              <a:tabLst>
                <a:tab pos="406400" algn="l"/>
              </a:tabLst>
            </a:pP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IBM Cloud M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naged Bac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k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up</a:t>
            </a:r>
            <a:endParaRPr sz="950">
              <a:latin typeface="HelvNeue Light for IBM"/>
              <a:cs typeface="HelvNeue Light for IBM"/>
            </a:endParaRPr>
          </a:p>
          <a:p>
            <a:pPr marL="405765" lvl="1" indent="-113664">
              <a:lnSpc>
                <a:spcPct val="100000"/>
              </a:lnSpc>
              <a:spcBef>
                <a:spcPts val="60"/>
              </a:spcBef>
              <a:buFont typeface="Janson Text LT Pro"/>
              <a:buChar char="–"/>
              <a:tabLst>
                <a:tab pos="406400" algn="l"/>
              </a:tabLst>
            </a:pP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IBM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V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ir</a:t>
            </a:r>
            <a:r>
              <a:rPr sz="950" b="0" u="sng" spc="-170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tu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l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v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er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e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c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v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7"/>
              </a:rPr>
              <a:t>y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2618739"/>
            <a:ext cx="2508250" cy="2307590"/>
          </a:xfrm>
          <a:custGeom>
            <a:avLst/>
            <a:gdLst/>
            <a:ahLst/>
            <a:cxnLst/>
            <a:rect l="l" t="t" r="r" b="b"/>
            <a:pathLst>
              <a:path w="2508250" h="2307590">
                <a:moveTo>
                  <a:pt x="0" y="2307081"/>
                </a:moveTo>
                <a:lnTo>
                  <a:pt x="2508250" y="2307081"/>
                </a:lnTo>
                <a:lnTo>
                  <a:pt x="2508250" y="0"/>
                </a:lnTo>
                <a:lnTo>
                  <a:pt x="0" y="0"/>
                </a:lnTo>
                <a:lnTo>
                  <a:pt x="0" y="2307081"/>
                </a:lnTo>
                <a:close/>
              </a:path>
            </a:pathLst>
          </a:custGeom>
          <a:solidFill>
            <a:srgbClr val="00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769" y="1228102"/>
            <a:ext cx="1346200" cy="1308100"/>
          </a:xfrm>
          <a:custGeom>
            <a:avLst/>
            <a:gdLst/>
            <a:ahLst/>
            <a:cxnLst/>
            <a:rect l="l" t="t" r="r" b="b"/>
            <a:pathLst>
              <a:path w="1346200" h="1308100">
                <a:moveTo>
                  <a:pt x="0" y="0"/>
                </a:moveTo>
                <a:lnTo>
                  <a:pt x="1346200" y="0"/>
                </a:lnTo>
                <a:lnTo>
                  <a:pt x="1346200" y="1308100"/>
                </a:lnTo>
                <a:lnTo>
                  <a:pt x="0" y="130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274" y="1244608"/>
            <a:ext cx="1204595" cy="1165225"/>
          </a:xfrm>
          <a:custGeom>
            <a:avLst/>
            <a:gdLst/>
            <a:ahLst/>
            <a:cxnLst/>
            <a:rect l="l" t="t" r="r" b="b"/>
            <a:pathLst>
              <a:path w="1204595" h="1165225">
                <a:moveTo>
                  <a:pt x="602068" y="0"/>
                </a:moveTo>
                <a:lnTo>
                  <a:pt x="552690" y="1930"/>
                </a:lnTo>
                <a:lnTo>
                  <a:pt x="504410" y="7622"/>
                </a:lnTo>
                <a:lnTo>
                  <a:pt x="457385" y="16926"/>
                </a:lnTo>
                <a:lnTo>
                  <a:pt x="411769" y="29691"/>
                </a:lnTo>
                <a:lnTo>
                  <a:pt x="367717" y="45769"/>
                </a:lnTo>
                <a:lnTo>
                  <a:pt x="325384" y="65008"/>
                </a:lnTo>
                <a:lnTo>
                  <a:pt x="284925" y="87259"/>
                </a:lnTo>
                <a:lnTo>
                  <a:pt x="246495" y="112372"/>
                </a:lnTo>
                <a:lnTo>
                  <a:pt x="210249" y="140198"/>
                </a:lnTo>
                <a:lnTo>
                  <a:pt x="176342" y="170586"/>
                </a:lnTo>
                <a:lnTo>
                  <a:pt x="144929" y="203386"/>
                </a:lnTo>
                <a:lnTo>
                  <a:pt x="116164" y="238449"/>
                </a:lnTo>
                <a:lnTo>
                  <a:pt x="90204" y="275625"/>
                </a:lnTo>
                <a:lnTo>
                  <a:pt x="67202" y="314764"/>
                </a:lnTo>
                <a:lnTo>
                  <a:pt x="47313" y="355715"/>
                </a:lnTo>
                <a:lnTo>
                  <a:pt x="30694" y="398330"/>
                </a:lnTo>
                <a:lnTo>
                  <a:pt x="17497" y="442458"/>
                </a:lnTo>
                <a:lnTo>
                  <a:pt x="7880" y="487949"/>
                </a:lnTo>
                <a:lnTo>
                  <a:pt x="1995" y="534653"/>
                </a:lnTo>
                <a:lnTo>
                  <a:pt x="0" y="582421"/>
                </a:lnTo>
                <a:lnTo>
                  <a:pt x="1995" y="630190"/>
                </a:lnTo>
                <a:lnTo>
                  <a:pt x="7880" y="676894"/>
                </a:lnTo>
                <a:lnTo>
                  <a:pt x="17497" y="722385"/>
                </a:lnTo>
                <a:lnTo>
                  <a:pt x="30694" y="766513"/>
                </a:lnTo>
                <a:lnTo>
                  <a:pt x="47313" y="809128"/>
                </a:lnTo>
                <a:lnTo>
                  <a:pt x="67202" y="850079"/>
                </a:lnTo>
                <a:lnTo>
                  <a:pt x="90204" y="889218"/>
                </a:lnTo>
                <a:lnTo>
                  <a:pt x="116164" y="926394"/>
                </a:lnTo>
                <a:lnTo>
                  <a:pt x="144929" y="961457"/>
                </a:lnTo>
                <a:lnTo>
                  <a:pt x="176342" y="994257"/>
                </a:lnTo>
                <a:lnTo>
                  <a:pt x="210249" y="1024645"/>
                </a:lnTo>
                <a:lnTo>
                  <a:pt x="246495" y="1052471"/>
                </a:lnTo>
                <a:lnTo>
                  <a:pt x="284925" y="1077584"/>
                </a:lnTo>
                <a:lnTo>
                  <a:pt x="325384" y="1099835"/>
                </a:lnTo>
                <a:lnTo>
                  <a:pt x="367717" y="1119074"/>
                </a:lnTo>
                <a:lnTo>
                  <a:pt x="411769" y="1135152"/>
                </a:lnTo>
                <a:lnTo>
                  <a:pt x="457385" y="1147917"/>
                </a:lnTo>
                <a:lnTo>
                  <a:pt x="504410" y="1157221"/>
                </a:lnTo>
                <a:lnTo>
                  <a:pt x="552690" y="1162913"/>
                </a:lnTo>
                <a:lnTo>
                  <a:pt x="602068" y="1164843"/>
                </a:lnTo>
                <a:lnTo>
                  <a:pt x="651447" y="1162913"/>
                </a:lnTo>
                <a:lnTo>
                  <a:pt x="699727" y="1157221"/>
                </a:lnTo>
                <a:lnTo>
                  <a:pt x="746752" y="1147917"/>
                </a:lnTo>
                <a:lnTo>
                  <a:pt x="792368" y="1135152"/>
                </a:lnTo>
                <a:lnTo>
                  <a:pt x="836420" y="1119074"/>
                </a:lnTo>
                <a:lnTo>
                  <a:pt x="878753" y="1099835"/>
                </a:lnTo>
                <a:lnTo>
                  <a:pt x="919212" y="1077584"/>
                </a:lnTo>
                <a:lnTo>
                  <a:pt x="957642" y="1052471"/>
                </a:lnTo>
                <a:lnTo>
                  <a:pt x="993888" y="1024645"/>
                </a:lnTo>
                <a:lnTo>
                  <a:pt x="1027795" y="994257"/>
                </a:lnTo>
                <a:lnTo>
                  <a:pt x="1059208" y="961457"/>
                </a:lnTo>
                <a:lnTo>
                  <a:pt x="1087972" y="926394"/>
                </a:lnTo>
                <a:lnTo>
                  <a:pt x="1113933" y="889218"/>
                </a:lnTo>
                <a:lnTo>
                  <a:pt x="1136935" y="850079"/>
                </a:lnTo>
                <a:lnTo>
                  <a:pt x="1156823" y="809128"/>
                </a:lnTo>
                <a:lnTo>
                  <a:pt x="1173443" y="766513"/>
                </a:lnTo>
                <a:lnTo>
                  <a:pt x="1186639" y="722385"/>
                </a:lnTo>
                <a:lnTo>
                  <a:pt x="1196257" y="676894"/>
                </a:lnTo>
                <a:lnTo>
                  <a:pt x="1202141" y="630190"/>
                </a:lnTo>
                <a:lnTo>
                  <a:pt x="1204137" y="582421"/>
                </a:lnTo>
                <a:lnTo>
                  <a:pt x="1202141" y="534653"/>
                </a:lnTo>
                <a:lnTo>
                  <a:pt x="1196257" y="487949"/>
                </a:lnTo>
                <a:lnTo>
                  <a:pt x="1186639" y="442458"/>
                </a:lnTo>
                <a:lnTo>
                  <a:pt x="1173443" y="398330"/>
                </a:lnTo>
                <a:lnTo>
                  <a:pt x="1156823" y="355715"/>
                </a:lnTo>
                <a:lnTo>
                  <a:pt x="1136935" y="314764"/>
                </a:lnTo>
                <a:lnTo>
                  <a:pt x="1113933" y="275625"/>
                </a:lnTo>
                <a:lnTo>
                  <a:pt x="1087972" y="238449"/>
                </a:lnTo>
                <a:lnTo>
                  <a:pt x="1059208" y="203386"/>
                </a:lnTo>
                <a:lnTo>
                  <a:pt x="1027795" y="170586"/>
                </a:lnTo>
                <a:lnTo>
                  <a:pt x="993888" y="140198"/>
                </a:lnTo>
                <a:lnTo>
                  <a:pt x="957642" y="112372"/>
                </a:lnTo>
                <a:lnTo>
                  <a:pt x="919212" y="87259"/>
                </a:lnTo>
                <a:lnTo>
                  <a:pt x="878753" y="65008"/>
                </a:lnTo>
                <a:lnTo>
                  <a:pt x="836420" y="45769"/>
                </a:lnTo>
                <a:lnTo>
                  <a:pt x="792368" y="29691"/>
                </a:lnTo>
                <a:lnTo>
                  <a:pt x="746752" y="16926"/>
                </a:lnTo>
                <a:lnTo>
                  <a:pt x="699727" y="7622"/>
                </a:lnTo>
                <a:lnTo>
                  <a:pt x="651447" y="1930"/>
                </a:lnTo>
                <a:lnTo>
                  <a:pt x="602068" y="0"/>
                </a:lnTo>
                <a:close/>
              </a:path>
            </a:pathLst>
          </a:custGeom>
          <a:solidFill>
            <a:srgbClr val="00B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4870" y="1588940"/>
            <a:ext cx="782320" cy="55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</a:pPr>
            <a:r>
              <a:rPr sz="900" spc="25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o</a:t>
            </a:r>
            <a:r>
              <a:rPr sz="900" spc="-25" dirty="0">
                <a:latin typeface="Lubalin Book for IBM"/>
                <a:cs typeface="Lubalin Book for IBM"/>
              </a:rPr>
              <a:t>l</a:t>
            </a:r>
            <a:r>
              <a:rPr sz="900" dirty="0">
                <a:latin typeface="Lubalin Book for IBM"/>
                <a:cs typeface="Lubalin Book for IBM"/>
              </a:rPr>
              <a:t>utions </a:t>
            </a:r>
            <a:r>
              <a:rPr sz="900" spc="-20" dirty="0">
                <a:latin typeface="Lubalin Book for IBM"/>
                <a:cs typeface="Lubalin Book for IBM"/>
              </a:rPr>
              <a:t>t</a:t>
            </a:r>
            <a:r>
              <a:rPr sz="900" dirty="0">
                <a:latin typeface="Lubalin Book for IBM"/>
                <a:cs typeface="Lubalin Book for IBM"/>
              </a:rPr>
              <a:t>o </a:t>
            </a:r>
            <a:r>
              <a:rPr sz="900" b="1" spc="-5" dirty="0">
                <a:latin typeface="Lubalin Demi for IBM"/>
                <a:cs typeface="Lubalin Demi for IBM"/>
              </a:rPr>
              <a:t>m</a:t>
            </a:r>
            <a:r>
              <a:rPr sz="900" b="1" dirty="0">
                <a:latin typeface="Lubalin Demi for IBM"/>
                <a:cs typeface="Lubalin Demi for IBM"/>
              </a:rPr>
              <a:t>a</a:t>
            </a:r>
            <a:r>
              <a:rPr sz="900" b="1" spc="-5" dirty="0">
                <a:latin typeface="Lubalin Demi for IBM"/>
                <a:cs typeface="Lubalin Demi for IBM"/>
              </a:rPr>
              <a:t>n</a:t>
            </a:r>
            <a:r>
              <a:rPr sz="900" b="1" dirty="0">
                <a:latin typeface="Lubalin Demi for IBM"/>
                <a:cs typeface="Lubalin Demi for IBM"/>
              </a:rPr>
              <a:t>age a</a:t>
            </a:r>
            <a:r>
              <a:rPr sz="900" b="1" spc="-5" dirty="0">
                <a:latin typeface="Lubalin Demi for IBM"/>
                <a:cs typeface="Lubalin Demi for IBM"/>
              </a:rPr>
              <a:t>n</a:t>
            </a:r>
            <a:r>
              <a:rPr sz="900" b="1" dirty="0">
                <a:latin typeface="Lubalin Demi for IBM"/>
                <a:cs typeface="Lubalin Demi for IBM"/>
              </a:rPr>
              <a:t>d </a:t>
            </a:r>
            <a:r>
              <a:rPr sz="900" b="1" spc="10" dirty="0">
                <a:latin typeface="Lubalin Demi for IBM"/>
                <a:cs typeface="Lubalin Demi for IBM"/>
              </a:rPr>
              <a:t>s</a:t>
            </a:r>
            <a:r>
              <a:rPr sz="900" b="1" spc="30" dirty="0">
                <a:latin typeface="Lubalin Demi for IBM"/>
                <a:cs typeface="Lubalin Demi for IBM"/>
              </a:rPr>
              <a:t>e</a:t>
            </a:r>
            <a:r>
              <a:rPr sz="900" b="1" dirty="0">
                <a:latin typeface="Lubalin Demi for IBM"/>
                <a:cs typeface="Lubalin Demi for IBM"/>
              </a:rPr>
              <a:t>cu</a:t>
            </a:r>
            <a:r>
              <a:rPr sz="900" b="1" spc="15" dirty="0">
                <a:latin typeface="Lubalin Demi for IBM"/>
                <a:cs typeface="Lubalin Demi for IBM"/>
              </a:rPr>
              <a:t>r</a:t>
            </a:r>
            <a:r>
              <a:rPr sz="900" b="1" dirty="0">
                <a:latin typeface="Lubalin Demi for IBM"/>
                <a:cs typeface="Lubalin Demi for IBM"/>
              </a:rPr>
              <a:t>e </a:t>
            </a:r>
            <a:r>
              <a:rPr sz="900" spc="-30" dirty="0">
                <a:latin typeface="Lubalin Book for IBM"/>
                <a:cs typeface="Lubalin Book for IBM"/>
              </a:rPr>
              <a:t>y</a:t>
            </a:r>
            <a:r>
              <a:rPr sz="900" dirty="0">
                <a:latin typeface="Lubalin Book for IBM"/>
                <a:cs typeface="Lubalin Book for IBM"/>
              </a:rPr>
              <a:t>our inf</a:t>
            </a:r>
            <a:r>
              <a:rPr sz="900" spc="-20" dirty="0">
                <a:latin typeface="Lubalin Book for IBM"/>
                <a:cs typeface="Lubalin Book for IBM"/>
              </a:rPr>
              <a:t>r</a:t>
            </a:r>
            <a:r>
              <a:rPr sz="900" spc="10" dirty="0">
                <a:latin typeface="Lubalin Book for IBM"/>
                <a:cs typeface="Lubalin Book for IBM"/>
              </a:rPr>
              <a:t>a</a:t>
            </a:r>
            <a:r>
              <a:rPr sz="900" spc="15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t</a:t>
            </a:r>
            <a:r>
              <a:rPr sz="900" spc="5" dirty="0">
                <a:latin typeface="Lubalin Book for IBM"/>
                <a:cs typeface="Lubalin Book for IBM"/>
              </a:rPr>
              <a:t>r</a:t>
            </a:r>
            <a:r>
              <a:rPr sz="900" dirty="0">
                <a:latin typeface="Lubalin Book for IBM"/>
                <a:cs typeface="Lubalin Book for IBM"/>
              </a:rPr>
              <a:t>u</a:t>
            </a:r>
            <a:r>
              <a:rPr sz="900" spc="10" dirty="0">
                <a:latin typeface="Lubalin Book for IBM"/>
                <a:cs typeface="Lubalin Book for IBM"/>
              </a:rPr>
              <a:t>c</a:t>
            </a:r>
            <a:r>
              <a:rPr sz="900" dirty="0">
                <a:latin typeface="Lubalin Book for IBM"/>
                <a:cs typeface="Lubalin Book for IBM"/>
              </a:rPr>
              <a:t>tu</a:t>
            </a:r>
            <a:r>
              <a:rPr sz="900" spc="-20" dirty="0">
                <a:latin typeface="Lubalin Book for IBM"/>
                <a:cs typeface="Lubalin Book for IBM"/>
              </a:rPr>
              <a:t>r</a:t>
            </a:r>
            <a:r>
              <a:rPr sz="900" dirty="0">
                <a:latin typeface="Lubalin Book for IBM"/>
                <a:cs typeface="Lubalin Book for IBM"/>
              </a:rPr>
              <a:t>e</a:t>
            </a:r>
            <a:endParaRPr sz="900">
              <a:latin typeface="Lubalin Book for IBM"/>
              <a:cs typeface="Lubalin Book for IB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13</a:t>
            </a:fld>
            <a:endParaRPr spc="-10" dirty="0">
              <a:latin typeface="HelvNeue Medium for IBM"/>
              <a:cs typeface="HelvNeue Medium for IBM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30352" y="2631439"/>
          <a:ext cx="2324988" cy="220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4988"/>
              </a:tblGrid>
              <a:tr h="545425">
                <a:tc>
                  <a:txBody>
                    <a:bodyPr/>
                    <a:lstStyle/>
                    <a:p>
                      <a:pPr marL="582295" marR="584835" indent="7620">
                        <a:lnSpc>
                          <a:spcPct val="100000"/>
                        </a:lnSpc>
                      </a:pPr>
                      <a:r>
                        <a:rPr sz="1300" spc="10" dirty="0">
                          <a:latin typeface="Lubalin Book for IBM"/>
                          <a:cs typeface="Lubalin Book for IBM"/>
                        </a:rPr>
                        <a:t>Inf</a:t>
                      </a:r>
                      <a:r>
                        <a:rPr sz="1300" spc="-15" dirty="0">
                          <a:latin typeface="Lubalin Book for IBM"/>
                          <a:cs typeface="Lubalin Book for IBM"/>
                        </a:rPr>
                        <a:t>r</a:t>
                      </a:r>
                      <a:r>
                        <a:rPr sz="1300" spc="30" dirty="0">
                          <a:latin typeface="Lubalin Book for IBM"/>
                          <a:cs typeface="Lubalin Book for IBM"/>
                        </a:rPr>
                        <a:t>a</a:t>
                      </a:r>
                      <a:r>
                        <a:rPr sz="1300" spc="35" dirty="0">
                          <a:latin typeface="Lubalin Book for IBM"/>
                          <a:cs typeface="Lubalin Book for IBM"/>
                        </a:rPr>
                        <a:t>s</a:t>
                      </a:r>
                      <a:r>
                        <a:rPr sz="1300" spc="10" dirty="0">
                          <a:latin typeface="Lubalin Book for IBM"/>
                          <a:cs typeface="Lubalin Book for IBM"/>
                        </a:rPr>
                        <a:t>t</a:t>
                      </a:r>
                      <a:r>
                        <a:rPr sz="1300" spc="25" dirty="0">
                          <a:latin typeface="Lubalin Book for IBM"/>
                          <a:cs typeface="Lubalin Book for IBM"/>
                        </a:rPr>
                        <a:t>r</a:t>
                      </a:r>
                      <a:r>
                        <a:rPr sz="1300" spc="10" dirty="0">
                          <a:latin typeface="Lubalin Book for IBM"/>
                          <a:cs typeface="Lubalin Book for IBM"/>
                        </a:rPr>
                        <a:t>u</a:t>
                      </a:r>
                      <a:r>
                        <a:rPr sz="1300" spc="30" dirty="0">
                          <a:latin typeface="Lubalin Book for IBM"/>
                          <a:cs typeface="Lubalin Book for IBM"/>
                        </a:rPr>
                        <a:t>c</a:t>
                      </a:r>
                      <a:r>
                        <a:rPr sz="1300" spc="10" dirty="0">
                          <a:latin typeface="Lubalin Book for IBM"/>
                          <a:cs typeface="Lubalin Book for IBM"/>
                        </a:rPr>
                        <a:t>tu</a:t>
                      </a:r>
                      <a:r>
                        <a:rPr sz="1300" spc="-15" dirty="0">
                          <a:latin typeface="Lubalin Book for IBM"/>
                          <a:cs typeface="Lubalin Book for IBM"/>
                        </a:rPr>
                        <a:t>r</a:t>
                      </a:r>
                      <a:r>
                        <a:rPr sz="1300" dirty="0">
                          <a:latin typeface="Lubalin Book for IBM"/>
                          <a:cs typeface="Lubalin Book for IBM"/>
                        </a:rPr>
                        <a:t>e </a:t>
                      </a:r>
                      <a:r>
                        <a:rPr sz="1300" spc="10" dirty="0">
                          <a:latin typeface="Lubalin Book for IBM"/>
                          <a:cs typeface="Lubalin Book for IBM"/>
                        </a:rPr>
                        <a:t>mana</a:t>
                      </a:r>
                      <a:r>
                        <a:rPr sz="1300" spc="-15" dirty="0">
                          <a:latin typeface="Lubalin Book for IBM"/>
                          <a:cs typeface="Lubalin Book for IBM"/>
                        </a:rPr>
                        <a:t>g</a:t>
                      </a:r>
                      <a:r>
                        <a:rPr sz="1300" spc="10" dirty="0">
                          <a:latin typeface="Lubalin Book for IBM"/>
                          <a:cs typeface="Lubalin Book for IBM"/>
                        </a:rPr>
                        <a:t>eme</a:t>
                      </a:r>
                      <a:r>
                        <a:rPr sz="1300" spc="-30" dirty="0">
                          <a:latin typeface="Lubalin Book for IBM"/>
                          <a:cs typeface="Lubalin Book for IBM"/>
                        </a:rPr>
                        <a:t>n</a:t>
                      </a:r>
                      <a:r>
                        <a:rPr sz="1300" dirty="0">
                          <a:latin typeface="Lubalin Book for IBM"/>
                          <a:cs typeface="Lubalin Book for IBM"/>
                        </a:rPr>
                        <a:t>t</a:t>
                      </a:r>
                      <a:endParaRPr sz="1300">
                        <a:latin typeface="Lubalin Book for IBM"/>
                        <a:cs typeface="Lubalin Book for IBM"/>
                      </a:endParaRPr>
                    </a:p>
                  </a:txBody>
                  <a:tcPr marL="0" marR="0" marT="0" marB="0">
                    <a:lnL w="25400">
                      <a:solidFill>
                        <a:srgbClr val="00B3EF"/>
                      </a:solidFill>
                      <a:prstDash val="solid"/>
                    </a:lnL>
                    <a:lnR w="6350">
                      <a:solidFill>
                        <a:srgbClr val="00B3EF"/>
                      </a:solidFill>
                      <a:prstDash val="solid"/>
                    </a:lnR>
                    <a:lnT w="25400">
                      <a:solidFill>
                        <a:srgbClr val="00B3EF"/>
                      </a:solidFill>
                      <a:prstDash val="solid"/>
                    </a:lnT>
                    <a:lnB w="25400">
                      <a:solidFill>
                        <a:srgbClr val="00B3EF"/>
                      </a:solidFill>
                      <a:prstDash val="solid"/>
                    </a:lnB>
                    <a:solidFill>
                      <a:srgbClr val="00B3EF"/>
                    </a:solidFill>
                  </a:tcPr>
                </a:tc>
              </a:tr>
              <a:tr h="33197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ro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visioni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g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25400">
                      <a:solidFill>
                        <a:srgbClr val="00B3EF"/>
                      </a:solidFill>
                      <a:prstDash val="solid"/>
                    </a:lnL>
                    <a:lnR w="6350">
                      <a:solidFill>
                        <a:srgbClr val="00B3EF"/>
                      </a:solidFill>
                      <a:prstDash val="solid"/>
                    </a:lnR>
                    <a:lnT w="25400">
                      <a:solidFill>
                        <a:srgbClr val="00B3EF"/>
                      </a:solidFill>
                      <a:prstDash val="solid"/>
                    </a:lnT>
                    <a:lnB w="3175">
                      <a:solidFill>
                        <a:srgbClr val="00B3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1976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Moni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g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25400">
                      <a:solidFill>
                        <a:srgbClr val="00B3EF"/>
                      </a:solidFill>
                      <a:prstDash val="solid"/>
                    </a:lnL>
                    <a:lnR w="6350">
                      <a:solidFill>
                        <a:srgbClr val="00B3EF"/>
                      </a:solidFill>
                      <a:prstDash val="solid"/>
                    </a:lnR>
                    <a:lnT w="3175">
                      <a:solidFill>
                        <a:srgbClr val="00B3EF"/>
                      </a:solidFill>
                      <a:prstDash val="solid"/>
                    </a:lnT>
                    <a:lnB w="3175">
                      <a:solidFill>
                        <a:srgbClr val="00B3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1976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00" b="0" spc="4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tu</a:t>
                      </a:r>
                      <a:r>
                        <a:rPr sz="900" b="0" spc="-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liz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25400">
                      <a:solidFill>
                        <a:srgbClr val="00B3EF"/>
                      </a:solidFill>
                      <a:prstDash val="solid"/>
                    </a:lnL>
                    <a:lnR w="6350">
                      <a:solidFill>
                        <a:srgbClr val="00B3EF"/>
                      </a:solidFill>
                      <a:prstDash val="solid"/>
                    </a:lnR>
                    <a:lnT w="3175">
                      <a:solidFill>
                        <a:srgbClr val="00B3EF"/>
                      </a:solidFill>
                      <a:prstDash val="solid"/>
                    </a:lnT>
                    <a:lnB w="3175">
                      <a:solidFill>
                        <a:srgbClr val="00B3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1976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Acc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ou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g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25400">
                      <a:solidFill>
                        <a:srgbClr val="00B3EF"/>
                      </a:solidFill>
                      <a:prstDash val="solid"/>
                    </a:lnL>
                    <a:lnR w="6350">
                      <a:solidFill>
                        <a:srgbClr val="00B3EF"/>
                      </a:solidFill>
                      <a:prstDash val="solid"/>
                    </a:lnR>
                    <a:lnT w="3175">
                      <a:solidFill>
                        <a:srgbClr val="00B3EF"/>
                      </a:solidFill>
                      <a:prstDash val="solid"/>
                    </a:lnT>
                    <a:lnB w="3175">
                      <a:solidFill>
                        <a:srgbClr val="00B3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1976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Secu</a:t>
                      </a: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00" b="0" spc="1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25400">
                      <a:solidFill>
                        <a:srgbClr val="00B3EF"/>
                      </a:solidFill>
                      <a:prstDash val="solid"/>
                    </a:lnL>
                    <a:lnR w="6350">
                      <a:solidFill>
                        <a:srgbClr val="00B3EF"/>
                      </a:solidFill>
                      <a:prstDash val="solid"/>
                    </a:lnR>
                    <a:lnT w="3175">
                      <a:solidFill>
                        <a:srgbClr val="00B3EF"/>
                      </a:solidFill>
                      <a:prstDash val="solid"/>
                    </a:lnT>
                    <a:lnB w="25400">
                      <a:solidFill>
                        <a:srgbClr val="00B3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6100" y="1445275"/>
            <a:ext cx="3140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MSP/</a:t>
            </a:r>
            <a:r>
              <a:rPr sz="1900" spc="2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C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SP solution </a:t>
            </a:r>
            <a:r>
              <a:rPr sz="1900" spc="2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f</a:t>
            </a:r>
            <a:r>
              <a:rPr sz="1900" spc="-1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r</a:t>
            </a:r>
            <a:r>
              <a:rPr sz="1900" spc="1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m</a:t>
            </a:r>
            <a:r>
              <a:rPr sz="1900" spc="-5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e</a:t>
            </a:r>
            <a:r>
              <a:rPr sz="1900" spc="-4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w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o</a:t>
            </a:r>
            <a:r>
              <a:rPr sz="1900" spc="4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k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1500" y="2592587"/>
            <a:ext cx="2437765" cy="182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45" dirty="0">
                <a:latin typeface="HelvNeue Bold for IBM"/>
                <a:cs typeface="HelvNeue Bold for IBM"/>
              </a:rPr>
              <a:t>K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y </a:t>
            </a:r>
            <a:r>
              <a:rPr sz="1000" b="1" spc="-5" dirty="0">
                <a:latin typeface="HelvNeue Bold for IBM"/>
                <a:cs typeface="HelvNeue Bold for IBM"/>
              </a:rPr>
              <a:t>so</a:t>
            </a:r>
            <a:r>
              <a:rPr sz="1000" b="1" spc="50" dirty="0">
                <a:latin typeface="HelvNeue Bold for IBM"/>
                <a:cs typeface="HelvNeue Bold for IBM"/>
              </a:rPr>
              <a:t>f</a:t>
            </a:r>
            <a:r>
              <a:rPr sz="1000" b="1" spc="20" dirty="0">
                <a:latin typeface="HelvNeue Bold for IBM"/>
                <a:cs typeface="HelvNeue Bold for IBM"/>
              </a:rPr>
              <a:t>t</a:t>
            </a:r>
            <a:r>
              <a:rPr sz="1000" b="1" spc="-20" dirty="0">
                <a:latin typeface="HelvNeue Bold for IBM"/>
                <a:cs typeface="HelvNeue Bold for IBM"/>
              </a:rPr>
              <a:t>w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gs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5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nage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spc="-6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W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u="sng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k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load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Au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om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tion</a:t>
            </a:r>
            <a:endParaRPr sz="950">
              <a:latin typeface="HelvNeue Light for IBM"/>
              <a:cs typeface="HelvNeue Light for IBM"/>
            </a:endParaRPr>
          </a:p>
          <a:p>
            <a:pPr marL="127000" marR="22987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dpoi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nager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f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or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Secu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i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y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d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Compli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 Cloud 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t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ol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Desk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 Cloud 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P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a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ch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nage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t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 Ti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v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oli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S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o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age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nager Sui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e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f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or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Un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i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fied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c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ov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y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 IT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Ope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ra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tions </a:t>
            </a:r>
            <a:r>
              <a:rPr sz="950" b="0" u="sng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ly</a:t>
            </a:r>
            <a:r>
              <a:rPr sz="950" b="0" u="sng" spc="-18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tics</a:t>
            </a:r>
            <a:endParaRPr sz="950">
              <a:latin typeface="HelvNeue Light for IBM"/>
              <a:cs typeface="HelvNeue Light for IBM"/>
            </a:endParaRPr>
          </a:p>
          <a:p>
            <a:pPr marL="127000" marR="31623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QRad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r SEIM, Risk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nage</a:t>
            </a:r>
            <a:r>
              <a:rPr sz="950" b="0" u="sng" spc="-6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,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L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og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nager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1985527"/>
            <a:ext cx="51460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olutions</a:t>
            </a:r>
            <a:r>
              <a:rPr sz="1000" b="1" spc="-5" dirty="0">
                <a:latin typeface="HelvNeue Bold for IBM"/>
                <a:cs typeface="HelvNeue Bold for IBM"/>
              </a:rPr>
              <a:t>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</a:t>
            </a:r>
            <a:r>
              <a:rPr sz="1000" b="1" spc="-5" dirty="0">
                <a:latin typeface="HelvNeue Bold for IBM"/>
                <a:cs typeface="HelvNeue Bold for IBM"/>
              </a:rPr>
              <a:t> </a:t>
            </a:r>
            <a:r>
              <a:rPr sz="1000" b="1" dirty="0">
                <a:latin typeface="HelvNeue Bold for IBM"/>
                <a:cs typeface="HelvNeue Bold for IBM"/>
              </a:rPr>
              <a:t>en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ble</a:t>
            </a:r>
            <a:r>
              <a:rPr sz="1000" b="1" spc="-5" dirty="0">
                <a:latin typeface="HelvNeue Bold for IBM"/>
                <a:cs typeface="HelvNeue Bold for IBM"/>
              </a:rPr>
              <a:t> </a:t>
            </a:r>
            <a:r>
              <a:rPr sz="1000" b="1" dirty="0">
                <a:latin typeface="HelvNeue Bold for IBM"/>
                <a:cs typeface="HelvNeue Bold for IBM"/>
              </a:rPr>
              <a:t>MSPs</a:t>
            </a:r>
            <a:r>
              <a:rPr sz="1000" b="1" spc="-5" dirty="0">
                <a:latin typeface="HelvNeue Bold for IBM"/>
                <a:cs typeface="HelvNeue Bold for IBM"/>
              </a:rPr>
              <a:t>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</a:t>
            </a:r>
            <a:r>
              <a:rPr sz="1000" b="1" spc="-5" dirty="0">
                <a:latin typeface="HelvNeue Bold for IBM"/>
                <a:cs typeface="HelvNeue Bold for IBM"/>
              </a:rPr>
              <a:t> </a:t>
            </a:r>
            <a:r>
              <a:rPr sz="1000" b="1" dirty="0">
                <a:latin typeface="HelvNeue Bold for IBM"/>
                <a:cs typeface="HelvNeue Bold for IBM"/>
              </a:rPr>
              <a:t>g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w</a:t>
            </a:r>
            <a:r>
              <a:rPr sz="1000" b="1" spc="-5" dirty="0">
                <a:latin typeface="HelvNeue Bold for IBM"/>
                <a:cs typeface="HelvNeue Bold for IBM"/>
              </a:rPr>
              <a:t>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</a:t>
            </a:r>
            <a:r>
              <a:rPr sz="1000" b="1" spc="-5" dirty="0">
                <a:latin typeface="HelvNeue Bold for IBM"/>
                <a:cs typeface="HelvNeue Bold for IBM"/>
              </a:rPr>
              <a:t> </a:t>
            </a:r>
            <a:r>
              <a:rPr sz="1000" b="1" spc="-35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x</a:t>
            </a:r>
            <a:r>
              <a:rPr sz="1000" b="1" dirty="0">
                <a:latin typeface="HelvNeue Bold for IBM"/>
                <a:cs typeface="HelvNeue Bold for IBM"/>
              </a:rPr>
              <a:t>p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</a:t>
            </a:r>
            <a:r>
              <a:rPr sz="1000" b="1" spc="-5" dirty="0">
                <a:latin typeface="HelvNeue Bold for IBM"/>
                <a:cs typeface="HelvNeue Bold for IBM"/>
              </a:rPr>
              <a:t>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our</a:t>
            </a:r>
            <a:r>
              <a:rPr sz="1000" b="1" spc="-5" dirty="0">
                <a:latin typeface="HelvNeue Bold for IBM"/>
                <a:cs typeface="HelvNeue Bold for IBM"/>
              </a:rPr>
              <a:t> </a:t>
            </a:r>
            <a:r>
              <a:rPr sz="1000" b="1" dirty="0">
                <a:latin typeface="HelvNeue Bold for IBM"/>
                <a:cs typeface="HelvNeue Bold for IBM"/>
              </a:rPr>
              <a:t>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naged/Ho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ed</a:t>
            </a:r>
            <a:r>
              <a:rPr sz="1000" b="1" spc="-5" dirty="0">
                <a:latin typeface="HelvNeue Bold for IBM"/>
                <a:cs typeface="HelvNeue Bold for IBM"/>
              </a:rPr>
              <a:t>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</a:t>
            </a:r>
            <a:r>
              <a:rPr sz="1000" b="1" spc="-5" dirty="0">
                <a:latin typeface="HelvNeue Bold for IBM"/>
                <a:cs typeface="HelvNeue Bold for IBM"/>
              </a:rPr>
              <a:t> </a:t>
            </a: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618752"/>
            <a:ext cx="2508250" cy="2584450"/>
          </a:xfrm>
          <a:custGeom>
            <a:avLst/>
            <a:gdLst/>
            <a:ahLst/>
            <a:cxnLst/>
            <a:rect l="l" t="t" r="r" b="b"/>
            <a:pathLst>
              <a:path w="2508250" h="2584450">
                <a:moveTo>
                  <a:pt x="0" y="2584196"/>
                </a:moveTo>
                <a:lnTo>
                  <a:pt x="2508250" y="2584196"/>
                </a:lnTo>
                <a:lnTo>
                  <a:pt x="2508250" y="0"/>
                </a:lnTo>
                <a:lnTo>
                  <a:pt x="0" y="0"/>
                </a:lnTo>
                <a:lnTo>
                  <a:pt x="0" y="258419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984" y="2707661"/>
            <a:ext cx="22098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Lubalin Book for IBM"/>
                <a:cs typeface="Lubalin Book for IBM"/>
              </a:rPr>
              <a:t>Mana</a:t>
            </a:r>
            <a:r>
              <a:rPr sz="1300" spc="-15" dirty="0">
                <a:latin typeface="Lubalin Book for IBM"/>
                <a:cs typeface="Lubalin Book for IBM"/>
              </a:rPr>
              <a:t>g</a:t>
            </a:r>
            <a:r>
              <a:rPr sz="1300" spc="70" dirty="0">
                <a:latin typeface="Lubalin Book for IBM"/>
                <a:cs typeface="Lubalin Book for IBM"/>
              </a:rPr>
              <a:t>e</a:t>
            </a:r>
            <a:r>
              <a:rPr sz="1300" spc="10" dirty="0">
                <a:latin typeface="Lubalin Book for IBM"/>
                <a:cs typeface="Lubalin Book for IBM"/>
              </a:rPr>
              <a:t>d/h</a:t>
            </a:r>
            <a:r>
              <a:rPr sz="1300" spc="15" dirty="0">
                <a:latin typeface="Lubalin Book for IBM"/>
                <a:cs typeface="Lubalin Book for IBM"/>
              </a:rPr>
              <a:t>o</a:t>
            </a:r>
            <a:r>
              <a:rPr sz="1300" spc="35" dirty="0">
                <a:latin typeface="Lubalin Book for IBM"/>
                <a:cs typeface="Lubalin Book for IBM"/>
              </a:rPr>
              <a:t>s</a:t>
            </a:r>
            <a:r>
              <a:rPr sz="1300" spc="-15" dirty="0">
                <a:latin typeface="Lubalin Book for IBM"/>
                <a:cs typeface="Lubalin Book for IBM"/>
              </a:rPr>
              <a:t>t</a:t>
            </a:r>
            <a:r>
              <a:rPr sz="1300" spc="70" dirty="0">
                <a:latin typeface="Lubalin Book for IBM"/>
                <a:cs typeface="Lubalin Book for IBM"/>
              </a:rPr>
              <a:t>e</a:t>
            </a:r>
            <a:r>
              <a:rPr sz="1300" dirty="0">
                <a:latin typeface="Lubalin Book for IBM"/>
                <a:cs typeface="Lubalin Book for IBM"/>
              </a:rPr>
              <a:t>d</a:t>
            </a:r>
            <a:r>
              <a:rPr sz="1300" spc="25" dirty="0">
                <a:latin typeface="Lubalin Book for IBM"/>
                <a:cs typeface="Lubalin Book for IBM"/>
              </a:rPr>
              <a:t> </a:t>
            </a:r>
            <a:r>
              <a:rPr sz="1300" spc="55" dirty="0">
                <a:latin typeface="Lubalin Book for IBM"/>
                <a:cs typeface="Lubalin Book for IBM"/>
              </a:rPr>
              <a:t>s</a:t>
            </a:r>
            <a:r>
              <a:rPr sz="1300" spc="10" dirty="0">
                <a:latin typeface="Lubalin Book for IBM"/>
                <a:cs typeface="Lubalin Book for IBM"/>
              </a:rPr>
              <a:t>e</a:t>
            </a:r>
            <a:r>
              <a:rPr sz="1300" spc="35" dirty="0">
                <a:latin typeface="Lubalin Book for IBM"/>
                <a:cs typeface="Lubalin Book for IBM"/>
              </a:rPr>
              <a:t>r</a:t>
            </a:r>
            <a:r>
              <a:rPr sz="1300" spc="10" dirty="0">
                <a:latin typeface="Lubalin Book for IBM"/>
                <a:cs typeface="Lubalin Book for IBM"/>
              </a:rPr>
              <a:t>vi</a:t>
            </a:r>
            <a:r>
              <a:rPr sz="1300" spc="20" dirty="0">
                <a:latin typeface="Lubalin Book for IBM"/>
                <a:cs typeface="Lubalin Book for IBM"/>
              </a:rPr>
              <a:t>c</a:t>
            </a:r>
            <a:r>
              <a:rPr sz="1300" spc="25" dirty="0">
                <a:latin typeface="Lubalin Book for IBM"/>
                <a:cs typeface="Lubalin Book for IBM"/>
              </a:rPr>
              <a:t>e</a:t>
            </a:r>
            <a:r>
              <a:rPr sz="1300" dirty="0">
                <a:latin typeface="Lubalin Book for IBM"/>
                <a:cs typeface="Lubalin Book for IBM"/>
              </a:rPr>
              <a:t>s</a:t>
            </a:r>
            <a:endParaRPr sz="1300">
              <a:latin typeface="Lubalin Book for IBM"/>
              <a:cs typeface="Lubalin Book for IB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5769" y="1217930"/>
            <a:ext cx="1346200" cy="1308100"/>
          </a:xfrm>
          <a:custGeom>
            <a:avLst/>
            <a:gdLst/>
            <a:ahLst/>
            <a:cxnLst/>
            <a:rect l="l" t="t" r="r" b="b"/>
            <a:pathLst>
              <a:path w="1346200" h="1308100">
                <a:moveTo>
                  <a:pt x="0" y="0"/>
                </a:moveTo>
                <a:lnTo>
                  <a:pt x="1346200" y="0"/>
                </a:lnTo>
                <a:lnTo>
                  <a:pt x="1346200" y="1308100"/>
                </a:lnTo>
                <a:lnTo>
                  <a:pt x="0" y="130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2274" y="1234438"/>
            <a:ext cx="1204595" cy="1165225"/>
          </a:xfrm>
          <a:custGeom>
            <a:avLst/>
            <a:gdLst/>
            <a:ahLst/>
            <a:cxnLst/>
            <a:rect l="l" t="t" r="r" b="b"/>
            <a:pathLst>
              <a:path w="1204595" h="1165225">
                <a:moveTo>
                  <a:pt x="602068" y="0"/>
                </a:moveTo>
                <a:lnTo>
                  <a:pt x="552690" y="1930"/>
                </a:lnTo>
                <a:lnTo>
                  <a:pt x="504410" y="7622"/>
                </a:lnTo>
                <a:lnTo>
                  <a:pt x="457385" y="16926"/>
                </a:lnTo>
                <a:lnTo>
                  <a:pt x="411769" y="29691"/>
                </a:lnTo>
                <a:lnTo>
                  <a:pt x="367717" y="45769"/>
                </a:lnTo>
                <a:lnTo>
                  <a:pt x="325384" y="65008"/>
                </a:lnTo>
                <a:lnTo>
                  <a:pt x="284925" y="87259"/>
                </a:lnTo>
                <a:lnTo>
                  <a:pt x="246495" y="112372"/>
                </a:lnTo>
                <a:lnTo>
                  <a:pt x="210249" y="140198"/>
                </a:lnTo>
                <a:lnTo>
                  <a:pt x="176342" y="170586"/>
                </a:lnTo>
                <a:lnTo>
                  <a:pt x="144929" y="203386"/>
                </a:lnTo>
                <a:lnTo>
                  <a:pt x="116164" y="238449"/>
                </a:lnTo>
                <a:lnTo>
                  <a:pt x="90204" y="275625"/>
                </a:lnTo>
                <a:lnTo>
                  <a:pt x="67202" y="314764"/>
                </a:lnTo>
                <a:lnTo>
                  <a:pt x="47313" y="355715"/>
                </a:lnTo>
                <a:lnTo>
                  <a:pt x="30694" y="398330"/>
                </a:lnTo>
                <a:lnTo>
                  <a:pt x="17497" y="442458"/>
                </a:lnTo>
                <a:lnTo>
                  <a:pt x="7880" y="487949"/>
                </a:lnTo>
                <a:lnTo>
                  <a:pt x="1995" y="534653"/>
                </a:lnTo>
                <a:lnTo>
                  <a:pt x="0" y="582422"/>
                </a:lnTo>
                <a:lnTo>
                  <a:pt x="1995" y="630190"/>
                </a:lnTo>
                <a:lnTo>
                  <a:pt x="7880" y="676894"/>
                </a:lnTo>
                <a:lnTo>
                  <a:pt x="17497" y="722385"/>
                </a:lnTo>
                <a:lnTo>
                  <a:pt x="30694" y="766513"/>
                </a:lnTo>
                <a:lnTo>
                  <a:pt x="47313" y="809128"/>
                </a:lnTo>
                <a:lnTo>
                  <a:pt x="67202" y="850079"/>
                </a:lnTo>
                <a:lnTo>
                  <a:pt x="90204" y="889218"/>
                </a:lnTo>
                <a:lnTo>
                  <a:pt x="116164" y="926394"/>
                </a:lnTo>
                <a:lnTo>
                  <a:pt x="144929" y="961457"/>
                </a:lnTo>
                <a:lnTo>
                  <a:pt x="176342" y="994257"/>
                </a:lnTo>
                <a:lnTo>
                  <a:pt x="210249" y="1024645"/>
                </a:lnTo>
                <a:lnTo>
                  <a:pt x="246495" y="1052471"/>
                </a:lnTo>
                <a:lnTo>
                  <a:pt x="284925" y="1077584"/>
                </a:lnTo>
                <a:lnTo>
                  <a:pt x="325384" y="1099835"/>
                </a:lnTo>
                <a:lnTo>
                  <a:pt x="367717" y="1119074"/>
                </a:lnTo>
                <a:lnTo>
                  <a:pt x="411769" y="1135152"/>
                </a:lnTo>
                <a:lnTo>
                  <a:pt x="457385" y="1147917"/>
                </a:lnTo>
                <a:lnTo>
                  <a:pt x="504410" y="1157221"/>
                </a:lnTo>
                <a:lnTo>
                  <a:pt x="552690" y="1162913"/>
                </a:lnTo>
                <a:lnTo>
                  <a:pt x="602068" y="1164844"/>
                </a:lnTo>
                <a:lnTo>
                  <a:pt x="651447" y="1162913"/>
                </a:lnTo>
                <a:lnTo>
                  <a:pt x="699727" y="1157221"/>
                </a:lnTo>
                <a:lnTo>
                  <a:pt x="746752" y="1147917"/>
                </a:lnTo>
                <a:lnTo>
                  <a:pt x="792368" y="1135152"/>
                </a:lnTo>
                <a:lnTo>
                  <a:pt x="836420" y="1119074"/>
                </a:lnTo>
                <a:lnTo>
                  <a:pt x="878753" y="1099835"/>
                </a:lnTo>
                <a:lnTo>
                  <a:pt x="919212" y="1077584"/>
                </a:lnTo>
                <a:lnTo>
                  <a:pt x="957642" y="1052471"/>
                </a:lnTo>
                <a:lnTo>
                  <a:pt x="993888" y="1024645"/>
                </a:lnTo>
                <a:lnTo>
                  <a:pt x="1027795" y="994257"/>
                </a:lnTo>
                <a:lnTo>
                  <a:pt x="1059208" y="961457"/>
                </a:lnTo>
                <a:lnTo>
                  <a:pt x="1087972" y="926394"/>
                </a:lnTo>
                <a:lnTo>
                  <a:pt x="1113933" y="889218"/>
                </a:lnTo>
                <a:lnTo>
                  <a:pt x="1136935" y="850079"/>
                </a:lnTo>
                <a:lnTo>
                  <a:pt x="1156823" y="809128"/>
                </a:lnTo>
                <a:lnTo>
                  <a:pt x="1173443" y="766513"/>
                </a:lnTo>
                <a:lnTo>
                  <a:pt x="1186639" y="722385"/>
                </a:lnTo>
                <a:lnTo>
                  <a:pt x="1196257" y="676894"/>
                </a:lnTo>
                <a:lnTo>
                  <a:pt x="1202141" y="630190"/>
                </a:lnTo>
                <a:lnTo>
                  <a:pt x="1204137" y="582422"/>
                </a:lnTo>
                <a:lnTo>
                  <a:pt x="1202141" y="534653"/>
                </a:lnTo>
                <a:lnTo>
                  <a:pt x="1196257" y="487949"/>
                </a:lnTo>
                <a:lnTo>
                  <a:pt x="1186639" y="442458"/>
                </a:lnTo>
                <a:lnTo>
                  <a:pt x="1173443" y="398330"/>
                </a:lnTo>
                <a:lnTo>
                  <a:pt x="1156823" y="355715"/>
                </a:lnTo>
                <a:lnTo>
                  <a:pt x="1136935" y="314764"/>
                </a:lnTo>
                <a:lnTo>
                  <a:pt x="1113933" y="275625"/>
                </a:lnTo>
                <a:lnTo>
                  <a:pt x="1087972" y="238449"/>
                </a:lnTo>
                <a:lnTo>
                  <a:pt x="1059208" y="203386"/>
                </a:lnTo>
                <a:lnTo>
                  <a:pt x="1027795" y="170586"/>
                </a:lnTo>
                <a:lnTo>
                  <a:pt x="993888" y="140198"/>
                </a:lnTo>
                <a:lnTo>
                  <a:pt x="957642" y="112372"/>
                </a:lnTo>
                <a:lnTo>
                  <a:pt x="919212" y="87259"/>
                </a:lnTo>
                <a:lnTo>
                  <a:pt x="878753" y="65008"/>
                </a:lnTo>
                <a:lnTo>
                  <a:pt x="836420" y="45769"/>
                </a:lnTo>
                <a:lnTo>
                  <a:pt x="792368" y="29691"/>
                </a:lnTo>
                <a:lnTo>
                  <a:pt x="746752" y="16926"/>
                </a:lnTo>
                <a:lnTo>
                  <a:pt x="699727" y="7622"/>
                </a:lnTo>
                <a:lnTo>
                  <a:pt x="651447" y="1930"/>
                </a:lnTo>
                <a:lnTo>
                  <a:pt x="602068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6108" y="1582336"/>
            <a:ext cx="1029335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900" spc="25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o</a:t>
            </a:r>
            <a:r>
              <a:rPr sz="900" spc="-25" dirty="0">
                <a:latin typeface="Lubalin Book for IBM"/>
                <a:cs typeface="Lubalin Book for IBM"/>
              </a:rPr>
              <a:t>l</a:t>
            </a:r>
            <a:r>
              <a:rPr sz="900" dirty="0">
                <a:latin typeface="Lubalin Book for IBM"/>
                <a:cs typeface="Lubalin Book for IBM"/>
              </a:rPr>
              <a:t>utions and </a:t>
            </a:r>
            <a:r>
              <a:rPr sz="900" spc="30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e</a:t>
            </a:r>
            <a:r>
              <a:rPr sz="900" spc="15" dirty="0">
                <a:latin typeface="Lubalin Book for IBM"/>
                <a:cs typeface="Lubalin Book for IBM"/>
              </a:rPr>
              <a:t>r</a:t>
            </a:r>
            <a:r>
              <a:rPr sz="900" dirty="0">
                <a:latin typeface="Lubalin Book for IBM"/>
                <a:cs typeface="Lubalin Book for IBM"/>
              </a:rPr>
              <a:t>vi</a:t>
            </a:r>
            <a:r>
              <a:rPr sz="900" spc="5" dirty="0">
                <a:latin typeface="Lubalin Book for IBM"/>
                <a:cs typeface="Lubalin Book for IBM"/>
              </a:rPr>
              <a:t>ce</a:t>
            </a:r>
            <a:r>
              <a:rPr sz="900" dirty="0">
                <a:latin typeface="Lubalin Book for IBM"/>
                <a:cs typeface="Lubalin Book for IBM"/>
              </a:rPr>
              <a:t>s </a:t>
            </a:r>
            <a:r>
              <a:rPr sz="900" spc="-20" dirty="0">
                <a:latin typeface="Lubalin Book for IBM"/>
                <a:cs typeface="Lubalin Book for IBM"/>
              </a:rPr>
              <a:t>t</a:t>
            </a:r>
            <a:r>
              <a:rPr sz="900" dirty="0">
                <a:latin typeface="Lubalin Book for IBM"/>
                <a:cs typeface="Lubalin Book for IBM"/>
              </a:rPr>
              <a:t>o enable </a:t>
            </a:r>
            <a:r>
              <a:rPr sz="900" spc="-30" dirty="0">
                <a:latin typeface="Lubalin Book for IBM"/>
                <a:cs typeface="Lubalin Book for IBM"/>
              </a:rPr>
              <a:t>y</a:t>
            </a:r>
            <a:r>
              <a:rPr sz="900" dirty="0">
                <a:latin typeface="Lubalin Book for IBM"/>
                <a:cs typeface="Lubalin Book for IBM"/>
              </a:rPr>
              <a:t>ou </a:t>
            </a:r>
            <a:r>
              <a:rPr sz="900" spc="-20" dirty="0">
                <a:latin typeface="Lubalin Book for IBM"/>
                <a:cs typeface="Lubalin Book for IBM"/>
              </a:rPr>
              <a:t>t</a:t>
            </a:r>
            <a:r>
              <a:rPr sz="900" dirty="0">
                <a:latin typeface="Lubalin Book for IBM"/>
                <a:cs typeface="Lubalin Book for IBM"/>
              </a:rPr>
              <a:t>o </a:t>
            </a:r>
            <a:r>
              <a:rPr sz="900" b="1" dirty="0">
                <a:latin typeface="Lubalin Demi for IBM"/>
                <a:cs typeface="Lubalin Demi for IBM"/>
              </a:rPr>
              <a:t>g</a:t>
            </a:r>
            <a:r>
              <a:rPr sz="900" b="1" spc="15" dirty="0">
                <a:latin typeface="Lubalin Demi for IBM"/>
                <a:cs typeface="Lubalin Demi for IBM"/>
              </a:rPr>
              <a:t>r</a:t>
            </a:r>
            <a:r>
              <a:rPr sz="900" b="1" spc="-15" dirty="0">
                <a:latin typeface="Lubalin Demi for IBM"/>
                <a:cs typeface="Lubalin Demi for IBM"/>
              </a:rPr>
              <a:t>o</a:t>
            </a:r>
            <a:r>
              <a:rPr sz="900" b="1" dirty="0">
                <a:latin typeface="Lubalin Demi for IBM"/>
                <a:cs typeface="Lubalin Demi for IBM"/>
              </a:rPr>
              <a:t>w a</a:t>
            </a:r>
            <a:r>
              <a:rPr sz="900" b="1" spc="-5" dirty="0">
                <a:latin typeface="Lubalin Demi for IBM"/>
                <a:cs typeface="Lubalin Demi for IBM"/>
              </a:rPr>
              <a:t>n</a:t>
            </a:r>
            <a:r>
              <a:rPr sz="900" b="1" dirty="0">
                <a:latin typeface="Lubalin Demi for IBM"/>
                <a:cs typeface="Lubalin Demi for IBM"/>
              </a:rPr>
              <a:t>d </a:t>
            </a:r>
            <a:r>
              <a:rPr sz="900" b="1" spc="-20" dirty="0">
                <a:latin typeface="Lubalin Demi for IBM"/>
                <a:cs typeface="Lubalin Demi for IBM"/>
              </a:rPr>
              <a:t>e</a:t>
            </a:r>
            <a:r>
              <a:rPr sz="900" b="1" dirty="0">
                <a:latin typeface="Lubalin Demi for IBM"/>
                <a:cs typeface="Lubalin Demi for IBM"/>
              </a:rPr>
              <a:t>x</a:t>
            </a:r>
            <a:r>
              <a:rPr sz="900" b="1" spc="30" dirty="0">
                <a:latin typeface="Lubalin Demi for IBM"/>
                <a:cs typeface="Lubalin Demi for IBM"/>
              </a:rPr>
              <a:t>p</a:t>
            </a:r>
            <a:r>
              <a:rPr sz="900" b="1" dirty="0">
                <a:latin typeface="Lubalin Demi for IBM"/>
                <a:cs typeface="Lubalin Demi for IBM"/>
              </a:rPr>
              <a:t>a</a:t>
            </a:r>
            <a:r>
              <a:rPr sz="900" b="1" spc="-5" dirty="0">
                <a:latin typeface="Lubalin Demi for IBM"/>
                <a:cs typeface="Lubalin Demi for IBM"/>
              </a:rPr>
              <a:t>n</a:t>
            </a:r>
            <a:r>
              <a:rPr sz="900" b="1" dirty="0">
                <a:latin typeface="Lubalin Demi for IBM"/>
                <a:cs typeface="Lubalin Demi for IBM"/>
              </a:rPr>
              <a:t>d</a:t>
            </a:r>
            <a:endParaRPr sz="900">
              <a:latin typeface="Lubalin Demi for IBM"/>
              <a:cs typeface="Lubalin Demi for IB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5800" y="2592587"/>
            <a:ext cx="1923414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45" dirty="0">
                <a:latin typeface="HelvNeue Bold for IBM"/>
                <a:cs typeface="HelvNeue Bold for IBM"/>
              </a:rPr>
              <a:t>K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y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2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gs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naged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Secu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i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y Ser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vi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esilie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cy Ser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vi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405765" lvl="1" indent="-113664">
              <a:lnSpc>
                <a:spcPct val="100000"/>
              </a:lnSpc>
              <a:spcBef>
                <a:spcPts val="60"/>
              </a:spcBef>
              <a:buFont typeface="Janson Text LT Pro"/>
              <a:buChar char="–"/>
              <a:tabLst>
                <a:tab pos="406400" algn="l"/>
              </a:tabLst>
            </a:pP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IBM Cloud M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naged Bac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k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up</a:t>
            </a:r>
            <a:endParaRPr sz="950">
              <a:latin typeface="HelvNeue Light for IBM"/>
              <a:cs typeface="HelvNeue Light for IBM"/>
            </a:endParaRPr>
          </a:p>
          <a:p>
            <a:pPr marL="405765" lvl="1" indent="-113664">
              <a:lnSpc>
                <a:spcPct val="100000"/>
              </a:lnSpc>
              <a:spcBef>
                <a:spcPts val="60"/>
              </a:spcBef>
              <a:buFont typeface="Janson Text LT Pro"/>
              <a:buChar char="–"/>
              <a:tabLst>
                <a:tab pos="406400" algn="l"/>
              </a:tabLst>
            </a:pP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IBM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V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ir</a:t>
            </a:r>
            <a:r>
              <a:rPr sz="950" b="0" u="sng" spc="-17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tu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l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v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er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e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c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v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y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14</a:t>
            </a:fld>
            <a:endParaRPr spc="-10" dirty="0">
              <a:latin typeface="HelvNeue Medium for IBM"/>
              <a:cs typeface="HelvNeue Medium for IBM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2640" y="2964458"/>
          <a:ext cx="2316987" cy="2135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852"/>
                <a:gridCol w="1215135"/>
              </a:tblGrid>
              <a:tr h="584528">
                <a:tc>
                  <a:txBody>
                    <a:bodyPr/>
                    <a:lstStyle/>
                    <a:p>
                      <a:pPr marL="165100" marR="15557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Moni</a:t>
                      </a:r>
                      <a:r>
                        <a:rPr sz="900" spc="-25" dirty="0">
                          <a:latin typeface="HelvNeue Medium for IBM"/>
                          <a:cs typeface="HelvNeue Medium for IBM"/>
                        </a:rPr>
                        <a:t>t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o</a:t>
                      </a:r>
                      <a:r>
                        <a:rPr sz="900" spc="20" dirty="0">
                          <a:latin typeface="HelvNeue Medium for IBM"/>
                          <a:cs typeface="HelvNeue Medium for IBM"/>
                        </a:rPr>
                        <a:t>r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i</a:t>
                      </a:r>
                      <a:r>
                        <a:rPr sz="900" spc="-5" dirty="0">
                          <a:latin typeface="HelvNeue Medium for IBM"/>
                          <a:cs typeface="HelvNeue Medium for IBM"/>
                        </a:rPr>
                        <a:t>n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g </a:t>
                      </a:r>
                      <a:r>
                        <a:rPr sz="900" spc="5" dirty="0">
                          <a:latin typeface="HelvNeue Medium for IBM"/>
                          <a:cs typeface="HelvNeue Medium for IBM"/>
                        </a:rPr>
                        <a:t>a</a:t>
                      </a:r>
                      <a:r>
                        <a:rPr sz="900" spc="-5" dirty="0">
                          <a:latin typeface="HelvNeue Medium for IBM"/>
                          <a:cs typeface="HelvNeue Medium for IBM"/>
                        </a:rPr>
                        <a:t>n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d m</a:t>
                      </a:r>
                      <a:r>
                        <a:rPr sz="900" spc="5" dirty="0">
                          <a:latin typeface="HelvNeue Medium for IBM"/>
                          <a:cs typeface="HelvNeue Medium for IBM"/>
                        </a:rPr>
                        <a:t>a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nage</a:t>
                      </a:r>
                      <a:r>
                        <a:rPr sz="900" spc="-5" dirty="0">
                          <a:latin typeface="HelvNeue Medium for IBM"/>
                          <a:cs typeface="HelvNeue Medium for IBM"/>
                        </a:rPr>
                        <a:t>m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e</a:t>
                      </a:r>
                      <a:r>
                        <a:rPr sz="900" spc="-15" dirty="0">
                          <a:latin typeface="HelvNeue Medium for IBM"/>
                          <a:cs typeface="HelvNeue Medium for IBM"/>
                        </a:rPr>
                        <a:t>n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t </a:t>
                      </a:r>
                      <a:r>
                        <a:rPr sz="900" spc="-5" dirty="0">
                          <a:latin typeface="HelvNeue Medium for IBM"/>
                          <a:cs typeface="HelvNeue Medium for IBM"/>
                        </a:rPr>
                        <a:t>s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e</a:t>
                      </a:r>
                      <a:r>
                        <a:rPr sz="900" spc="45" dirty="0">
                          <a:latin typeface="HelvNeue Medium for IBM"/>
                          <a:cs typeface="HelvNeue Medium for IBM"/>
                        </a:rPr>
                        <a:t>r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vi</a:t>
                      </a:r>
                      <a:r>
                        <a:rPr sz="900" spc="5" dirty="0">
                          <a:latin typeface="HelvNeue Medium for IBM"/>
                          <a:cs typeface="HelvNeue Medium for IBM"/>
                        </a:rPr>
                        <a:t>c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es</a:t>
                      </a:r>
                      <a:endParaRPr sz="900">
                        <a:latin typeface="HelvNeue Medium for IBM"/>
                        <a:cs typeface="HelvNeue Medium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FE14F"/>
                      </a:solidFill>
                      <a:prstDash val="solid"/>
                    </a:lnR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Ho</a:t>
                      </a:r>
                      <a:r>
                        <a:rPr sz="900" spc="-5" dirty="0">
                          <a:latin typeface="HelvNeue Medium for IBM"/>
                          <a:cs typeface="HelvNeue Medium for IBM"/>
                        </a:rPr>
                        <a:t>s</a:t>
                      </a:r>
                      <a:r>
                        <a:rPr sz="900" spc="-25" dirty="0">
                          <a:latin typeface="HelvNeue Medium for IBM"/>
                          <a:cs typeface="HelvNeue Medium for IBM"/>
                        </a:rPr>
                        <a:t>t</a:t>
                      </a:r>
                      <a:r>
                        <a:rPr sz="900" spc="5" dirty="0">
                          <a:latin typeface="HelvNeue Medium for IBM"/>
                          <a:cs typeface="HelvNeue Medium for IBM"/>
                        </a:rPr>
                        <a:t>e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d IT </a:t>
                      </a:r>
                      <a:r>
                        <a:rPr sz="900" spc="-5" dirty="0">
                          <a:latin typeface="HelvNeue Medium for IBM"/>
                          <a:cs typeface="HelvNeue Medium for IBM"/>
                        </a:rPr>
                        <a:t>s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e</a:t>
                      </a:r>
                      <a:r>
                        <a:rPr sz="900" spc="45" dirty="0">
                          <a:latin typeface="HelvNeue Medium for IBM"/>
                          <a:cs typeface="HelvNeue Medium for IBM"/>
                        </a:rPr>
                        <a:t>r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vi</a:t>
                      </a:r>
                      <a:r>
                        <a:rPr sz="900" spc="5" dirty="0">
                          <a:latin typeface="HelvNeue Medium for IBM"/>
                          <a:cs typeface="HelvNeue Medium for IBM"/>
                        </a:rPr>
                        <a:t>c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es</a:t>
                      </a:r>
                      <a:endParaRPr sz="900">
                        <a:latin typeface="HelvNeue Medium for IBM"/>
                        <a:cs typeface="HelvNeue Medium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FE14F"/>
                      </a:solidFill>
                      <a:prstDash val="solid"/>
                    </a:lnL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</a:tr>
              <a:tr h="310209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pplic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FE14F"/>
                      </a:solidFill>
                      <a:prstDash val="solid"/>
                    </a:lnR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age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FE14F"/>
                      </a:solidFill>
                      <a:prstDash val="solid"/>
                    </a:lnL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2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vi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FE14F"/>
                      </a:solidFill>
                      <a:prstDash val="solid"/>
                    </a:lnR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Bac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u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/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-3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4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FE14F"/>
                      </a:solidFill>
                      <a:prstDash val="solid"/>
                    </a:lnL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209"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</a:pP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age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FE14F"/>
                      </a:solidFill>
                      <a:prstDash val="solid"/>
                    </a:lnR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Secu</a:t>
                      </a: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00" b="0" spc="1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FE14F"/>
                      </a:solidFill>
                      <a:prstDash val="solid"/>
                    </a:lnL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Se</a:t>
                      </a:r>
                      <a:r>
                        <a:rPr sz="900" b="0" spc="4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3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er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FE14F"/>
                      </a:solidFill>
                      <a:prstDash val="solid"/>
                    </a:lnR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900" b="0" spc="-35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FE14F"/>
                      </a:solidFill>
                      <a:prstDash val="solid"/>
                    </a:lnL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209"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3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1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k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FE14F"/>
                      </a:solidFill>
                      <a:prstDash val="solid"/>
                    </a:lnR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Hel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desk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FE14F"/>
                      </a:solidFill>
                      <a:prstDash val="solid"/>
                    </a:lnL>
                    <a:lnT w="3175">
                      <a:solidFill>
                        <a:srgbClr val="FFE14F"/>
                      </a:solidFill>
                      <a:prstDash val="solid"/>
                    </a:lnT>
                    <a:lnB w="3175">
                      <a:solidFill>
                        <a:srgbClr val="FFE14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6100" y="1445275"/>
            <a:ext cx="314007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MSP/</a:t>
            </a:r>
            <a:r>
              <a:rPr sz="1900" spc="2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C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SP solution </a:t>
            </a:r>
            <a:r>
              <a:rPr sz="1900" spc="2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f</a:t>
            </a:r>
            <a:r>
              <a:rPr sz="1900" spc="-1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r</a:t>
            </a:r>
            <a:r>
              <a:rPr sz="1900" spc="1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m</a:t>
            </a:r>
            <a:r>
              <a:rPr sz="1900" spc="-5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e</a:t>
            </a:r>
            <a:r>
              <a:rPr sz="1900" spc="-4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w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o</a:t>
            </a:r>
            <a:r>
              <a:rPr sz="1900" spc="4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k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100" y="1985527"/>
            <a:ext cx="41332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olutions 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or </a:t>
            </a:r>
            <a:r>
              <a:rPr sz="1000" b="1" spc="2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SPs/MSPs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g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w 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</a:t>
            </a:r>
            <a:r>
              <a:rPr sz="1000" b="1" spc="-35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x</a:t>
            </a:r>
            <a:r>
              <a:rPr sz="1000" b="1" dirty="0">
                <a:latin typeface="HelvNeue Bold for IBM"/>
                <a:cs typeface="HelvNeue Bold for IBM"/>
              </a:rPr>
              <a:t>p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t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eir cloud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92800" y="3179316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>
                <a:moveTo>
                  <a:pt x="0" y="0"/>
                </a:moveTo>
                <a:lnTo>
                  <a:pt x="500253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9964" y="3179316"/>
            <a:ext cx="1497330" cy="0"/>
          </a:xfrm>
          <a:custGeom>
            <a:avLst/>
            <a:gdLst/>
            <a:ahLst/>
            <a:cxnLst/>
            <a:rect l="l" t="t" r="r" b="b"/>
            <a:pathLst>
              <a:path w="1497329">
                <a:moveTo>
                  <a:pt x="0" y="0"/>
                </a:moveTo>
                <a:lnTo>
                  <a:pt x="1497037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2800" y="3788916"/>
            <a:ext cx="847090" cy="0"/>
          </a:xfrm>
          <a:custGeom>
            <a:avLst/>
            <a:gdLst/>
            <a:ahLst/>
            <a:cxnLst/>
            <a:rect l="l" t="t" r="r" b="b"/>
            <a:pathLst>
              <a:path w="847090">
                <a:moveTo>
                  <a:pt x="0" y="0"/>
                </a:moveTo>
                <a:lnTo>
                  <a:pt x="846861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6574" y="3788916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842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48328" y="3788916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736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92800" y="4093716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>
                <a:moveTo>
                  <a:pt x="0" y="0"/>
                </a:moveTo>
                <a:lnTo>
                  <a:pt x="625767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92800" y="4246116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0" y="0"/>
                </a:moveTo>
                <a:lnTo>
                  <a:pt x="639470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92800" y="5160516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>
                <a:moveTo>
                  <a:pt x="0" y="0"/>
                </a:moveTo>
                <a:lnTo>
                  <a:pt x="804900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65800" y="2592587"/>
            <a:ext cx="219392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45" dirty="0">
                <a:latin typeface="HelvNeue Bold for IBM"/>
                <a:cs typeface="HelvNeue Bold for IBM"/>
              </a:rPr>
              <a:t>K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y </a:t>
            </a:r>
            <a:r>
              <a:rPr sz="1000" b="1" spc="-5" dirty="0">
                <a:latin typeface="HelvNeue Bold for IBM"/>
                <a:cs typeface="HelvNeue Bold for IBM"/>
              </a:rPr>
              <a:t>so</a:t>
            </a:r>
            <a:r>
              <a:rPr sz="1000" b="1" spc="50" dirty="0">
                <a:latin typeface="HelvNeue Bold for IBM"/>
                <a:cs typeface="HelvNeue Bold for IBM"/>
              </a:rPr>
              <a:t>f</a:t>
            </a:r>
            <a:r>
              <a:rPr sz="1000" b="1" spc="20" dirty="0">
                <a:latin typeface="HelvNeue Bold for IBM"/>
                <a:cs typeface="HelvNeue Bold for IBM"/>
              </a:rPr>
              <a:t>t</a:t>
            </a:r>
            <a:r>
              <a:rPr sz="1000" b="1" spc="-20" dirty="0">
                <a:latin typeface="HelvNeue Bold for IBM"/>
                <a:cs typeface="HelvNeue Bold for IBM"/>
              </a:rPr>
              <a:t>w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gs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dbl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IBM</a:t>
            </a:r>
            <a:r>
              <a:rPr sz="950" b="0" u="dbl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dbl" spc="-5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</a:t>
            </a:r>
            <a:r>
              <a:rPr sz="950" b="0" u="dbl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</a:t>
            </a:r>
            <a:r>
              <a:rPr sz="950" b="0" u="dbl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dbl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u="dbl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dbl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dbl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dbl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dbl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nc</a:t>
            </a:r>
            <a:r>
              <a:rPr sz="950" b="0" u="dbl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 </a:t>
            </a:r>
            <a:r>
              <a:rPr sz="950" b="0" u="dbl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dbl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dbl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age</a:t>
            </a:r>
            <a:r>
              <a:rPr sz="950" b="0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IBM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spc="-6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W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</a:t>
            </a:r>
            <a:r>
              <a:rPr sz="950" b="0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k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load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Au</a:t>
            </a:r>
            <a:r>
              <a:rPr sz="950" b="0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om</a:t>
            </a:r>
            <a:r>
              <a:rPr sz="950" b="0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tion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IBM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Ti</a:t>
            </a:r>
            <a:r>
              <a:rPr sz="950" b="0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v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oli</a:t>
            </a:r>
            <a:r>
              <a:rPr sz="825" b="0" baseline="30303" dirty="0">
                <a:solidFill>
                  <a:srgbClr val="4180C3"/>
                </a:solidFill>
                <a:latin typeface="HelvNeue Light for IBM"/>
                <a:cs typeface="HelvNeue Light for IBM"/>
                <a:hlinkClick r:id="rId5"/>
              </a:rPr>
              <a:t>® </a:t>
            </a:r>
            <a:r>
              <a:rPr sz="825" b="0" spc="-60" baseline="30303" dirty="0">
                <a:solidFill>
                  <a:srgbClr val="4180C3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</a:t>
            </a:r>
            <a:r>
              <a:rPr sz="950" b="0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age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M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nager/</a:t>
            </a:r>
            <a:r>
              <a:rPr sz="950" b="0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F</a:t>
            </a:r>
            <a:r>
              <a:rPr sz="950" b="0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</a:t>
            </a:r>
            <a:r>
              <a:rPr sz="950" b="0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t-s</a:t>
            </a:r>
            <a:r>
              <a:rPr sz="950" b="0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f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5800" y="3207528"/>
            <a:ext cx="2508250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 Cloud 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P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a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ch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nage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t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 Cloud 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t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ol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Desk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 IT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Ope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ra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tion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l </a:t>
            </a:r>
            <a:r>
              <a:rPr sz="950" b="0" u="sng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ly</a:t>
            </a:r>
            <a:r>
              <a:rPr sz="950" b="0" u="sng" spc="-18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tics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IBM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 </a:t>
            </a:r>
            <a:r>
              <a:rPr sz="950" b="0" spc="-6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W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ebSp</a:t>
            </a:r>
            <a:r>
              <a:rPr sz="950" b="0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h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e</a:t>
            </a:r>
            <a:r>
              <a:rPr sz="950" b="0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r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e</a:t>
            </a:r>
            <a:r>
              <a:rPr sz="825" b="0" baseline="30303" dirty="0">
                <a:solidFill>
                  <a:srgbClr val="4180C3"/>
                </a:solidFill>
                <a:latin typeface="HelvNeue Light for IBM"/>
                <a:cs typeface="HelvNeue Light for IBM"/>
                <a:hlinkClick r:id="rId9"/>
              </a:rPr>
              <a:t>® </a:t>
            </a:r>
            <a:r>
              <a:rPr sz="825" b="0" spc="-60" baseline="30303" dirty="0">
                <a:solidFill>
                  <a:srgbClr val="4180C3"/>
                </a:solidFill>
                <a:latin typeface="HelvNeue Light for IBM"/>
                <a:cs typeface="HelvNeue Light for IBM"/>
                <a:hlinkClick r:id="rId9"/>
              </a:rPr>
              <a:t>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Cas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t I</a:t>
            </a:r>
            <a:r>
              <a:rPr sz="950" b="0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r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on</a:t>
            </a:r>
            <a:r>
              <a:rPr sz="825" b="0" baseline="30303" dirty="0">
                <a:solidFill>
                  <a:srgbClr val="4180C3"/>
                </a:solidFill>
                <a:latin typeface="HelvNeue Light for IBM"/>
                <a:cs typeface="HelvNeue Light for IBM"/>
                <a:hlinkClick r:id="rId9"/>
              </a:rPr>
              <a:t>® </a:t>
            </a:r>
            <a:r>
              <a:rPr sz="825" b="0" spc="-60" baseline="30303" dirty="0">
                <a:solidFill>
                  <a:srgbClr val="4180C3"/>
                </a:solidFill>
                <a:latin typeface="HelvNeue Light for IBM"/>
                <a:cs typeface="HelvNeue Light for IBM"/>
                <a:hlinkClick r:id="rId9"/>
              </a:rPr>
              <a:t>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Cloud I</a:t>
            </a:r>
            <a:r>
              <a:rPr sz="950" b="0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n</a:t>
            </a:r>
            <a:r>
              <a:rPr sz="950" b="0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t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eg</a:t>
            </a:r>
            <a:r>
              <a:rPr sz="950" b="0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ra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tion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5800" y="3817128"/>
            <a:ext cx="22129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 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dpoi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t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nager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f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or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Secu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i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y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a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d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Compli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a</a:t>
            </a:r>
            <a:r>
              <a:rPr sz="950" b="0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nc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5798" y="4121928"/>
            <a:ext cx="213233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IBM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QRad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a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r</a:t>
            </a:r>
            <a:r>
              <a:rPr sz="825" b="0" baseline="30303" dirty="0">
                <a:solidFill>
                  <a:srgbClr val="4180C3"/>
                </a:solidFill>
                <a:latin typeface="HelvNeue Light for IBM"/>
                <a:cs typeface="HelvNeue Light for IBM"/>
                <a:hlinkClick r:id="rId11"/>
              </a:rPr>
              <a:t>®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 SEIM, Risk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Mg</a:t>
            </a:r>
            <a:r>
              <a:rPr sz="950" b="0" u="sng" spc="-6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,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L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og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Mgr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65797" y="4274328"/>
            <a:ext cx="2336165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5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D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a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a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a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d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 </a:t>
            </a:r>
            <a:r>
              <a:rPr sz="950" b="0" u="sng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ly</a:t>
            </a:r>
            <a:r>
              <a:rPr sz="950" b="0" u="sng" spc="-18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tics S</a:t>
            </a:r>
            <a:r>
              <a:rPr sz="950" b="0" u="sng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aS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o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f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f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e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/>
              </a:rPr>
              <a:t>gs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latin typeface="HelvNeue Light for IBM"/>
                <a:cs typeface="HelvNeue Light for IBM"/>
              </a:rPr>
              <a:t>(C</a:t>
            </a:r>
            <a:r>
              <a:rPr sz="950" b="0" spc="-10" dirty="0">
                <a:latin typeface="HelvNeue Light for IBM"/>
                <a:cs typeface="HelvNeue Light for IBM"/>
              </a:rPr>
              <a:t>og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os</a:t>
            </a:r>
            <a:r>
              <a:rPr sz="825" b="0" baseline="30303" dirty="0">
                <a:latin typeface="HelvNeue Light for IBM"/>
                <a:cs typeface="HelvNeue Light for IBM"/>
              </a:rPr>
              <a:t>®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10" dirty="0">
                <a:latin typeface="HelvNeue Light for IBM"/>
                <a:cs typeface="HelvNeue Light for IBM"/>
              </a:rPr>
              <a:t>SPSS</a:t>
            </a:r>
            <a:r>
              <a:rPr sz="825" b="0" baseline="30303" dirty="0">
                <a:latin typeface="HelvNeue Light for IBM"/>
                <a:cs typeface="HelvNeue Light for IBM"/>
              </a:rPr>
              <a:t>®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10" dirty="0">
                <a:latin typeface="HelvNeue Light for IBM"/>
                <a:cs typeface="HelvNeue Light for IBM"/>
              </a:rPr>
              <a:t>IBM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5" dirty="0">
                <a:latin typeface="HelvNeue Light for IBM"/>
                <a:cs typeface="HelvNeue Light for IBM"/>
              </a:rPr>
              <a:t>W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son</a:t>
            </a:r>
            <a:r>
              <a:rPr sz="825" b="0" baseline="30303" dirty="0">
                <a:latin typeface="HelvNeue Light for IBM"/>
                <a:cs typeface="HelvNeue Light for IBM"/>
              </a:rPr>
              <a:t>™ </a:t>
            </a:r>
            <a:r>
              <a:rPr sz="825" b="0" spc="-60" baseline="30303" dirty="0">
                <a:latin typeface="HelvNeue Light for IBM"/>
                <a:cs typeface="HelvNeue Light for IBM"/>
              </a:rPr>
              <a:t> </a:t>
            </a:r>
            <a:r>
              <a:rPr sz="950" b="0" spc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</a:t>
            </a:r>
            <a:r>
              <a:rPr sz="950" b="0" spc="3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tics)</a:t>
            </a:r>
            <a:endParaRPr sz="950">
              <a:latin typeface="HelvNeue Light for IBM"/>
              <a:cs typeface="HelvNeue Light for IBM"/>
            </a:endParaRPr>
          </a:p>
          <a:p>
            <a:pPr marL="126364" marR="353060" indent="-113664">
              <a:lnSpc>
                <a:spcPct val="105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a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r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k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ti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g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o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f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f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e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gs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/>
              </a:rPr>
              <a:t> </a:t>
            </a:r>
            <a:r>
              <a:rPr sz="950" b="0" spc="-5" dirty="0">
                <a:latin typeface="HelvNeue Light for IBM"/>
                <a:cs typeface="HelvNeue Light for IBM"/>
              </a:rPr>
              <a:t>(</a:t>
            </a:r>
            <a:r>
              <a:rPr sz="950" b="0" spc="-135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le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f</a:t>
            </a:r>
            <a:r>
              <a:rPr sz="825" b="0" baseline="30303" dirty="0">
                <a:latin typeface="HelvNeue Light for IBM"/>
                <a:cs typeface="HelvNeue Light for IBM"/>
              </a:rPr>
              <a:t>®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35" dirty="0">
                <a:latin typeface="HelvNeue Light for IBM"/>
                <a:cs typeface="HelvNeue Light for IBM"/>
              </a:rPr>
              <a:t>X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y</a:t>
            </a:r>
            <a:r>
              <a:rPr sz="825" b="0" baseline="30303" dirty="0">
                <a:latin typeface="HelvNeue Light for IBM"/>
                <a:cs typeface="HelvNeue Light for IBM"/>
              </a:rPr>
              <a:t>®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60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ebSp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C</a:t>
            </a:r>
            <a:r>
              <a:rPr sz="950" b="0" spc="-10" dirty="0">
                <a:latin typeface="HelvNeue Light for IBM"/>
                <a:cs typeface="HelvNeue Light for IBM"/>
              </a:rPr>
              <a:t>om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, Sil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pop</a:t>
            </a:r>
            <a:r>
              <a:rPr sz="825" b="0" baseline="30303" dirty="0">
                <a:latin typeface="HelvNeue Light for IBM"/>
                <a:cs typeface="HelvNeue Light for IBM"/>
              </a:rPr>
              <a:t>®</a:t>
            </a:r>
            <a:r>
              <a:rPr sz="950" b="0" spc="-5" dirty="0">
                <a:latin typeface="HelvNeue Light for IBM"/>
                <a:cs typeface="HelvNeue Light for IBM"/>
              </a:rPr>
              <a:t>)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 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on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/>
              </a:rPr>
              <a:t>ections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IBM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 MobileFir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st</a:t>
            </a:r>
            <a:r>
              <a:rPr sz="825" b="0" baseline="30303" dirty="0">
                <a:solidFill>
                  <a:srgbClr val="4180C3"/>
                </a:solidFill>
                <a:latin typeface="HelvNeue Light for IBM"/>
                <a:cs typeface="HelvNeue Light for IBM"/>
                <a:hlinkClick r:id="rId15"/>
              </a:rPr>
              <a:t>™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 Pl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a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t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f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o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5"/>
              </a:rPr>
              <a:t>m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5797" y="5188728"/>
            <a:ext cx="250063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Bluemix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Pu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e</a:t>
            </a:r>
            <a:r>
              <a:rPr sz="950" b="0" u="sng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p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p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,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Pu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e</a:t>
            </a:r>
            <a:r>
              <a:rPr sz="950" b="0" u="sng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pp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p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a</a:t>
            </a:r>
            <a:r>
              <a:rPr sz="950" b="0" u="sng" spc="2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t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e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ns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on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S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o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f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t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L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ay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6"/>
              </a:rPr>
              <a:t>er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5800" y="5811275"/>
            <a:ext cx="1923414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45" dirty="0">
                <a:latin typeface="HelvNeue Bold for IBM"/>
                <a:cs typeface="HelvNeue Bold for IBM"/>
              </a:rPr>
              <a:t>K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y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2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gs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7" invalidUrl="http://www.softlayer.com/info/integrated?utm_source=google&amp;amp;utm_medium=cpc&amp;amp;utm_content=Brand_-_IBM_Softlayer_Company+SoftLayer,_an_IBM_Company|Start_Here_to_Get_SoftLayer's_All-|in-One,_Highly_Tuned_Cloud_Solution~Integrated&amp;amp;utm_campaign=PPC-AMER-USA-Brand&amp;amp;utm_term=+ibm +softlayer +company&amp;amp;matchtype=b"/>
              </a:rPr>
              <a:t>S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18" invalidUrl="http://www.softlayer.com/info/integrated?utm_source=google&amp;amp;utm_medium=cpc&amp;amp;utm_content=Brand_-_IBM_Softlayer_Company+SoftLayer,_an_IBM_Company|Start_Here_to_Get_SoftLayer's_All-|in-One,_Highly_Tuned_Cloud_Solution~Integrated&amp;amp;utm_campaign=PPC-AMER-USA-Brand&amp;amp;utm_term=+ibm +softlayer +company&amp;amp;matchtype=b"/>
              </a:rPr>
              <a:t>o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9" invalidUrl="http://www.softlayer.com/info/integrated?utm_source=google&amp;amp;utm_medium=cpc&amp;amp;utm_content=Brand_-_IBM_Softlayer_Company+SoftLayer,_an_IBM_Company|Start_Here_to_Get_SoftLayer's_All-|in-One,_Highly_Tuned_Cloud_Solution~Integrated&amp;amp;utm_campaign=PPC-AMER-USA-Brand&amp;amp;utm_term=+ibm +softlayer +company&amp;amp;matchtype=b"/>
              </a:rPr>
              <a:t>f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20" invalidUrl="http://www.softlayer.com/info/integrated?utm_source=google&amp;amp;utm_medium=cpc&amp;amp;utm_content=Brand_-_IBM_Softlayer_Company+SoftLayer,_an_IBM_Company|Start_Here_to_Get_SoftLayer's_All-|in-One,_Highly_Tuned_Cloud_Solution~Integrated&amp;amp;utm_campaign=PPC-AMER-USA-Brand&amp;amp;utm_term=+ibm +softlayer +company&amp;amp;matchtype=b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21" invalidUrl="http://www.softlayer.com/info/integrated?utm_source=google&amp;amp;utm_medium=cpc&amp;amp;utm_content=Brand_-_IBM_Softlayer_Company+SoftLayer,_an_IBM_Company|Start_Here_to_Get_SoftLayer's_All-|in-One,_Highly_Tuned_Cloud_Solution~Integrated&amp;amp;utm_campaign=PPC-AMER-USA-Brand&amp;amp;utm_term=+ibm +softlayer +company&amp;amp;matchtype=b"/>
              </a:rPr>
              <a:t>t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22" invalidUrl="http://www.softlayer.com/info/integrated?utm_source=google&amp;amp;utm_medium=cpc&amp;amp;utm_content=Brand_-_IBM_Softlayer_Company+SoftLayer,_an_IBM_Company|Start_Here_to_Get_SoftLayer's_All-|in-One,_Highly_Tuned_Cloud_Solution~Integrated&amp;amp;utm_campaign=PPC-AMER-USA-Brand&amp;amp;utm_term=+ibm +softlayer +company&amp;amp;matchtype=b"/>
              </a:rPr>
              <a:t>L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23" invalidUrl="http://www.softlayer.com/info/integrated?utm_source=google&amp;amp;utm_medium=cpc&amp;amp;utm_content=Brand_-_IBM_Softlayer_Company+SoftLayer,_an_IBM_Company|Start_Here_to_Get_SoftLayer's_All-|in-One,_Highly_Tuned_Cloud_Solution~Integrated&amp;amp;utm_campaign=PPC-AMER-USA-Brand&amp;amp;utm_term=+ibm +softlayer +company&amp;amp;matchtype=b"/>
              </a:rPr>
              <a:t>ay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24" invalidUrl="http://www.softlayer.com/info/integrated?utm_source=google&amp;amp;utm_medium=cpc&amp;amp;utm_content=Brand_-_IBM_Softlayer_Company+SoftLayer,_an_IBM_Company|Start_Here_to_Get_SoftLayer's_All-|in-One,_Highly_Tuned_Cloud_Solution~Integrated&amp;amp;utm_campaign=PPC-AMER-USA-Brand&amp;amp;utm_term=+ibm +softlayer +company&amp;amp;matchtype=b"/>
              </a:rPr>
              <a:t>er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25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26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27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naged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28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29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0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ecu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1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2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i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33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4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y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5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6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37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8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vi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9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0" invalidUrl="http://www.ibm.com/security/?S_PKG&amp;amp;S_TACT&amp;amp;iio&amp;amp;jm&amp;amp;cmp&amp;amp;ct&amp;amp;cr=google&amp;amp;cm=k&amp;amp;csr=Branded|Search|Awareness|NA||&amp;amp;ccy=us&amp;amp;ck=ibm managed security services&amp;amp;cs=e&amp;amp;cn=Security_Services&amp;amp;mkwid=sy4wnzJQ3-dc_45428928711_43246d30503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1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1"/>
              </a:rPr>
              <a:t>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41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1"/>
              </a:rPr>
              <a:t>esilie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1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1"/>
              </a:rPr>
              <a:t>cy Ser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41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1"/>
              </a:rPr>
              <a:t>vi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1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1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405765" lvl="1" indent="-113664">
              <a:lnSpc>
                <a:spcPct val="100000"/>
              </a:lnSpc>
              <a:spcBef>
                <a:spcPts val="60"/>
              </a:spcBef>
              <a:buFont typeface="Janson Text LT Pro"/>
              <a:buChar char="–"/>
              <a:tabLst>
                <a:tab pos="406400" algn="l"/>
              </a:tabLst>
            </a:pPr>
            <a:r>
              <a:rPr sz="950" b="0" dirty="0">
                <a:latin typeface="HelvNeue Light for IBM"/>
                <a:cs typeface="HelvNeue Light for IBM"/>
              </a:rPr>
              <a:t>IBM Cloud M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naged Bac</a:t>
            </a:r>
            <a:r>
              <a:rPr sz="950" b="0" spc="-5" dirty="0">
                <a:latin typeface="HelvNeue Light for IBM"/>
                <a:cs typeface="HelvNeue Light for IBM"/>
              </a:rPr>
              <a:t>k</a:t>
            </a:r>
            <a:r>
              <a:rPr sz="950" b="0" dirty="0">
                <a:latin typeface="HelvNeue Light for IBM"/>
                <a:cs typeface="HelvNeue Light for IBM"/>
              </a:rPr>
              <a:t>up</a:t>
            </a:r>
            <a:endParaRPr sz="950">
              <a:latin typeface="HelvNeue Light for IBM"/>
              <a:cs typeface="HelvNeue Light for IBM"/>
            </a:endParaRPr>
          </a:p>
          <a:p>
            <a:pPr marL="405765" lvl="1" indent="-113664">
              <a:lnSpc>
                <a:spcPct val="100000"/>
              </a:lnSpc>
              <a:spcBef>
                <a:spcPts val="60"/>
              </a:spcBef>
              <a:buFont typeface="Janson Text LT Pro"/>
              <a:buChar char="–"/>
              <a:tabLst>
                <a:tab pos="406400" algn="l"/>
              </a:tabLst>
            </a:pPr>
            <a:r>
              <a:rPr sz="950" b="0" dirty="0">
                <a:latin typeface="HelvNeue Light for IBM"/>
                <a:cs typeface="HelvNeue Light for IBM"/>
              </a:rPr>
              <a:t>IBM </a:t>
            </a:r>
            <a:r>
              <a:rPr sz="950" b="0" spc="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tu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l Se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2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er 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y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" y="2618739"/>
            <a:ext cx="5168900" cy="2802255"/>
          </a:xfrm>
          <a:custGeom>
            <a:avLst/>
            <a:gdLst/>
            <a:ahLst/>
            <a:cxnLst/>
            <a:rect l="l" t="t" r="r" b="b"/>
            <a:pathLst>
              <a:path w="5168900" h="2802254">
                <a:moveTo>
                  <a:pt x="0" y="2801924"/>
                </a:moveTo>
                <a:lnTo>
                  <a:pt x="5168900" y="2801924"/>
                </a:lnTo>
                <a:lnTo>
                  <a:pt x="5168900" y="0"/>
                </a:lnTo>
                <a:lnTo>
                  <a:pt x="0" y="0"/>
                </a:lnTo>
                <a:lnTo>
                  <a:pt x="0" y="2801924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97025" y="2799101"/>
            <a:ext cx="18935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Lubalin Book for IBM"/>
                <a:cs typeface="Lubalin Book for IBM"/>
              </a:rPr>
              <a:t>Clou</a:t>
            </a:r>
            <a:r>
              <a:rPr sz="1300" dirty="0">
                <a:latin typeface="Lubalin Book for IBM"/>
                <a:cs typeface="Lubalin Book for IBM"/>
              </a:rPr>
              <a:t>d</a:t>
            </a:r>
            <a:r>
              <a:rPr sz="1300" spc="25" dirty="0">
                <a:latin typeface="Lubalin Book for IBM"/>
                <a:cs typeface="Lubalin Book for IBM"/>
              </a:rPr>
              <a:t> </a:t>
            </a:r>
            <a:r>
              <a:rPr sz="1300" spc="50" dirty="0">
                <a:latin typeface="Lubalin Book for IBM"/>
                <a:cs typeface="Lubalin Book for IBM"/>
              </a:rPr>
              <a:t>S</a:t>
            </a:r>
            <a:r>
              <a:rPr sz="1300" spc="10" dirty="0">
                <a:latin typeface="Lubalin Book for IBM"/>
                <a:cs typeface="Lubalin Book for IBM"/>
              </a:rPr>
              <a:t>e</a:t>
            </a:r>
            <a:r>
              <a:rPr sz="1300" spc="35" dirty="0">
                <a:latin typeface="Lubalin Book for IBM"/>
                <a:cs typeface="Lubalin Book for IBM"/>
              </a:rPr>
              <a:t>r</a:t>
            </a:r>
            <a:r>
              <a:rPr sz="1300" spc="10" dirty="0">
                <a:latin typeface="Lubalin Book for IBM"/>
                <a:cs typeface="Lubalin Book for IBM"/>
              </a:rPr>
              <a:t>vi</a:t>
            </a:r>
            <a:r>
              <a:rPr sz="1300" spc="20" dirty="0">
                <a:latin typeface="Lubalin Book for IBM"/>
                <a:cs typeface="Lubalin Book for IBM"/>
              </a:rPr>
              <a:t>c</a:t>
            </a:r>
            <a:r>
              <a:rPr sz="1300" dirty="0">
                <a:latin typeface="Lubalin Book for IBM"/>
                <a:cs typeface="Lubalin Book for IBM"/>
              </a:rPr>
              <a:t>e</a:t>
            </a:r>
            <a:r>
              <a:rPr sz="1300" spc="25" dirty="0">
                <a:latin typeface="Lubalin Book for IBM"/>
                <a:cs typeface="Lubalin Book for IBM"/>
              </a:rPr>
              <a:t> </a:t>
            </a:r>
            <a:r>
              <a:rPr sz="1300" spc="80" dirty="0">
                <a:latin typeface="Lubalin Book for IBM"/>
                <a:cs typeface="Lubalin Book for IBM"/>
              </a:rPr>
              <a:t>D</a:t>
            </a:r>
            <a:r>
              <a:rPr sz="1300" spc="10" dirty="0">
                <a:latin typeface="Lubalin Book for IBM"/>
                <a:cs typeface="Lubalin Book for IBM"/>
              </a:rPr>
              <a:t>el</a:t>
            </a:r>
            <a:r>
              <a:rPr sz="1300" spc="-10" dirty="0">
                <a:latin typeface="Lubalin Book for IBM"/>
                <a:cs typeface="Lubalin Book for IBM"/>
              </a:rPr>
              <a:t>i</a:t>
            </a:r>
            <a:r>
              <a:rPr sz="1300" spc="-30" dirty="0">
                <a:latin typeface="Lubalin Book for IBM"/>
                <a:cs typeface="Lubalin Book for IBM"/>
              </a:rPr>
              <a:t>v</a:t>
            </a:r>
            <a:r>
              <a:rPr sz="1300" spc="10" dirty="0">
                <a:latin typeface="Lubalin Book for IBM"/>
                <a:cs typeface="Lubalin Book for IBM"/>
              </a:rPr>
              <a:t>e</a:t>
            </a:r>
            <a:r>
              <a:rPr sz="1300" spc="35" dirty="0">
                <a:latin typeface="Lubalin Book for IBM"/>
                <a:cs typeface="Lubalin Book for IBM"/>
              </a:rPr>
              <a:t>r</a:t>
            </a:r>
            <a:r>
              <a:rPr sz="1300" dirty="0">
                <a:latin typeface="Lubalin Book for IBM"/>
                <a:cs typeface="Lubalin Book for IBM"/>
              </a:rPr>
              <a:t>y</a:t>
            </a:r>
            <a:endParaRPr sz="1300">
              <a:latin typeface="Lubalin Book for IBM"/>
              <a:cs typeface="Lubalin Book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5769" y="1217930"/>
            <a:ext cx="1346200" cy="1308100"/>
          </a:xfrm>
          <a:custGeom>
            <a:avLst/>
            <a:gdLst/>
            <a:ahLst/>
            <a:cxnLst/>
            <a:rect l="l" t="t" r="r" b="b"/>
            <a:pathLst>
              <a:path w="1346200" h="1308100">
                <a:moveTo>
                  <a:pt x="0" y="0"/>
                </a:moveTo>
                <a:lnTo>
                  <a:pt x="1346200" y="0"/>
                </a:lnTo>
                <a:lnTo>
                  <a:pt x="1346200" y="1308100"/>
                </a:lnTo>
                <a:lnTo>
                  <a:pt x="0" y="130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274" y="1234438"/>
            <a:ext cx="1204595" cy="1165225"/>
          </a:xfrm>
          <a:custGeom>
            <a:avLst/>
            <a:gdLst/>
            <a:ahLst/>
            <a:cxnLst/>
            <a:rect l="l" t="t" r="r" b="b"/>
            <a:pathLst>
              <a:path w="1204595" h="1165225">
                <a:moveTo>
                  <a:pt x="602068" y="0"/>
                </a:moveTo>
                <a:lnTo>
                  <a:pt x="552690" y="1930"/>
                </a:lnTo>
                <a:lnTo>
                  <a:pt x="504410" y="7622"/>
                </a:lnTo>
                <a:lnTo>
                  <a:pt x="457385" y="16926"/>
                </a:lnTo>
                <a:lnTo>
                  <a:pt x="411769" y="29691"/>
                </a:lnTo>
                <a:lnTo>
                  <a:pt x="367717" y="45769"/>
                </a:lnTo>
                <a:lnTo>
                  <a:pt x="325384" y="65008"/>
                </a:lnTo>
                <a:lnTo>
                  <a:pt x="284925" y="87259"/>
                </a:lnTo>
                <a:lnTo>
                  <a:pt x="246495" y="112372"/>
                </a:lnTo>
                <a:lnTo>
                  <a:pt x="210249" y="140198"/>
                </a:lnTo>
                <a:lnTo>
                  <a:pt x="176342" y="170586"/>
                </a:lnTo>
                <a:lnTo>
                  <a:pt x="144929" y="203386"/>
                </a:lnTo>
                <a:lnTo>
                  <a:pt x="116164" y="238449"/>
                </a:lnTo>
                <a:lnTo>
                  <a:pt x="90204" y="275625"/>
                </a:lnTo>
                <a:lnTo>
                  <a:pt x="67202" y="314764"/>
                </a:lnTo>
                <a:lnTo>
                  <a:pt x="47313" y="355715"/>
                </a:lnTo>
                <a:lnTo>
                  <a:pt x="30694" y="398330"/>
                </a:lnTo>
                <a:lnTo>
                  <a:pt x="17497" y="442458"/>
                </a:lnTo>
                <a:lnTo>
                  <a:pt x="7880" y="487949"/>
                </a:lnTo>
                <a:lnTo>
                  <a:pt x="1995" y="534653"/>
                </a:lnTo>
                <a:lnTo>
                  <a:pt x="0" y="582422"/>
                </a:lnTo>
                <a:lnTo>
                  <a:pt x="1995" y="630190"/>
                </a:lnTo>
                <a:lnTo>
                  <a:pt x="7880" y="676894"/>
                </a:lnTo>
                <a:lnTo>
                  <a:pt x="17497" y="722385"/>
                </a:lnTo>
                <a:lnTo>
                  <a:pt x="30694" y="766513"/>
                </a:lnTo>
                <a:lnTo>
                  <a:pt x="47313" y="809128"/>
                </a:lnTo>
                <a:lnTo>
                  <a:pt x="67202" y="850079"/>
                </a:lnTo>
                <a:lnTo>
                  <a:pt x="90204" y="889218"/>
                </a:lnTo>
                <a:lnTo>
                  <a:pt x="116164" y="926394"/>
                </a:lnTo>
                <a:lnTo>
                  <a:pt x="144929" y="961457"/>
                </a:lnTo>
                <a:lnTo>
                  <a:pt x="176342" y="994257"/>
                </a:lnTo>
                <a:lnTo>
                  <a:pt x="210249" y="1024645"/>
                </a:lnTo>
                <a:lnTo>
                  <a:pt x="246495" y="1052471"/>
                </a:lnTo>
                <a:lnTo>
                  <a:pt x="284925" y="1077584"/>
                </a:lnTo>
                <a:lnTo>
                  <a:pt x="325384" y="1099835"/>
                </a:lnTo>
                <a:lnTo>
                  <a:pt x="367717" y="1119074"/>
                </a:lnTo>
                <a:lnTo>
                  <a:pt x="411769" y="1135152"/>
                </a:lnTo>
                <a:lnTo>
                  <a:pt x="457385" y="1147917"/>
                </a:lnTo>
                <a:lnTo>
                  <a:pt x="504410" y="1157221"/>
                </a:lnTo>
                <a:lnTo>
                  <a:pt x="552690" y="1162913"/>
                </a:lnTo>
                <a:lnTo>
                  <a:pt x="602068" y="1164844"/>
                </a:lnTo>
                <a:lnTo>
                  <a:pt x="651447" y="1162913"/>
                </a:lnTo>
                <a:lnTo>
                  <a:pt x="699727" y="1157221"/>
                </a:lnTo>
                <a:lnTo>
                  <a:pt x="746752" y="1147917"/>
                </a:lnTo>
                <a:lnTo>
                  <a:pt x="792368" y="1135152"/>
                </a:lnTo>
                <a:lnTo>
                  <a:pt x="836420" y="1119074"/>
                </a:lnTo>
                <a:lnTo>
                  <a:pt x="878753" y="1099835"/>
                </a:lnTo>
                <a:lnTo>
                  <a:pt x="919212" y="1077584"/>
                </a:lnTo>
                <a:lnTo>
                  <a:pt x="957642" y="1052471"/>
                </a:lnTo>
                <a:lnTo>
                  <a:pt x="993888" y="1024645"/>
                </a:lnTo>
                <a:lnTo>
                  <a:pt x="1027795" y="994257"/>
                </a:lnTo>
                <a:lnTo>
                  <a:pt x="1059208" y="961457"/>
                </a:lnTo>
                <a:lnTo>
                  <a:pt x="1087972" y="926394"/>
                </a:lnTo>
                <a:lnTo>
                  <a:pt x="1113933" y="889218"/>
                </a:lnTo>
                <a:lnTo>
                  <a:pt x="1136935" y="850079"/>
                </a:lnTo>
                <a:lnTo>
                  <a:pt x="1156823" y="809128"/>
                </a:lnTo>
                <a:lnTo>
                  <a:pt x="1173443" y="766513"/>
                </a:lnTo>
                <a:lnTo>
                  <a:pt x="1186639" y="722385"/>
                </a:lnTo>
                <a:lnTo>
                  <a:pt x="1196257" y="676894"/>
                </a:lnTo>
                <a:lnTo>
                  <a:pt x="1202141" y="630190"/>
                </a:lnTo>
                <a:lnTo>
                  <a:pt x="1204137" y="582422"/>
                </a:lnTo>
                <a:lnTo>
                  <a:pt x="1202141" y="534653"/>
                </a:lnTo>
                <a:lnTo>
                  <a:pt x="1196257" y="487949"/>
                </a:lnTo>
                <a:lnTo>
                  <a:pt x="1186639" y="442458"/>
                </a:lnTo>
                <a:lnTo>
                  <a:pt x="1173443" y="398330"/>
                </a:lnTo>
                <a:lnTo>
                  <a:pt x="1156823" y="355715"/>
                </a:lnTo>
                <a:lnTo>
                  <a:pt x="1136935" y="314764"/>
                </a:lnTo>
                <a:lnTo>
                  <a:pt x="1113933" y="275625"/>
                </a:lnTo>
                <a:lnTo>
                  <a:pt x="1087972" y="238449"/>
                </a:lnTo>
                <a:lnTo>
                  <a:pt x="1059208" y="203386"/>
                </a:lnTo>
                <a:lnTo>
                  <a:pt x="1027795" y="170586"/>
                </a:lnTo>
                <a:lnTo>
                  <a:pt x="993888" y="140198"/>
                </a:lnTo>
                <a:lnTo>
                  <a:pt x="957642" y="112372"/>
                </a:lnTo>
                <a:lnTo>
                  <a:pt x="919212" y="87259"/>
                </a:lnTo>
                <a:lnTo>
                  <a:pt x="878753" y="65008"/>
                </a:lnTo>
                <a:lnTo>
                  <a:pt x="836420" y="45769"/>
                </a:lnTo>
                <a:lnTo>
                  <a:pt x="792368" y="29691"/>
                </a:lnTo>
                <a:lnTo>
                  <a:pt x="746752" y="16926"/>
                </a:lnTo>
                <a:lnTo>
                  <a:pt x="699727" y="7622"/>
                </a:lnTo>
                <a:lnTo>
                  <a:pt x="651447" y="1930"/>
                </a:lnTo>
                <a:lnTo>
                  <a:pt x="602068" y="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2055" y="1587924"/>
            <a:ext cx="1029335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</a:pPr>
            <a:r>
              <a:rPr sz="900" spc="25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o</a:t>
            </a:r>
            <a:r>
              <a:rPr sz="900" spc="-25" dirty="0">
                <a:latin typeface="Lubalin Book for IBM"/>
                <a:cs typeface="Lubalin Book for IBM"/>
              </a:rPr>
              <a:t>l</a:t>
            </a:r>
            <a:r>
              <a:rPr sz="900" dirty="0">
                <a:latin typeface="Lubalin Book for IBM"/>
                <a:cs typeface="Lubalin Book for IBM"/>
              </a:rPr>
              <a:t>utions and </a:t>
            </a:r>
            <a:r>
              <a:rPr sz="900" spc="30" dirty="0">
                <a:latin typeface="Lubalin Book for IBM"/>
                <a:cs typeface="Lubalin Book for IBM"/>
              </a:rPr>
              <a:t>s</a:t>
            </a:r>
            <a:r>
              <a:rPr sz="900" dirty="0">
                <a:latin typeface="Lubalin Book for IBM"/>
                <a:cs typeface="Lubalin Book for IBM"/>
              </a:rPr>
              <a:t>e</a:t>
            </a:r>
            <a:r>
              <a:rPr sz="900" spc="15" dirty="0">
                <a:latin typeface="Lubalin Book for IBM"/>
                <a:cs typeface="Lubalin Book for IBM"/>
              </a:rPr>
              <a:t>r</a:t>
            </a:r>
            <a:r>
              <a:rPr sz="900" dirty="0">
                <a:latin typeface="Lubalin Book for IBM"/>
                <a:cs typeface="Lubalin Book for IBM"/>
              </a:rPr>
              <a:t>vi</a:t>
            </a:r>
            <a:r>
              <a:rPr sz="900" spc="5" dirty="0">
                <a:latin typeface="Lubalin Book for IBM"/>
                <a:cs typeface="Lubalin Book for IBM"/>
              </a:rPr>
              <a:t>ce</a:t>
            </a:r>
            <a:r>
              <a:rPr sz="900" dirty="0">
                <a:latin typeface="Lubalin Book for IBM"/>
                <a:cs typeface="Lubalin Book for IBM"/>
              </a:rPr>
              <a:t>s </a:t>
            </a:r>
            <a:r>
              <a:rPr sz="900" spc="-20" dirty="0">
                <a:latin typeface="Lubalin Book for IBM"/>
                <a:cs typeface="Lubalin Book for IBM"/>
              </a:rPr>
              <a:t>t</a:t>
            </a:r>
            <a:r>
              <a:rPr sz="900" dirty="0">
                <a:latin typeface="Lubalin Book for IBM"/>
                <a:cs typeface="Lubalin Book for IBM"/>
              </a:rPr>
              <a:t>o enable </a:t>
            </a:r>
            <a:r>
              <a:rPr sz="900" spc="-30" dirty="0">
                <a:latin typeface="Lubalin Book for IBM"/>
                <a:cs typeface="Lubalin Book for IBM"/>
              </a:rPr>
              <a:t>y</a:t>
            </a:r>
            <a:r>
              <a:rPr sz="900" dirty="0">
                <a:latin typeface="Lubalin Book for IBM"/>
                <a:cs typeface="Lubalin Book for IBM"/>
              </a:rPr>
              <a:t>ou </a:t>
            </a:r>
            <a:r>
              <a:rPr sz="900" spc="-20" dirty="0">
                <a:latin typeface="Lubalin Book for IBM"/>
                <a:cs typeface="Lubalin Book for IBM"/>
              </a:rPr>
              <a:t>t</a:t>
            </a:r>
            <a:r>
              <a:rPr sz="900" dirty="0">
                <a:latin typeface="Lubalin Book for IBM"/>
                <a:cs typeface="Lubalin Book for IBM"/>
              </a:rPr>
              <a:t>o </a:t>
            </a:r>
            <a:r>
              <a:rPr sz="900" b="1" dirty="0">
                <a:latin typeface="Lubalin Demi for IBM"/>
                <a:cs typeface="Lubalin Demi for IBM"/>
              </a:rPr>
              <a:t>g</a:t>
            </a:r>
            <a:r>
              <a:rPr sz="900" b="1" spc="15" dirty="0">
                <a:latin typeface="Lubalin Demi for IBM"/>
                <a:cs typeface="Lubalin Demi for IBM"/>
              </a:rPr>
              <a:t>r</a:t>
            </a:r>
            <a:r>
              <a:rPr sz="900" b="1" spc="-15" dirty="0">
                <a:latin typeface="Lubalin Demi for IBM"/>
                <a:cs typeface="Lubalin Demi for IBM"/>
              </a:rPr>
              <a:t>o</a:t>
            </a:r>
            <a:r>
              <a:rPr sz="900" b="1" dirty="0">
                <a:latin typeface="Lubalin Demi for IBM"/>
                <a:cs typeface="Lubalin Demi for IBM"/>
              </a:rPr>
              <a:t>w a</a:t>
            </a:r>
            <a:r>
              <a:rPr sz="900" b="1" spc="-5" dirty="0">
                <a:latin typeface="Lubalin Demi for IBM"/>
                <a:cs typeface="Lubalin Demi for IBM"/>
              </a:rPr>
              <a:t>n</a:t>
            </a:r>
            <a:r>
              <a:rPr sz="900" b="1" dirty="0">
                <a:latin typeface="Lubalin Demi for IBM"/>
                <a:cs typeface="Lubalin Demi for IBM"/>
              </a:rPr>
              <a:t>d </a:t>
            </a:r>
            <a:r>
              <a:rPr sz="900" b="1" spc="-20" dirty="0">
                <a:latin typeface="Lubalin Demi for IBM"/>
                <a:cs typeface="Lubalin Demi for IBM"/>
              </a:rPr>
              <a:t>e</a:t>
            </a:r>
            <a:r>
              <a:rPr sz="900" b="1" dirty="0">
                <a:latin typeface="Lubalin Demi for IBM"/>
                <a:cs typeface="Lubalin Demi for IBM"/>
              </a:rPr>
              <a:t>x</a:t>
            </a:r>
            <a:r>
              <a:rPr sz="900" b="1" spc="30" dirty="0">
                <a:latin typeface="Lubalin Demi for IBM"/>
                <a:cs typeface="Lubalin Demi for IBM"/>
              </a:rPr>
              <a:t>p</a:t>
            </a:r>
            <a:r>
              <a:rPr sz="900" b="1" dirty="0">
                <a:latin typeface="Lubalin Demi for IBM"/>
                <a:cs typeface="Lubalin Demi for IBM"/>
              </a:rPr>
              <a:t>a</a:t>
            </a:r>
            <a:r>
              <a:rPr sz="900" b="1" spc="-5" dirty="0">
                <a:latin typeface="Lubalin Demi for IBM"/>
                <a:cs typeface="Lubalin Demi for IBM"/>
              </a:rPr>
              <a:t>n</a:t>
            </a:r>
            <a:r>
              <a:rPr sz="900" b="1" dirty="0">
                <a:latin typeface="Lubalin Demi for IBM"/>
                <a:cs typeface="Lubalin Demi for IBM"/>
              </a:rPr>
              <a:t>d</a:t>
            </a:r>
            <a:endParaRPr sz="900">
              <a:latin typeface="Lubalin Demi for IBM"/>
              <a:cs typeface="Lubalin Demi for IB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15</a:t>
            </a:fld>
            <a:endParaRPr spc="-10" dirty="0">
              <a:latin typeface="HelvNeue Medium for IBM"/>
              <a:cs typeface="HelvNeue Medium for IBM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56704" y="3055898"/>
          <a:ext cx="4970779" cy="224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927"/>
                <a:gridCol w="1656925"/>
                <a:gridCol w="1656927"/>
              </a:tblGrid>
              <a:tr h="37710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I</a:t>
                      </a:r>
                      <a:r>
                        <a:rPr sz="900" spc="5" dirty="0">
                          <a:latin typeface="HelvNeue Medium for IBM"/>
                          <a:cs typeface="HelvNeue Medium for IBM"/>
                        </a:rPr>
                        <a:t>a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aS</a:t>
                      </a:r>
                      <a:endParaRPr sz="900">
                        <a:latin typeface="HelvNeue Medium for IBM"/>
                        <a:cs typeface="HelvNeue Medium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-15" dirty="0">
                          <a:latin typeface="HelvNeue Medium for IBM"/>
                          <a:cs typeface="HelvNeue Medium for IBM"/>
                        </a:rPr>
                        <a:t>P</a:t>
                      </a:r>
                      <a:r>
                        <a:rPr sz="900" spc="5" dirty="0">
                          <a:latin typeface="HelvNeue Medium for IBM"/>
                          <a:cs typeface="HelvNeue Medium for IBM"/>
                        </a:rPr>
                        <a:t>a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aS</a:t>
                      </a:r>
                      <a:endParaRPr sz="900">
                        <a:latin typeface="HelvNeue Medium for IBM"/>
                        <a:cs typeface="HelvNeue Medium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spc="10" dirty="0">
                          <a:latin typeface="HelvNeue Medium for IBM"/>
                          <a:cs typeface="HelvNeue Medium for IBM"/>
                        </a:rPr>
                        <a:t>S</a:t>
                      </a:r>
                      <a:r>
                        <a:rPr sz="900" spc="5" dirty="0">
                          <a:latin typeface="HelvNeue Medium for IBM"/>
                          <a:cs typeface="HelvNeue Medium for IBM"/>
                        </a:rPr>
                        <a:t>a</a:t>
                      </a:r>
                      <a:r>
                        <a:rPr sz="900" dirty="0">
                          <a:latin typeface="HelvNeue Medium for IBM"/>
                          <a:cs typeface="HelvNeue Medium for IBM"/>
                        </a:rPr>
                        <a:t>aS</a:t>
                      </a:r>
                      <a:endParaRPr sz="900">
                        <a:latin typeface="HelvNeue Medium for IBM"/>
                        <a:cs typeface="HelvNeue Medium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E6E7E8"/>
                    </a:solidFill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age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pplic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tio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eg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ra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email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Bac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up/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-3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4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</a:pP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pplic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tio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4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3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er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</a:pP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00" b="0" spc="35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tics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</a:pPr>
                      <a:r>
                        <a:rPr sz="900" b="0" spc="-35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v/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ERP/SCM/CRM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Hel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desk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Mobil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pl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1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3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m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Busi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ss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pplic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tions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3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1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k/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age/</a:t>
                      </a: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ompu</a:t>
                      </a:r>
                      <a:r>
                        <a:rPr sz="900" b="0" spc="-4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</a:pPr>
                      <a:r>
                        <a:rPr sz="900" b="0" spc="-20" dirty="0">
                          <a:latin typeface="HelvNeue Light for IBM"/>
                          <a:cs typeface="HelvNeue Light for IBM"/>
                        </a:rPr>
                        <a:t>Da</a:t>
                      </a:r>
                      <a:r>
                        <a:rPr sz="900" b="0" spc="-2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spc="-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ba</a:t>
                      </a:r>
                      <a:r>
                        <a:rPr sz="90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Mobile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89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Secu</a:t>
                      </a:r>
                      <a:r>
                        <a:rPr sz="900" b="0" spc="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00" b="0" spc="-1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00" b="0" spc="1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0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R w="3175">
                      <a:solidFill>
                        <a:srgbClr val="FDB913"/>
                      </a:solidFill>
                      <a:prstDash val="solid"/>
                    </a:lnR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3175">
                      <a:solidFill>
                        <a:srgbClr val="FDB913"/>
                      </a:solidFill>
                      <a:prstDash val="solid"/>
                    </a:lnL>
                    <a:lnT w="3175">
                      <a:solidFill>
                        <a:srgbClr val="FDB913"/>
                      </a:solidFill>
                      <a:prstDash val="solid"/>
                    </a:lnT>
                    <a:lnB w="3175">
                      <a:solidFill>
                        <a:srgbClr val="FDB91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025" y="5509056"/>
            <a:ext cx="5172075" cy="859790"/>
          </a:xfrm>
          <a:custGeom>
            <a:avLst/>
            <a:gdLst/>
            <a:ahLst/>
            <a:cxnLst/>
            <a:rect l="l" t="t" r="r" b="b"/>
            <a:pathLst>
              <a:path w="5172075" h="859789">
                <a:moveTo>
                  <a:pt x="0" y="859536"/>
                </a:moveTo>
                <a:lnTo>
                  <a:pt x="5172075" y="859536"/>
                </a:lnTo>
                <a:lnTo>
                  <a:pt x="5172075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445275"/>
            <a:ext cx="19951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olution use cas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92974"/>
            <a:ext cx="2818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B</a:t>
            </a:r>
            <a:r>
              <a:rPr sz="1000" b="1" dirty="0">
                <a:latin typeface="HelvNeue Bold for IBM"/>
                <a:cs typeface="HelvNeue Bold for IBM"/>
              </a:rPr>
              <a:t>ac</a:t>
            </a:r>
            <a:r>
              <a:rPr sz="1000" b="1" spc="-10" dirty="0">
                <a:latin typeface="HelvNeue Bold for IBM"/>
                <a:cs typeface="HelvNeue Bold for IBM"/>
              </a:rPr>
              <a:t>k</a:t>
            </a:r>
            <a:r>
              <a:rPr sz="1000" b="1" dirty="0">
                <a:latin typeface="HelvNeue Bold for IBM"/>
                <a:cs typeface="HelvNeue Bold for IBM"/>
              </a:rPr>
              <a:t>up as a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spc="-15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, Buildi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our 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wn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584413"/>
            <a:ext cx="2529205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eeds</a:t>
            </a:r>
            <a:endParaRPr sz="1000">
              <a:latin typeface="HelvNeue Bold for IBM"/>
              <a:cs typeface="HelvNeue Bold for IBM"/>
            </a:endParaRPr>
          </a:p>
          <a:p>
            <a:pPr marL="127000" marR="508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Cus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er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tu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e: E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ble high-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lue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 clie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  <a:p>
            <a:pPr marL="127000" marR="9969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0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er a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t-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ecti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backup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30" dirty="0">
                <a:latin typeface="HelvNeue Light for IBM"/>
                <a:cs typeface="HelvNeue Light for IBM"/>
              </a:rPr>
              <a:t>ov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in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uctu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e-as-a-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[I</a:t>
            </a:r>
            <a:r>
              <a:rPr sz="950" b="0" spc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aS] pl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clie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 big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</a:t>
            </a:r>
            <a:endParaRPr sz="950">
              <a:latin typeface="HelvNeue Light for IBM"/>
              <a:cs typeface="HelvNeue Light for IBM"/>
            </a:endParaRPr>
          </a:p>
          <a:p>
            <a:pPr marL="127000" marR="59944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Need</a:t>
            </a:r>
            <a:r>
              <a:rPr sz="950" b="0" spc="-5" dirty="0">
                <a:latin typeface="HelvNeue Light for IBM"/>
                <a:cs typeface="HelvNeue Light for IBM"/>
              </a:rPr>
              <a:t> a highly fl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xibl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ble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u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6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-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dly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2656" y="3326382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0" y="0"/>
                </a:moveTo>
                <a:lnTo>
                  <a:pt x="517436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05150" y="2587253"/>
            <a:ext cx="199898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ts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Ti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v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oli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age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nager (</a:t>
            </a:r>
            <a:r>
              <a:rPr sz="950" b="0" u="sng" spc="-5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SM)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por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l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Ti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v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oli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age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nager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S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or</a:t>
            </a:r>
            <a:r>
              <a:rPr sz="950" b="0" u="sng" spc="-18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wi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z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825" b="0" baseline="30303" dirty="0">
                <a:solidFill>
                  <a:srgbClr val="4180C3"/>
                </a:solidFill>
                <a:latin typeface="HelvNeue Light for IBM"/>
                <a:cs typeface="HelvNeue Light for IBM"/>
              </a:rPr>
              <a:t>®  </a:t>
            </a:r>
            <a:r>
              <a:rPr sz="825" b="0" spc="82" baseline="30303" dirty="0">
                <a:solidFill>
                  <a:srgbClr val="4180C3"/>
                </a:solidFill>
                <a:latin typeface="HelvNeue Light for IBM"/>
                <a:cs typeface="HelvNeue Light for IBM"/>
              </a:rPr>
              <a:t> 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pe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4040" y="5874975"/>
            <a:ext cx="160909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Bac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k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ed up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b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y </a:t>
            </a:r>
            <a:r>
              <a:rPr sz="950" b="0" u="sng" spc="-4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SM 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P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or</a:t>
            </a:r>
            <a:r>
              <a:rPr sz="950" b="0" u="sng" spc="-17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t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l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 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5800" y="2590047"/>
            <a:ext cx="2399665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20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</a:t>
            </a:r>
            <a:endParaRPr sz="1000">
              <a:latin typeface="HelvNeue Bold for IBM"/>
              <a:cs typeface="HelvNeue Bold for IBM"/>
            </a:endParaRPr>
          </a:p>
          <a:p>
            <a:pPr marL="127000" marR="5080" indent="-114300" algn="just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Whi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b</a:t>
            </a:r>
            <a:r>
              <a:rPr sz="950" b="0" spc="-4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x cloud </a:t>
            </a:r>
            <a:r>
              <a:rPr sz="950" b="0" spc="-10" dirty="0">
                <a:latin typeface="HelvNeue Light for IBM"/>
                <a:cs typeface="HelvNeue Light for IBM"/>
              </a:rPr>
              <a:t>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elps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10" dirty="0">
                <a:latin typeface="HelvNeue Light for IBM"/>
                <a:cs typeface="HelvNeue Light for IBM"/>
              </a:rPr>
              <a:t>ou</a:t>
            </a:r>
            <a:r>
              <a:rPr sz="950" b="0" spc="-5" dirty="0">
                <a:latin typeface="HelvNeue Light for IBM"/>
                <a:cs typeface="HelvNeue Light for IBM"/>
              </a:rPr>
              <a:t> build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backup</a:t>
            </a:r>
            <a:r>
              <a:rPr sz="950" b="0" spc="-5" dirty="0">
                <a:latin typeface="HelvNeue Light for IBM"/>
                <a:cs typeface="HelvNeue Light for IBM"/>
              </a:rPr>
              <a:t> cloud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xp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b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d.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Onbo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clie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 in le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th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a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8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.</a:t>
            </a:r>
            <a:endParaRPr sz="950">
              <a:latin typeface="HelvNeue Light for IBM"/>
              <a:cs typeface="HelvNeue Light for IBM"/>
            </a:endParaRPr>
          </a:p>
          <a:p>
            <a:pPr marL="127000" marR="86995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3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wi</a:t>
            </a:r>
            <a:r>
              <a:rPr sz="950" b="0" spc="-35" dirty="0">
                <a:latin typeface="HelvNeue Light for IBM"/>
                <a:cs typeface="HelvNeue Light for IBM"/>
              </a:rPr>
              <a:t>z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pe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vide a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t-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ecti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bac</a:t>
            </a:r>
            <a:r>
              <a:rPr sz="950" b="0" spc="-10" dirty="0">
                <a:latin typeface="HelvNeue Light for IBM"/>
                <a:cs typeface="HelvNeue Light for IBM"/>
              </a:rPr>
              <a:t>kup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tion.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3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wi</a:t>
            </a:r>
            <a:r>
              <a:rPr sz="950" b="0" spc="-35" dirty="0">
                <a:latin typeface="HelvNeue Light for IBM"/>
                <a:cs typeface="HelvNeue Light for IBM"/>
              </a:rPr>
              <a:t>z</a:t>
            </a:r>
            <a:r>
              <a:rPr sz="950" b="0" spc="-5" dirty="0">
                <a:latin typeface="HelvNeue Light for IBM"/>
                <a:cs typeface="HelvNeue Light for IBM"/>
              </a:rPr>
              <a:t>e deli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ers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dus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y-leadi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endParaRPr sz="950">
              <a:latin typeface="HelvNeue Light for IBM"/>
              <a:cs typeface="HelvNeue Light for IBM"/>
            </a:endParaRPr>
          </a:p>
          <a:p>
            <a:pPr marL="127000" marR="192405">
              <a:lnSpc>
                <a:spcPct val="105300"/>
              </a:lnSpc>
            </a:pP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tu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liz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dus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y-fir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a</a:t>
            </a:r>
            <a:r>
              <a:rPr sz="950" b="0" spc="-15" dirty="0">
                <a:latin typeface="HelvNeue Light for IBM"/>
                <a:cs typeface="HelvNeue Light for IBM"/>
              </a:rPr>
              <a:t>cc</a:t>
            </a:r>
            <a:r>
              <a:rPr sz="950" b="0" spc="-5" dirty="0">
                <a:latin typeface="HelvNeue Light for IBM"/>
                <a:cs typeface="HelvNeue Light for IBM"/>
              </a:rPr>
              <a:t>ele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l-ti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 C</a:t>
            </a:r>
            <a:r>
              <a:rPr sz="950" b="0" spc="-10" dirty="0">
                <a:latin typeface="HelvNeue Light for IBM"/>
                <a:cs typeface="HelvNeue Light for IBM"/>
              </a:rPr>
              <a:t>omp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sio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825" b="0" baseline="30303" dirty="0">
                <a:latin typeface="HelvNeue Light for IBM"/>
                <a:cs typeface="HelvNeue Light for IBM"/>
              </a:rPr>
              <a:t>™</a:t>
            </a:r>
            <a:r>
              <a:rPr sz="950" b="0" spc="-5" dirty="0">
                <a:latin typeface="HelvNeue Light for IBM"/>
                <a:cs typeface="HelvNeue Light for IBM"/>
              </a:rPr>
              <a:t>.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78500" y="4574921"/>
            <a:ext cx="1828800" cy="11178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7850" y="3731433"/>
            <a:ext cx="1828800" cy="1106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620135"/>
            <a:ext cx="6061075" cy="0"/>
          </a:xfrm>
          <a:custGeom>
            <a:avLst/>
            <a:gdLst/>
            <a:ahLst/>
            <a:cxnLst/>
            <a:rect l="l" t="t" r="r" b="b"/>
            <a:pathLst>
              <a:path w="6061075">
                <a:moveTo>
                  <a:pt x="0" y="0"/>
                </a:moveTo>
                <a:lnTo>
                  <a:pt x="6060714" y="0"/>
                </a:lnTo>
              </a:path>
            </a:pathLst>
          </a:custGeom>
          <a:ln w="6350">
            <a:solidFill>
              <a:srgbClr val="FFCF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00990" y="4342532"/>
            <a:ext cx="272415" cy="272415"/>
          </a:xfrm>
          <a:custGeom>
            <a:avLst/>
            <a:gdLst/>
            <a:ahLst/>
            <a:cxnLst/>
            <a:rect l="l" t="t" r="r" b="b"/>
            <a:pathLst>
              <a:path w="272414" h="272414">
                <a:moveTo>
                  <a:pt x="140539" y="0"/>
                </a:moveTo>
                <a:lnTo>
                  <a:pt x="96460" y="6545"/>
                </a:lnTo>
                <a:lnTo>
                  <a:pt x="58500" y="24886"/>
                </a:lnTo>
                <a:lnTo>
                  <a:pt x="28526" y="52953"/>
                </a:lnTo>
                <a:lnTo>
                  <a:pt x="8404" y="88677"/>
                </a:lnTo>
                <a:lnTo>
                  <a:pt x="0" y="129987"/>
                </a:lnTo>
                <a:lnTo>
                  <a:pt x="722" y="145448"/>
                </a:lnTo>
                <a:lnTo>
                  <a:pt x="11272" y="188134"/>
                </a:lnTo>
                <a:lnTo>
                  <a:pt x="32815" y="223907"/>
                </a:lnTo>
                <a:lnTo>
                  <a:pt x="63322" y="251007"/>
                </a:lnTo>
                <a:lnTo>
                  <a:pt x="100759" y="267671"/>
                </a:lnTo>
                <a:lnTo>
                  <a:pt x="136059" y="272317"/>
                </a:lnTo>
                <a:lnTo>
                  <a:pt x="150739" y="271535"/>
                </a:lnTo>
                <a:lnTo>
                  <a:pt x="191745" y="260449"/>
                </a:lnTo>
                <a:lnTo>
                  <a:pt x="226513" y="237940"/>
                </a:lnTo>
                <a:lnTo>
                  <a:pt x="252873" y="206181"/>
                </a:lnTo>
                <a:lnTo>
                  <a:pt x="268657" y="167340"/>
                </a:lnTo>
                <a:lnTo>
                  <a:pt x="272232" y="138585"/>
                </a:lnTo>
                <a:lnTo>
                  <a:pt x="271468" y="123586"/>
                </a:lnTo>
                <a:lnTo>
                  <a:pt x="260585" y="81896"/>
                </a:lnTo>
                <a:lnTo>
                  <a:pt x="238457" y="46721"/>
                </a:lnTo>
                <a:lnTo>
                  <a:pt x="207196" y="20064"/>
                </a:lnTo>
                <a:lnTo>
                  <a:pt x="168916" y="3926"/>
                </a:lnTo>
                <a:lnTo>
                  <a:pt x="140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2966" y="4364027"/>
            <a:ext cx="210820" cy="227329"/>
          </a:xfrm>
          <a:custGeom>
            <a:avLst/>
            <a:gdLst/>
            <a:ahLst/>
            <a:cxnLst/>
            <a:rect l="l" t="t" r="r" b="b"/>
            <a:pathLst>
              <a:path w="210820" h="227329">
                <a:moveTo>
                  <a:pt x="0" y="0"/>
                </a:moveTo>
                <a:lnTo>
                  <a:pt x="0" y="226923"/>
                </a:lnTo>
                <a:lnTo>
                  <a:pt x="210210" y="113461"/>
                </a:ln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76068" y="5229945"/>
            <a:ext cx="272415" cy="272415"/>
          </a:xfrm>
          <a:custGeom>
            <a:avLst/>
            <a:gdLst/>
            <a:ahLst/>
            <a:cxnLst/>
            <a:rect l="l" t="t" r="r" b="b"/>
            <a:pathLst>
              <a:path w="272415" h="272414">
                <a:moveTo>
                  <a:pt x="140539" y="0"/>
                </a:moveTo>
                <a:lnTo>
                  <a:pt x="96460" y="6545"/>
                </a:lnTo>
                <a:lnTo>
                  <a:pt x="58500" y="24886"/>
                </a:lnTo>
                <a:lnTo>
                  <a:pt x="28526" y="52953"/>
                </a:lnTo>
                <a:lnTo>
                  <a:pt x="8404" y="88677"/>
                </a:lnTo>
                <a:lnTo>
                  <a:pt x="0" y="129987"/>
                </a:lnTo>
                <a:lnTo>
                  <a:pt x="722" y="145448"/>
                </a:lnTo>
                <a:lnTo>
                  <a:pt x="11272" y="188134"/>
                </a:lnTo>
                <a:lnTo>
                  <a:pt x="32815" y="223907"/>
                </a:lnTo>
                <a:lnTo>
                  <a:pt x="63322" y="251007"/>
                </a:lnTo>
                <a:lnTo>
                  <a:pt x="100759" y="267671"/>
                </a:lnTo>
                <a:lnTo>
                  <a:pt x="136059" y="272317"/>
                </a:lnTo>
                <a:lnTo>
                  <a:pt x="150739" y="271535"/>
                </a:lnTo>
                <a:lnTo>
                  <a:pt x="191745" y="260449"/>
                </a:lnTo>
                <a:lnTo>
                  <a:pt x="226513" y="237940"/>
                </a:lnTo>
                <a:lnTo>
                  <a:pt x="252873" y="206181"/>
                </a:lnTo>
                <a:lnTo>
                  <a:pt x="268657" y="167340"/>
                </a:lnTo>
                <a:lnTo>
                  <a:pt x="272232" y="138585"/>
                </a:lnTo>
                <a:lnTo>
                  <a:pt x="271468" y="123586"/>
                </a:lnTo>
                <a:lnTo>
                  <a:pt x="260585" y="81896"/>
                </a:lnTo>
                <a:lnTo>
                  <a:pt x="238457" y="46721"/>
                </a:lnTo>
                <a:lnTo>
                  <a:pt x="207196" y="20064"/>
                </a:lnTo>
                <a:lnTo>
                  <a:pt x="168916" y="3926"/>
                </a:lnTo>
                <a:lnTo>
                  <a:pt x="140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38054" y="5251432"/>
            <a:ext cx="210820" cy="227329"/>
          </a:xfrm>
          <a:custGeom>
            <a:avLst/>
            <a:gdLst/>
            <a:ahLst/>
            <a:cxnLst/>
            <a:rect l="l" t="t" r="r" b="b"/>
            <a:pathLst>
              <a:path w="210820" h="227329">
                <a:moveTo>
                  <a:pt x="0" y="0"/>
                </a:moveTo>
                <a:lnTo>
                  <a:pt x="0" y="226923"/>
                </a:lnTo>
                <a:lnTo>
                  <a:pt x="210210" y="113461"/>
                </a:ln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165" y="5513072"/>
            <a:ext cx="767715" cy="855344"/>
          </a:xfrm>
          <a:custGeom>
            <a:avLst/>
            <a:gdLst/>
            <a:ahLst/>
            <a:cxnLst/>
            <a:rect l="l" t="t" r="r" b="b"/>
            <a:pathLst>
              <a:path w="767715" h="855345">
                <a:moveTo>
                  <a:pt x="767321" y="0"/>
                </a:moveTo>
                <a:lnTo>
                  <a:pt x="30924" y="486625"/>
                </a:lnTo>
                <a:lnTo>
                  <a:pt x="189509" y="596099"/>
                </a:lnTo>
                <a:lnTo>
                  <a:pt x="0" y="855040"/>
                </a:lnTo>
                <a:lnTo>
                  <a:pt x="277901" y="855040"/>
                </a:lnTo>
                <a:lnTo>
                  <a:pt x="374205" y="724585"/>
                </a:lnTo>
                <a:lnTo>
                  <a:pt x="555412" y="724585"/>
                </a:lnTo>
                <a:lnTo>
                  <a:pt x="767321" y="0"/>
                </a:lnTo>
                <a:close/>
              </a:path>
              <a:path w="767715" h="855345">
                <a:moveTo>
                  <a:pt x="555412" y="724585"/>
                </a:moveTo>
                <a:lnTo>
                  <a:pt x="374205" y="724585"/>
                </a:lnTo>
                <a:lnTo>
                  <a:pt x="525056" y="828382"/>
                </a:lnTo>
                <a:lnTo>
                  <a:pt x="555412" y="724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05196" y="4376220"/>
            <a:ext cx="678434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71880" algn="ctr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ideo</a:t>
            </a:r>
            <a:endParaRPr sz="1000">
              <a:latin typeface="HelvNeue Bold for IBM"/>
              <a:cs typeface="HelvNeue Bold for IBM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F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o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t-s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a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e </a:t>
            </a:r>
            <a:r>
              <a:rPr sz="950" b="0" u="sng" spc="-4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SM por</a:t>
            </a:r>
            <a:r>
              <a:rPr sz="950" b="0" u="sng" spc="-17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t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l video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65846" y="5895725"/>
            <a:ext cx="163322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Bac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k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up as a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0"/>
              </a:rPr>
              <a:t>e video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05150" y="3545768"/>
            <a:ext cx="3581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ideo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919" y="5535443"/>
            <a:ext cx="38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Mo</a:t>
            </a:r>
            <a:r>
              <a:rPr sz="12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 in</a:t>
            </a:r>
            <a:r>
              <a:rPr sz="12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16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025" y="4645456"/>
            <a:ext cx="5172075" cy="859790"/>
          </a:xfrm>
          <a:custGeom>
            <a:avLst/>
            <a:gdLst/>
            <a:ahLst/>
            <a:cxnLst/>
            <a:rect l="l" t="t" r="r" b="b"/>
            <a:pathLst>
              <a:path w="5172075" h="859789">
                <a:moveTo>
                  <a:pt x="0" y="859536"/>
                </a:moveTo>
                <a:lnTo>
                  <a:pt x="5172075" y="859536"/>
                </a:lnTo>
                <a:lnTo>
                  <a:pt x="5172075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445275"/>
            <a:ext cx="19951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olution use cas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92974"/>
            <a:ext cx="33166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B</a:t>
            </a:r>
            <a:r>
              <a:rPr sz="1000" b="1" dirty="0">
                <a:latin typeface="HelvNeue Bold for IBM"/>
                <a:cs typeface="HelvNeue Bold for IBM"/>
              </a:rPr>
              <a:t>ac</a:t>
            </a:r>
            <a:r>
              <a:rPr sz="1000" b="1" spc="-10" dirty="0">
                <a:latin typeface="HelvNeue Bold for IBM"/>
                <a:cs typeface="HelvNeue Bold for IBM"/>
              </a:rPr>
              <a:t>k</a:t>
            </a:r>
            <a:r>
              <a:rPr sz="1000" b="1" dirty="0">
                <a:latin typeface="HelvNeue Bold for IBM"/>
                <a:cs typeface="HelvNeue Bold for IBM"/>
              </a:rPr>
              <a:t>up as a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e: </a:t>
            </a:r>
            <a:r>
              <a:rPr sz="1000" b="1" spc="-5" dirty="0">
                <a:latin typeface="HelvNeue Bold for IBM"/>
                <a:cs typeface="HelvNeue Bold for IBM"/>
              </a:rPr>
              <a:t>L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spc="-3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eragi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IBM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naged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582381"/>
            <a:ext cx="2522220" cy="167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eeds</a:t>
            </a:r>
            <a:endParaRPr sz="1000">
              <a:latin typeface="HelvNeue Bold for IBM"/>
              <a:cs typeface="HelvNeue Bold for IBM"/>
            </a:endParaRPr>
          </a:p>
          <a:p>
            <a:pPr marL="127000" marR="278765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Cus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ers</a:t>
            </a:r>
            <a:r>
              <a:rPr sz="950" b="0" dirty="0"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wit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pid in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2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th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eed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ect mi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sion-c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itic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endParaRPr sz="950">
              <a:latin typeface="HelvNeue Light for IBM"/>
              <a:cs typeface="HelvNeue Light for IBM"/>
            </a:endParaRPr>
          </a:p>
          <a:p>
            <a:pPr marL="127000" marR="18923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ro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10" dirty="0">
                <a:latin typeface="HelvNeue Light for IBM"/>
                <a:cs typeface="HelvNeue Light for IBM"/>
              </a:rPr>
              <a:t>enue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b</a:t>
            </a:r>
            <a:r>
              <a:rPr sz="950" b="0" spc="-5" dirty="0">
                <a:latin typeface="HelvNeue Light for IBM"/>
                <a:cs typeface="HelvNeue Light for IBM"/>
              </a:rPr>
              <a:t>y addi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addition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</a:t>
            </a:r>
            <a:r>
              <a:rPr sz="950" b="0" spc="-10" dirty="0">
                <a:latin typeface="HelvNeue Light for IBM"/>
                <a:cs typeface="HelvNeue Light for IBM"/>
              </a:rPr>
              <a:t>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olio</a:t>
            </a:r>
            <a:endParaRPr sz="950">
              <a:latin typeface="HelvNeue Light for IBM"/>
              <a:cs typeface="HelvNeue Light for IBM"/>
            </a:endParaRPr>
          </a:p>
          <a:p>
            <a:pPr marL="127000" marR="3683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Do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h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u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ds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up-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IT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30" dirty="0">
                <a:latin typeface="HelvNeue Light for IBM"/>
                <a:cs typeface="HelvNeue Light for IBM"/>
              </a:rPr>
              <a:t>ov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in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uctu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i</a:t>
            </a:r>
            <a:r>
              <a:rPr sz="950" b="0" spc="-30" dirty="0">
                <a:latin typeface="HelvNeue Light for IBM"/>
                <a:cs typeface="HelvNeue Light for IBM"/>
              </a:rPr>
              <a:t>nv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equi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build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vide </a:t>
            </a:r>
            <a:r>
              <a:rPr sz="950" b="0" spc="-10" dirty="0">
                <a:latin typeface="HelvNeue Light for IBM"/>
                <a:cs typeface="HelvNeue Light for IBM"/>
              </a:rPr>
              <a:t>backup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clie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 but h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s</a:t>
            </a:r>
            <a:r>
              <a:rPr sz="950" b="0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ills limi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0" y="2582427"/>
            <a:ext cx="1986280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B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CRS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Cloud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naged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Backup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173" y="4863672"/>
            <a:ext cx="2508885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Cloud M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naged Bac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k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up Cu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s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 </a:t>
            </a:r>
            <a:r>
              <a:rPr sz="950" b="0" u="sng" spc="-5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W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ebsi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6987" y="4665309"/>
            <a:ext cx="767715" cy="855344"/>
          </a:xfrm>
          <a:custGeom>
            <a:avLst/>
            <a:gdLst/>
            <a:ahLst/>
            <a:cxnLst/>
            <a:rect l="l" t="t" r="r" b="b"/>
            <a:pathLst>
              <a:path w="767715" h="855345">
                <a:moveTo>
                  <a:pt x="767321" y="0"/>
                </a:moveTo>
                <a:lnTo>
                  <a:pt x="30924" y="486625"/>
                </a:lnTo>
                <a:lnTo>
                  <a:pt x="189509" y="596112"/>
                </a:lnTo>
                <a:lnTo>
                  <a:pt x="0" y="855040"/>
                </a:lnTo>
                <a:lnTo>
                  <a:pt x="277901" y="855040"/>
                </a:lnTo>
                <a:lnTo>
                  <a:pt x="374205" y="724598"/>
                </a:lnTo>
                <a:lnTo>
                  <a:pt x="555411" y="724598"/>
                </a:lnTo>
                <a:lnTo>
                  <a:pt x="767321" y="0"/>
                </a:lnTo>
                <a:close/>
              </a:path>
              <a:path w="767715" h="855345">
                <a:moveTo>
                  <a:pt x="555411" y="724598"/>
                </a:moveTo>
                <a:lnTo>
                  <a:pt x="374205" y="724598"/>
                </a:lnTo>
                <a:lnTo>
                  <a:pt x="525056" y="828395"/>
                </a:lnTo>
                <a:lnTo>
                  <a:pt x="555411" y="724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5294" y="5171571"/>
            <a:ext cx="839025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spc="-6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G</a:t>
            </a:r>
            <a:r>
              <a:rPr sz="950" b="0" u="sng" spc="-4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 Solutions &amp;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800">
              <a:latin typeface="Times New Roman"/>
              <a:cs typeface="Times New Roman"/>
            </a:endParaRPr>
          </a:p>
          <a:p>
            <a:pPr marL="7630795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8500" y="2582427"/>
            <a:ext cx="2423795" cy="2437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5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</a:t>
            </a:r>
            <a:endParaRPr sz="1000">
              <a:latin typeface="HelvNeue Bold for IBM"/>
              <a:cs typeface="HelvNeue Bold for IBM"/>
            </a:endParaRPr>
          </a:p>
          <a:p>
            <a:pPr marL="127000" marR="31115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Helps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vide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ecu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y-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ich,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naged</a:t>
            </a:r>
            <a:r>
              <a:rPr sz="950" b="0" spc="-5" dirty="0">
                <a:latin typeface="HelvNeue Light for IBM"/>
                <a:cs typeface="HelvNeue Light for IBM"/>
              </a:rPr>
              <a:t> 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ection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c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itic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 onsi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 or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fsi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ea</a:t>
            </a:r>
            <a:r>
              <a:rPr sz="950" b="0" spc="-10" dirty="0">
                <a:latin typeface="HelvNeue Light for IBM"/>
                <a:cs typeface="HelvNeue Light for IBM"/>
              </a:rPr>
              <a:t>sed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ail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bili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</a:t>
            </a:r>
            <a:endParaRPr sz="950">
              <a:latin typeface="HelvNeue Light for IBM"/>
              <a:cs typeface="HelvNeue Light for IBM"/>
            </a:endParaRPr>
          </a:p>
          <a:p>
            <a:pPr marL="127000" marR="16383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edu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10" dirty="0">
                <a:latin typeface="HelvNeue Light for IBM"/>
                <a:cs typeface="HelvNeue Light for IBM"/>
              </a:rPr>
              <a:t>ope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5" dirty="0">
                <a:latin typeface="HelvNeue Light for IBM"/>
                <a:cs typeface="HelvNeue Light for IBM"/>
              </a:rPr>
              <a:t>tion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is</a:t>
            </a:r>
            <a:r>
              <a:rPr sz="950" b="0" spc="-15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tu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or</a:t>
            </a:r>
            <a:r>
              <a:rPr sz="950" b="0" spc="-10" dirty="0">
                <a:latin typeface="HelvNeue Light for IBM"/>
                <a:cs typeface="HelvNeue Light for IBM"/>
              </a:rPr>
              <a:t> 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nmade</a:t>
            </a:r>
            <a:r>
              <a:rPr sz="950" b="0" spc="-5" dirty="0">
                <a:latin typeface="HelvNeue Light for IBM"/>
                <a:cs typeface="HelvNeue Light for IBM"/>
              </a:rPr>
              <a:t> disa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ers</a:t>
            </a:r>
            <a:endParaRPr sz="950">
              <a:latin typeface="HelvNeue Light for IBM"/>
              <a:cs typeface="HelvNeue Light for IBM"/>
            </a:endParaRPr>
          </a:p>
          <a:p>
            <a:pPr marL="127000" marR="1574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Helps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edu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20" dirty="0">
                <a:latin typeface="HelvNeue Light for IBM"/>
                <a:cs typeface="HelvNeue Light for IBM"/>
              </a:rPr>
              <a:t>ot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ership with cloud-ba</a:t>
            </a:r>
            <a:r>
              <a:rPr sz="950" b="0" spc="-10" dirty="0">
                <a:latin typeface="HelvNeue Light for IBM"/>
                <a:cs typeface="HelvNeue Light for IBM"/>
              </a:rPr>
              <a:t>sed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 </a:t>
            </a:r>
            <a:r>
              <a:rPr sz="950" b="0" spc="-10" dirty="0">
                <a:latin typeface="HelvNeue Light for IBM"/>
                <a:cs typeface="HelvNeue Light for IBM"/>
              </a:rPr>
              <a:t>backup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olutions</a:t>
            </a:r>
            <a:endParaRPr sz="950">
              <a:latin typeface="HelvNeue Light for IBM"/>
              <a:cs typeface="HelvNeue Light for IBM"/>
            </a:endParaRPr>
          </a:p>
          <a:p>
            <a:pPr marL="127000" marR="1714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Helps ea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ious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dus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egul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equi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vides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dus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y</a:t>
            </a:r>
            <a:r>
              <a:rPr sz="950" b="0" spc="-114" dirty="0">
                <a:latin typeface="HelvNeue Light for IBM"/>
                <a:cs typeface="HelvNeue Light for IBM"/>
              </a:rPr>
              <a:t>’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omp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ensi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isk mitig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olutions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IT ope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5" dirty="0">
                <a:latin typeface="HelvNeue Light for IBM"/>
                <a:cs typeface="HelvNeue Light for IBM"/>
              </a:rPr>
              <a:t>tions</a:t>
            </a:r>
            <a:endParaRPr sz="950">
              <a:latin typeface="HelvNeue Light for IBM"/>
              <a:cs typeface="HelvNeue Light for IBM"/>
            </a:endParaRPr>
          </a:p>
          <a:p>
            <a:pPr marL="127000" marR="132080" indent="-114300" algn="just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latin typeface="HelvNeue Light for IBM"/>
                <a:cs typeface="HelvNeue Light for IBM"/>
              </a:rPr>
              <a:t>be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ol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clie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latin typeface="HelvNeue Light for IBM"/>
                <a:cs typeface="HelvNeue Light for IBM"/>
              </a:rPr>
              <a:t>ad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addition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5" dirty="0">
                <a:latin typeface="HelvNeue Light for IBM"/>
                <a:cs typeface="HelvNeue Light for IBM"/>
              </a:rPr>
              <a:t>re</a:t>
            </a:r>
            <a:r>
              <a:rPr sz="950" b="0" spc="-2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enue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latin typeface="HelvNeue Light for IBM"/>
                <a:cs typeface="HelvNeue Light for IBM"/>
              </a:rPr>
              <a:t>po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spc="25" dirty="0">
                <a:latin typeface="HelvNeue Light for IBM"/>
                <a:cs typeface="HelvNeue Light for IBM"/>
              </a:rPr>
              <a:t>t</a:t>
            </a:r>
            <a:r>
              <a:rPr sz="950" b="0" spc="-20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oli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</a:t>
            </a:r>
            <a:r>
              <a:rPr sz="950" b="0" spc="1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cloud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vi</a:t>
            </a: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3744" y="4687685"/>
            <a:ext cx="38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Mo</a:t>
            </a:r>
            <a:r>
              <a:rPr sz="12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 in</a:t>
            </a:r>
            <a:r>
              <a:rPr sz="12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17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025" y="5204256"/>
            <a:ext cx="5172075" cy="859790"/>
          </a:xfrm>
          <a:custGeom>
            <a:avLst/>
            <a:gdLst/>
            <a:ahLst/>
            <a:cxnLst/>
            <a:rect l="l" t="t" r="r" b="b"/>
            <a:pathLst>
              <a:path w="5172075" h="859789">
                <a:moveTo>
                  <a:pt x="0" y="859536"/>
                </a:moveTo>
                <a:lnTo>
                  <a:pt x="5172075" y="859536"/>
                </a:lnTo>
                <a:lnTo>
                  <a:pt x="5172075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445275"/>
            <a:ext cx="19951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olution use cas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92974"/>
            <a:ext cx="8921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r>
              <a:rPr sz="1000" b="1" spc="30" dirty="0">
                <a:latin typeface="HelvNeue Bold for IBM"/>
                <a:cs typeface="HelvNeue Bold for IBM"/>
              </a:rPr>
              <a:t>L</a:t>
            </a:r>
            <a:r>
              <a:rPr sz="1000" b="1" spc="-5" dirty="0">
                <a:latin typeface="HelvNeue Bold for IBM"/>
                <a:cs typeface="HelvNeue Bold for IBM"/>
              </a:rPr>
              <a:t>a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er IaaS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442681"/>
            <a:ext cx="2522855" cy="213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eeds</a:t>
            </a:r>
            <a:endParaRPr sz="1000">
              <a:latin typeface="HelvNeue Bold for IBM"/>
              <a:cs typeface="HelvNeue Bold for IBM"/>
            </a:endParaRPr>
          </a:p>
          <a:p>
            <a:pPr marL="127000" marR="16129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High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pi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xpen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ope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equi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u</a:t>
            </a:r>
            <a:r>
              <a:rPr sz="950" b="0" spc="-3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onfigu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mai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ain a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ecu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y-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ich,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eli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ble IT e</a:t>
            </a:r>
            <a:r>
              <a:rPr sz="950" b="0" spc="-3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suppo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or 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0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loads</a:t>
            </a:r>
            <a:endParaRPr sz="950">
              <a:latin typeface="HelvNeue Light for IBM"/>
              <a:cs typeface="HelvNeue Light for IBM"/>
            </a:endParaRPr>
          </a:p>
          <a:p>
            <a:pPr marL="127000" marR="13398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ro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10" dirty="0">
                <a:latin typeface="HelvNeue Light for IBM"/>
                <a:cs typeface="HelvNeue Light for IBM"/>
              </a:rPr>
              <a:t>enue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b</a:t>
            </a:r>
            <a:r>
              <a:rPr sz="950" b="0" spc="-5" dirty="0">
                <a:latin typeface="HelvNeue Light for IBM"/>
                <a:cs typeface="HelvNeue Light for IBM"/>
              </a:rPr>
              <a:t>y addi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</a:t>
            </a:r>
            <a:r>
              <a:rPr sz="950" b="0" spc="-10" dirty="0">
                <a:latin typeface="HelvNeue Light for IBM"/>
                <a:cs typeface="HelvNeue Light for IBM"/>
              </a:rPr>
              <a:t>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olio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Need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 quic</a:t>
            </a:r>
            <a:r>
              <a:rPr sz="950" b="0" spc="0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ly with high-qu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8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, in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27000" marR="27241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Need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er a</a:t>
            </a:r>
            <a:r>
              <a:rPr sz="950" b="0" spc="-15" dirty="0">
                <a:latin typeface="HelvNeue Light for IBM"/>
                <a:cs typeface="HelvNeue Light for IBM"/>
              </a:rPr>
              <a:t>cc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un</a:t>
            </a:r>
            <a:r>
              <a:rPr sz="950" b="0" spc="-5" dirty="0">
                <a:latin typeface="HelvNeue Light for IBM"/>
                <a:cs typeface="HelvNeue Light for IBM"/>
              </a:rPr>
              <a:t> a pil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t,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t or 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empo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0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load</a:t>
            </a:r>
            <a:endParaRPr sz="950">
              <a:latin typeface="HelvNeue Light for IBM"/>
              <a:cs typeface="HelvNeue Light for IBM"/>
            </a:endParaRPr>
          </a:p>
          <a:p>
            <a:pPr marL="127000" marR="32321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H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ficul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aini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dyn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mic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0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loads within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ons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ai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fi</a:t>
            </a:r>
            <a:r>
              <a:rPr sz="950" b="0" spc="-40" dirty="0">
                <a:latin typeface="HelvNeue Light for IBM"/>
                <a:cs typeface="HelvNeue Light for IBM"/>
              </a:rPr>
              <a:t>x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in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lled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paci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0" y="2442727"/>
            <a:ext cx="75882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S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L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ay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5800" y="2433583"/>
            <a:ext cx="2341245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20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</a:t>
            </a:r>
            <a:endParaRPr sz="1000">
              <a:latin typeface="HelvNeue Bold for IBM"/>
              <a:cs typeface="HelvNeue Bold for IBM"/>
            </a:endParaRPr>
          </a:p>
          <a:p>
            <a:pPr marL="127000" marR="249554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Fl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xibl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10" dirty="0">
                <a:latin typeface="HelvNeue Light for IBM"/>
                <a:cs typeface="HelvNeue Light for IBM"/>
              </a:rPr>
              <a:t>au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om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in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uctu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with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di</a:t>
            </a:r>
            <a:r>
              <a:rPr sz="950" b="0" spc="-35" dirty="0">
                <a:latin typeface="HelvNeue Light for IBM"/>
                <a:cs typeface="HelvNeue Light for IBM"/>
              </a:rPr>
              <a:t>z</a:t>
            </a:r>
            <a:r>
              <a:rPr sz="950" b="0" spc="-5" dirty="0">
                <a:latin typeface="HelvNeue Light for IBM"/>
                <a:cs typeface="HelvNeue Light for IBM"/>
              </a:rPr>
              <a:t>ed,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odul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r </a:t>
            </a:r>
            <a:r>
              <a:rPr sz="950" b="0" spc="-10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onfigu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5" dirty="0">
                <a:latin typeface="HelvNeue Light for IBM"/>
                <a:cs typeface="HelvNeue Light for IBM"/>
              </a:rPr>
              <a:t>tions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B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me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l, public,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visioni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Glob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lly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onsi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olio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14" dirty="0">
                <a:latin typeface="HelvNeue Light for IBM"/>
                <a:cs typeface="HelvNeue Light for IBM"/>
              </a:rPr>
              <a:t>T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iple 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t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k </a:t>
            </a:r>
            <a:r>
              <a:rPr sz="950" b="0" spc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chi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ectu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marR="99060" indent="-114300" algn="just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be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old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clie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add</a:t>
            </a:r>
            <a:r>
              <a:rPr sz="950" b="0" spc="-5" dirty="0">
                <a:latin typeface="HelvNeue Light for IBM"/>
                <a:cs typeface="HelvNeue Light for IBM"/>
              </a:rPr>
              <a:t> addition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10" dirty="0">
                <a:latin typeface="HelvNeue Light for IBM"/>
                <a:cs typeface="HelvNeue Light for IBM"/>
              </a:rPr>
              <a:t>enue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</a:t>
            </a:r>
            <a:r>
              <a:rPr sz="950" b="0" spc="-10" dirty="0">
                <a:latin typeface="HelvNeue Light for IBM"/>
                <a:cs typeface="HelvNeue Light for IBM"/>
              </a:rPr>
              <a:t>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olio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cloud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17850" y="3145535"/>
            <a:ext cx="1828800" cy="1114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1245" y="2936503"/>
            <a:ext cx="3581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ideo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46450" y="4612930"/>
            <a:ext cx="919480" cy="0"/>
          </a:xfrm>
          <a:custGeom>
            <a:avLst/>
            <a:gdLst/>
            <a:ahLst/>
            <a:cxnLst/>
            <a:rect l="l" t="t" r="r" b="b"/>
            <a:pathLst>
              <a:path w="919479">
                <a:moveTo>
                  <a:pt x="0" y="0"/>
                </a:moveTo>
                <a:lnTo>
                  <a:pt x="918972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5196" y="4336343"/>
            <a:ext cx="23907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ct val="1053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W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inni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g with S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f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u="sng" spc="2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L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ay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er busi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 p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spc="-17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perspecti</a:t>
            </a:r>
            <a:r>
              <a:rPr sz="950" b="0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v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 video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65800" y="4179579"/>
            <a:ext cx="3581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ideo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78500" y="4385436"/>
            <a:ext cx="1828799" cy="1109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65846" y="5597706"/>
            <a:ext cx="1245235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Sil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v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erS</a:t>
            </a:r>
            <a:r>
              <a:rPr sz="950" b="0" u="sng" spc="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k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y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e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82010" y="5056201"/>
            <a:ext cx="272415" cy="272415"/>
          </a:xfrm>
          <a:custGeom>
            <a:avLst/>
            <a:gdLst/>
            <a:ahLst/>
            <a:cxnLst/>
            <a:rect l="l" t="t" r="r" b="b"/>
            <a:pathLst>
              <a:path w="272415" h="272414">
                <a:moveTo>
                  <a:pt x="140539" y="0"/>
                </a:moveTo>
                <a:lnTo>
                  <a:pt x="96460" y="6545"/>
                </a:lnTo>
                <a:lnTo>
                  <a:pt x="58500" y="24886"/>
                </a:lnTo>
                <a:lnTo>
                  <a:pt x="28526" y="52953"/>
                </a:lnTo>
                <a:lnTo>
                  <a:pt x="8404" y="88677"/>
                </a:lnTo>
                <a:lnTo>
                  <a:pt x="0" y="129987"/>
                </a:lnTo>
                <a:lnTo>
                  <a:pt x="722" y="145448"/>
                </a:lnTo>
                <a:lnTo>
                  <a:pt x="11272" y="188134"/>
                </a:lnTo>
                <a:lnTo>
                  <a:pt x="32815" y="223907"/>
                </a:lnTo>
                <a:lnTo>
                  <a:pt x="63322" y="251007"/>
                </a:lnTo>
                <a:lnTo>
                  <a:pt x="100759" y="267671"/>
                </a:lnTo>
                <a:lnTo>
                  <a:pt x="136059" y="272317"/>
                </a:lnTo>
                <a:lnTo>
                  <a:pt x="150739" y="271535"/>
                </a:lnTo>
                <a:lnTo>
                  <a:pt x="191745" y="260449"/>
                </a:lnTo>
                <a:lnTo>
                  <a:pt x="226513" y="237940"/>
                </a:lnTo>
                <a:lnTo>
                  <a:pt x="252873" y="206181"/>
                </a:lnTo>
                <a:lnTo>
                  <a:pt x="268657" y="167340"/>
                </a:lnTo>
                <a:lnTo>
                  <a:pt x="272232" y="138585"/>
                </a:lnTo>
                <a:lnTo>
                  <a:pt x="271468" y="123586"/>
                </a:lnTo>
                <a:lnTo>
                  <a:pt x="260585" y="81896"/>
                </a:lnTo>
                <a:lnTo>
                  <a:pt x="238457" y="46721"/>
                </a:lnTo>
                <a:lnTo>
                  <a:pt x="207196" y="20064"/>
                </a:lnTo>
                <a:lnTo>
                  <a:pt x="168916" y="3926"/>
                </a:lnTo>
                <a:lnTo>
                  <a:pt x="1405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9716" y="5077695"/>
            <a:ext cx="102870" cy="227329"/>
          </a:xfrm>
          <a:custGeom>
            <a:avLst/>
            <a:gdLst/>
            <a:ahLst/>
            <a:cxnLst/>
            <a:rect l="l" t="t" r="r" b="b"/>
            <a:pathLst>
              <a:path w="102870" h="227329">
                <a:moveTo>
                  <a:pt x="0" y="0"/>
                </a:moveTo>
                <a:lnTo>
                  <a:pt x="0" y="226923"/>
                </a:lnTo>
                <a:lnTo>
                  <a:pt x="102476" y="113461"/>
                </a:ln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0576" y="5836646"/>
            <a:ext cx="102870" cy="227329"/>
          </a:xfrm>
          <a:custGeom>
            <a:avLst/>
            <a:gdLst/>
            <a:ahLst/>
            <a:cxnLst/>
            <a:rect l="l" t="t" r="r" b="b"/>
            <a:pathLst>
              <a:path w="102870" h="227329">
                <a:moveTo>
                  <a:pt x="0" y="0"/>
                </a:moveTo>
                <a:lnTo>
                  <a:pt x="0" y="226923"/>
                </a:lnTo>
                <a:lnTo>
                  <a:pt x="102476" y="113461"/>
                </a:ln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58946" y="5397046"/>
            <a:ext cx="123825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spc="3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ww</a:t>
            </a:r>
            <a:r>
              <a:rPr sz="950" b="0" u="sng" spc="-6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w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.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s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o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f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tl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ay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e</a:t>
            </a:r>
            <a:r>
              <a:rPr sz="950" b="0" u="sng" spc="-6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r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.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om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9067" y="5704945"/>
            <a:ext cx="273939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S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o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f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t</a:t>
            </a:r>
            <a:r>
              <a:rPr sz="950" b="0" u="sng" spc="2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L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ay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er Solutions &amp;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e P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ro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vider P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og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r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m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6987" y="5217892"/>
            <a:ext cx="767715" cy="855344"/>
          </a:xfrm>
          <a:custGeom>
            <a:avLst/>
            <a:gdLst/>
            <a:ahLst/>
            <a:cxnLst/>
            <a:rect l="l" t="t" r="r" b="b"/>
            <a:pathLst>
              <a:path w="767715" h="855345">
                <a:moveTo>
                  <a:pt x="767321" y="0"/>
                </a:moveTo>
                <a:lnTo>
                  <a:pt x="30924" y="486625"/>
                </a:lnTo>
                <a:lnTo>
                  <a:pt x="189509" y="596112"/>
                </a:lnTo>
                <a:lnTo>
                  <a:pt x="0" y="855040"/>
                </a:lnTo>
                <a:lnTo>
                  <a:pt x="277901" y="855040"/>
                </a:lnTo>
                <a:lnTo>
                  <a:pt x="374205" y="724585"/>
                </a:lnTo>
                <a:lnTo>
                  <a:pt x="555415" y="724585"/>
                </a:lnTo>
                <a:lnTo>
                  <a:pt x="767321" y="0"/>
                </a:lnTo>
                <a:close/>
              </a:path>
              <a:path w="767715" h="855345">
                <a:moveTo>
                  <a:pt x="555415" y="724585"/>
                </a:moveTo>
                <a:lnTo>
                  <a:pt x="374205" y="724585"/>
                </a:lnTo>
                <a:lnTo>
                  <a:pt x="525056" y="828395"/>
                </a:lnTo>
                <a:lnTo>
                  <a:pt x="555415" y="724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3744" y="5240265"/>
            <a:ext cx="38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Mo</a:t>
            </a:r>
            <a:r>
              <a:rPr sz="12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 in</a:t>
            </a:r>
            <a:r>
              <a:rPr sz="12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18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025" y="5204256"/>
            <a:ext cx="5172075" cy="859790"/>
          </a:xfrm>
          <a:custGeom>
            <a:avLst/>
            <a:gdLst/>
            <a:ahLst/>
            <a:cxnLst/>
            <a:rect l="l" t="t" r="r" b="b"/>
            <a:pathLst>
              <a:path w="5172075" h="859789">
                <a:moveTo>
                  <a:pt x="0" y="859536"/>
                </a:moveTo>
                <a:lnTo>
                  <a:pt x="5172075" y="859536"/>
                </a:lnTo>
                <a:lnTo>
                  <a:pt x="5172075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445275"/>
            <a:ext cx="19951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olution use cas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92974"/>
            <a:ext cx="20580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egr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ed 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elp desk </a:t>
            </a:r>
            <a:r>
              <a:rPr sz="1000" b="1" spc="2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aaS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5150" y="2582427"/>
            <a:ext cx="222059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  <a:p>
            <a:pPr marL="127000" marR="508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Cloud 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ol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Desk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(SC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CD)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spc="-5" dirty="0">
                <a:latin typeface="HelvNeue Light for IBM"/>
                <a:cs typeface="HelvNeue Light for IBM"/>
              </a:rPr>
              <a:t>(IBM 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S</a:t>
            </a:r>
            <a:r>
              <a:rPr sz="950" b="0" spc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aS)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582427"/>
            <a:ext cx="2533015" cy="213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eeds</a:t>
            </a:r>
            <a:endParaRPr sz="1000">
              <a:latin typeface="HelvNeue Bold for IBM"/>
              <a:cs typeface="HelvNeue Bold for IBM"/>
            </a:endParaRPr>
          </a:p>
          <a:p>
            <a:pPr marL="127000" marR="508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Una</a:t>
            </a:r>
            <a:r>
              <a:rPr sz="950" b="0" spc="-15" dirty="0">
                <a:latin typeface="HelvNeue Light for IBM"/>
                <a:cs typeface="HelvNeue Light for IBM"/>
              </a:rPr>
              <a:t>cc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0" dirty="0">
                <a:latin typeface="HelvNeue Light for IBM"/>
                <a:cs typeface="HelvNeue Light for IBM"/>
              </a:rPr>
              <a:t>pt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ble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l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els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cus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us</a:t>
            </a:r>
            <a:r>
              <a:rPr sz="950" b="0" spc="-5" dirty="0">
                <a:latin typeface="HelvNeue Light for IBM"/>
                <a:cs typeface="HelvNeue Light for IBM"/>
              </a:rPr>
              <a:t>er s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action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Duplic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sou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usion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egul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  <a:p>
            <a:pPr marL="127000" marR="340995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St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sou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b</a:t>
            </a:r>
            <a:r>
              <a:rPr sz="950" b="0" spc="-30" dirty="0">
                <a:latin typeface="HelvNeue Light for IBM"/>
                <a:cs typeface="HelvNeue Light for IBM"/>
              </a:rPr>
              <a:t>ov</a:t>
            </a:r>
            <a:r>
              <a:rPr sz="950" b="0" spc="-5" dirty="0">
                <a:latin typeface="HelvNeue Light for IBM"/>
                <a:cs typeface="HelvNeue Light for IBM"/>
              </a:rPr>
              <a:t>e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dus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ms</a:t>
            </a:r>
            <a:endParaRPr sz="950">
              <a:latin typeface="HelvNeue Light for IBM"/>
              <a:cs typeface="HelvNeue Light for IBM"/>
            </a:endParaRPr>
          </a:p>
          <a:p>
            <a:pPr marL="127000" marR="36830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u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desi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ble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onseque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ch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ge</a:t>
            </a:r>
            <a:endParaRPr sz="950">
              <a:latin typeface="HelvNeue Light for IBM"/>
              <a:cs typeface="HelvNeue Light for IBM"/>
            </a:endParaRPr>
          </a:p>
          <a:p>
            <a:pPr marL="127000" marR="112395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Se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eques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i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sues </a:t>
            </a:r>
            <a:r>
              <a:rPr sz="950" b="0" spc="-10" dirty="0">
                <a:latin typeface="HelvNeue Light for IBM"/>
                <a:cs typeface="HelvNeue Light for IBM"/>
              </a:rPr>
              <a:t>do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cus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equi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 in 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t-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ode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e</a:t>
            </a:r>
            <a:r>
              <a:rPr sz="950" b="0" spc="-3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  <a:p>
            <a:pPr marL="127000" marR="144145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ro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10" dirty="0">
                <a:latin typeface="HelvNeue Light for IBM"/>
                <a:cs typeface="HelvNeue Light for IBM"/>
              </a:rPr>
              <a:t>enue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b</a:t>
            </a:r>
            <a:r>
              <a:rPr sz="950" b="0" spc="-5" dirty="0">
                <a:latin typeface="HelvNeue Light for IBM"/>
                <a:cs typeface="HelvNeue Light for IBM"/>
              </a:rPr>
              <a:t>y addi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</a:t>
            </a:r>
            <a:r>
              <a:rPr sz="950" b="0" spc="-10" dirty="0">
                <a:latin typeface="HelvNeue Light for IBM"/>
                <a:cs typeface="HelvNeue Light for IBM"/>
              </a:rPr>
              <a:t>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olio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5800" y="2582427"/>
            <a:ext cx="2533650" cy="2590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5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</a:t>
            </a:r>
            <a:endParaRPr sz="1000">
              <a:latin typeface="HelvNeue Bold for IBM"/>
              <a:cs typeface="HelvNeue Bold for IBM"/>
            </a:endParaRPr>
          </a:p>
          <a:p>
            <a:pPr marL="127000" marR="508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ompl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eg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 th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ombi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es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cide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t,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oblem, ch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elea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onfigu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a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 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es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a 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gle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olution. Ho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ope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b</a:t>
            </a:r>
            <a:r>
              <a:rPr sz="950" b="0" spc="-5" dirty="0">
                <a:latin typeface="HelvNeue Light for IBM"/>
                <a:cs typeface="HelvNeue Light for IBM"/>
              </a:rPr>
              <a:t>y IBM, Cloud C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ol Desk (S</a:t>
            </a:r>
            <a:r>
              <a:rPr sz="950" b="0" spc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aS)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ers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10" dirty="0">
                <a:latin typeface="HelvNeue Light for IBM"/>
                <a:cs typeface="HelvNeue Light for IBM"/>
              </a:rPr>
              <a:t>ou</a:t>
            </a:r>
            <a:r>
              <a:rPr sz="950" b="0" spc="-5" dirty="0">
                <a:latin typeface="HelvNeue Light for IBM"/>
                <a:cs typeface="HelvNeue Light for IBM"/>
              </a:rPr>
              <a:t> a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 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 as a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, wit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out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eed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 s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 up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 ope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 s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5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in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uctu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r>
              <a:rPr sz="950" b="0" spc="-5" dirty="0">
                <a:latin typeface="HelvNeue Light for IBM"/>
                <a:cs typeface="HelvNeue Light for IBM"/>
              </a:rPr>
              <a:t>.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20" dirty="0">
                <a:latin typeface="HelvNeue Light for IBM"/>
                <a:cs typeface="HelvNeue Light for IBM"/>
              </a:rPr>
              <a:t>ot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ership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nh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ti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lue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ea</a:t>
            </a:r>
            <a:r>
              <a:rPr sz="950" b="0" spc="-10" dirty="0">
                <a:latin typeface="HelvNeue Light for IBM"/>
                <a:cs typeface="HelvNeue Light for IBM"/>
              </a:rPr>
              <a:t>sed</a:t>
            </a:r>
            <a:r>
              <a:rPr sz="950" b="0" spc="-5" dirty="0">
                <a:latin typeface="HelvNeue Light for IBM"/>
                <a:cs typeface="HelvNeue Light for IBM"/>
              </a:rPr>
              <a:t> fl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xibili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with eec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ea</a:t>
            </a:r>
            <a:r>
              <a:rPr sz="950" b="0" spc="-10" dirty="0">
                <a:latin typeface="HelvNeue Light for IBM"/>
                <a:cs typeface="HelvNeue Light for IBM"/>
              </a:rPr>
              <a:t>sed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isk</a:t>
            </a:r>
            <a:endParaRPr sz="950">
              <a:latin typeface="HelvNeue Light for IBM"/>
              <a:cs typeface="HelvNeue Light for IBM"/>
            </a:endParaRPr>
          </a:p>
          <a:p>
            <a:pPr marL="127000" marR="29972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Un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-5" dirty="0">
                <a:latin typeface="HelvNeue Light for IBM"/>
                <a:cs typeface="HelvNeue Light for IBM"/>
              </a:rPr>
              <a:t>fied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chi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ectu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ea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10" dirty="0">
                <a:latin typeface="HelvNeue Light for IBM"/>
                <a:cs typeface="HelvNeue Light for IBM"/>
              </a:rPr>
              <a:t>ado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olvi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poi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t-pain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55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SM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</a:t>
            </a:r>
            <a:endParaRPr sz="950">
              <a:latin typeface="HelvNeue Light for IBM"/>
              <a:cs typeface="HelvNeue Light for IBM"/>
            </a:endParaRPr>
          </a:p>
          <a:p>
            <a:pPr marL="127000" marR="207645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be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old or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eg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cloud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6963" y="5393344"/>
            <a:ext cx="267970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IBM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gage—IT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 M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nage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7083" y="5701243"/>
            <a:ext cx="320929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IBM S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f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w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 as a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 O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p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tions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or Busi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P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spc="-17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ers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987" y="5217892"/>
            <a:ext cx="767715" cy="855344"/>
          </a:xfrm>
          <a:custGeom>
            <a:avLst/>
            <a:gdLst/>
            <a:ahLst/>
            <a:cxnLst/>
            <a:rect l="l" t="t" r="r" b="b"/>
            <a:pathLst>
              <a:path w="767715" h="855345">
                <a:moveTo>
                  <a:pt x="767321" y="0"/>
                </a:moveTo>
                <a:lnTo>
                  <a:pt x="30924" y="486625"/>
                </a:lnTo>
                <a:lnTo>
                  <a:pt x="189509" y="596112"/>
                </a:lnTo>
                <a:lnTo>
                  <a:pt x="0" y="855040"/>
                </a:lnTo>
                <a:lnTo>
                  <a:pt x="277901" y="855040"/>
                </a:lnTo>
                <a:lnTo>
                  <a:pt x="374205" y="724585"/>
                </a:lnTo>
                <a:lnTo>
                  <a:pt x="555415" y="724585"/>
                </a:lnTo>
                <a:lnTo>
                  <a:pt x="767321" y="0"/>
                </a:lnTo>
                <a:close/>
              </a:path>
              <a:path w="767715" h="855345">
                <a:moveTo>
                  <a:pt x="555415" y="724585"/>
                </a:moveTo>
                <a:lnTo>
                  <a:pt x="374205" y="724585"/>
                </a:lnTo>
                <a:lnTo>
                  <a:pt x="525056" y="828395"/>
                </a:lnTo>
                <a:lnTo>
                  <a:pt x="555415" y="724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744" y="5240265"/>
            <a:ext cx="38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Mo</a:t>
            </a:r>
            <a:r>
              <a:rPr sz="12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 in</a:t>
            </a:r>
            <a:r>
              <a:rPr sz="12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19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986334"/>
            <a:ext cx="2499995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hi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IB</a:t>
            </a:r>
            <a:r>
              <a:rPr sz="950" b="0" dirty="0">
                <a:latin typeface="HelvNeue Light for IBM"/>
                <a:cs typeface="HelvNeue Light for IBM"/>
              </a:rPr>
              <a:t>M</a:t>
            </a:r>
            <a:r>
              <a:rPr sz="950" b="0" spc="-20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0" dirty="0">
                <a:latin typeface="HelvNeue Light for IBM"/>
                <a:cs typeface="HelvNeue Light for IBM"/>
              </a:rPr>
              <a:t>f</a:t>
            </a:r>
            <a:r>
              <a:rPr sz="950" b="0" spc="-35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guid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20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i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desig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d</a:t>
            </a:r>
            <a:r>
              <a:rPr sz="950" b="0" spc="-20" dirty="0">
                <a:latin typeface="HelvNeue Light for IBM"/>
                <a:cs typeface="HelvNeue Light for IBM"/>
              </a:rPr>
              <a:t> </a:t>
            </a:r>
            <a:r>
              <a:rPr sz="950" b="0" spc="-4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-20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odu</a:t>
            </a:r>
            <a:r>
              <a:rPr sz="950" b="0" spc="-2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 M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naged Se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 P</a:t>
            </a:r>
            <a:r>
              <a:rPr sz="950" b="0" spc="-20" dirty="0">
                <a:latin typeface="HelvNeue Light for IBM"/>
                <a:cs typeface="HelvNeue Light for IBM"/>
              </a:rPr>
              <a:t>ro</a:t>
            </a:r>
            <a:r>
              <a:rPr sz="950" b="0" dirty="0">
                <a:latin typeface="HelvNeue Light for IBM"/>
                <a:cs typeface="HelvNeue Light for IBM"/>
              </a:rPr>
              <a:t>viders (MS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s)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Cloud </a:t>
            </a:r>
            <a:r>
              <a:rPr sz="950" b="0" spc="15" dirty="0">
                <a:latin typeface="HelvNeue Light for IBM"/>
                <a:cs typeface="HelvNeue Light for IBM"/>
              </a:rPr>
              <a:t>Se</a:t>
            </a:r>
            <a:r>
              <a:rPr sz="950" b="0" spc="70" dirty="0">
                <a:latin typeface="HelvNeue Light for IBM"/>
                <a:cs typeface="HelvNeue Light for IBM"/>
              </a:rPr>
              <a:t>r</a:t>
            </a:r>
            <a:r>
              <a:rPr sz="950" b="0" spc="15" dirty="0">
                <a:latin typeface="HelvNeue Light for IBM"/>
                <a:cs typeface="HelvNeue Light for IBM"/>
              </a:rPr>
              <a:t>vi</a:t>
            </a:r>
            <a:r>
              <a:rPr sz="950" b="0" spc="5" dirty="0">
                <a:latin typeface="HelvNeue Light for IBM"/>
                <a:cs typeface="HelvNeue Light for IBM"/>
              </a:rPr>
              <a:t>c</a:t>
            </a:r>
            <a:r>
              <a:rPr sz="950" b="0" spc="1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35" dirty="0">
                <a:latin typeface="HelvNeue Light for IBM"/>
                <a:cs typeface="HelvNeue Light for IBM"/>
              </a:rPr>
              <a:t> </a:t>
            </a:r>
            <a:r>
              <a:rPr sz="950" b="0" spc="15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ro</a:t>
            </a:r>
            <a:r>
              <a:rPr sz="950" b="0" spc="15" dirty="0">
                <a:latin typeface="HelvNeue Light for IBM"/>
                <a:cs typeface="HelvNeue Light for IBM"/>
              </a:rPr>
              <a:t>vider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35" dirty="0">
                <a:latin typeface="HelvNeue Light for IBM"/>
                <a:cs typeface="HelvNeue Light for IBM"/>
              </a:rPr>
              <a:t> </a:t>
            </a:r>
            <a:r>
              <a:rPr sz="950" b="0" spc="15" dirty="0">
                <a:latin typeface="HelvNeue Light for IBM"/>
                <a:cs typeface="HelvNeue Light for IBM"/>
              </a:rPr>
              <a:t>(</a:t>
            </a:r>
            <a:r>
              <a:rPr sz="950" b="0" spc="20" dirty="0">
                <a:latin typeface="HelvNeue Light for IBM"/>
                <a:cs typeface="HelvNeue Light for IBM"/>
              </a:rPr>
              <a:t>C</a:t>
            </a:r>
            <a:r>
              <a:rPr sz="950" b="0" spc="1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P</a:t>
            </a:r>
            <a:r>
              <a:rPr sz="950" b="0" spc="1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)</a:t>
            </a:r>
            <a:r>
              <a:rPr sz="950" b="0" spc="3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35" dirty="0">
                <a:latin typeface="HelvNeue Light for IBM"/>
                <a:cs typeface="HelvNeue Light for IBM"/>
              </a:rPr>
              <a:t> </a:t>
            </a:r>
            <a:r>
              <a:rPr sz="950" b="0" spc="15" dirty="0">
                <a:latin typeface="HelvNeue Light for IBM"/>
                <a:cs typeface="HelvNeue Light for IBM"/>
              </a:rPr>
              <a:t>IB</a:t>
            </a:r>
            <a:r>
              <a:rPr sz="950" b="0" dirty="0">
                <a:latin typeface="HelvNeue Light for IBM"/>
                <a:cs typeface="HelvNeue Light for IBM"/>
              </a:rPr>
              <a:t>M</a:t>
            </a:r>
            <a:r>
              <a:rPr sz="950" b="0" spc="35" dirty="0">
                <a:latin typeface="HelvNeue Light for IBM"/>
                <a:cs typeface="HelvNeue Light for IBM"/>
              </a:rPr>
              <a:t> </a:t>
            </a:r>
            <a:r>
              <a:rPr sz="950" b="0" spc="25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</a:t>
            </a:r>
            <a:r>
              <a:rPr sz="950" b="0" spc="35" dirty="0">
                <a:latin typeface="HelvNeue Light for IBM"/>
                <a:cs typeface="HelvNeue Light for IBM"/>
              </a:rPr>
              <a:t> </a:t>
            </a:r>
            <a:r>
              <a:rPr sz="950" b="0" spc="15" dirty="0">
                <a:latin typeface="HelvNeue Light for IBM"/>
                <a:cs typeface="HelvNeue Light for IBM"/>
              </a:rPr>
              <a:t>our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spc="50" dirty="0">
                <a:latin typeface="HelvNeue Light for IBM"/>
                <a:cs typeface="HelvNeue Light for IBM"/>
              </a:rPr>
              <a:t>f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gs po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oli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dirty="0">
                <a:latin typeface="HelvNeue Light for IBM"/>
                <a:cs typeface="HelvNeue Light for IBM"/>
              </a:rPr>
              <a:t>.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0598" y="2138715"/>
            <a:ext cx="12827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4935" algn="l"/>
              </a:tabLst>
            </a:pPr>
            <a:r>
              <a:rPr sz="950" b="0" u="sng" dirty="0">
                <a:latin typeface="HelvNeue Light for IBM"/>
                <a:cs typeface="HelvNeue Light for IBM"/>
              </a:rPr>
              <a:t> 	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751376"/>
            <a:ext cx="241935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or 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 in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tion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bout 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dirty="0">
                <a:latin typeface="HelvNeue Light for IBM"/>
                <a:cs typeface="HelvNeue Light for IBM"/>
              </a:rPr>
              <a:t>w IBM c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 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el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, plea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 visit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ibm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.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om/p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7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w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ld/msp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790" y="1442354"/>
            <a:ext cx="31070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b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out t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h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 h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d</a:t>
            </a:r>
            <a:r>
              <a:rPr sz="1900" spc="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bo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ok 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d IBM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0032" y="1943861"/>
            <a:ext cx="4178300" cy="3333750"/>
          </a:xfrm>
          <a:custGeom>
            <a:avLst/>
            <a:gdLst/>
            <a:ahLst/>
            <a:cxnLst/>
            <a:rect l="l" t="t" r="r" b="b"/>
            <a:pathLst>
              <a:path w="4178300" h="3333750">
                <a:moveTo>
                  <a:pt x="0" y="0"/>
                </a:moveTo>
                <a:lnTo>
                  <a:pt x="4178300" y="0"/>
                </a:lnTo>
                <a:lnTo>
                  <a:pt x="4178300" y="3333750"/>
                </a:lnTo>
                <a:lnTo>
                  <a:pt x="0" y="3333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1025" y="2014854"/>
            <a:ext cx="3378835" cy="3075305"/>
          </a:xfrm>
          <a:custGeom>
            <a:avLst/>
            <a:gdLst/>
            <a:ahLst/>
            <a:cxnLst/>
            <a:rect l="l" t="t" r="r" b="b"/>
            <a:pathLst>
              <a:path w="3378835" h="3075304">
                <a:moveTo>
                  <a:pt x="0" y="3075178"/>
                </a:moveTo>
                <a:lnTo>
                  <a:pt x="3378695" y="3075178"/>
                </a:lnTo>
                <a:lnTo>
                  <a:pt x="3378695" y="0"/>
                </a:lnTo>
                <a:lnTo>
                  <a:pt x="0" y="0"/>
                </a:lnTo>
                <a:lnTo>
                  <a:pt x="0" y="3075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21101" y="4607331"/>
            <a:ext cx="78631" cy="48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1612" y="4548002"/>
            <a:ext cx="38120" cy="1879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0690" y="4992272"/>
            <a:ext cx="9042" cy="16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3751" y="4646383"/>
            <a:ext cx="635" cy="9525"/>
          </a:xfrm>
          <a:custGeom>
            <a:avLst/>
            <a:gdLst/>
            <a:ahLst/>
            <a:cxnLst/>
            <a:rect l="l" t="t" r="r" b="b"/>
            <a:pathLst>
              <a:path w="635" h="9525">
                <a:moveTo>
                  <a:pt x="126" y="0"/>
                </a:moveTo>
                <a:lnTo>
                  <a:pt x="0" y="139"/>
                </a:lnTo>
                <a:lnTo>
                  <a:pt x="165" y="6286"/>
                </a:lnTo>
                <a:lnTo>
                  <a:pt x="330" y="9347"/>
                </a:lnTo>
                <a:lnTo>
                  <a:pt x="126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61739" y="4547938"/>
            <a:ext cx="37993" cy="1881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5306" y="3441979"/>
            <a:ext cx="254426" cy="2708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95363" y="3491763"/>
            <a:ext cx="170834" cy="171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27574" y="3324262"/>
            <a:ext cx="372158" cy="7235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8242" y="4466069"/>
            <a:ext cx="6692" cy="69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61663" y="4548030"/>
            <a:ext cx="38069" cy="1878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1713" y="4547948"/>
            <a:ext cx="38019" cy="1882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43845" y="4031509"/>
            <a:ext cx="155887" cy="84503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61638" y="4547948"/>
            <a:ext cx="38094" cy="1879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3920" y="4031022"/>
            <a:ext cx="155812" cy="8359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1638" y="4547948"/>
            <a:ext cx="38094" cy="1879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53875" y="3592079"/>
            <a:ext cx="752551" cy="7556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71916" y="3709339"/>
            <a:ext cx="270711" cy="2708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21633" y="3759162"/>
            <a:ext cx="171289" cy="17125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87808" y="4136491"/>
            <a:ext cx="97510" cy="975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06338" y="3848722"/>
            <a:ext cx="77406" cy="2275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67767" y="4101096"/>
            <a:ext cx="69303" cy="482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59741" y="4025023"/>
            <a:ext cx="77317" cy="1548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13959" y="4171441"/>
            <a:ext cx="752665" cy="9171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31963" y="4166463"/>
            <a:ext cx="270713" cy="27079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81681" y="4216272"/>
            <a:ext cx="171286" cy="1712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55817" y="4938560"/>
            <a:ext cx="97497" cy="9751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27458" y="4903177"/>
            <a:ext cx="69646" cy="4899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19775" y="4827092"/>
            <a:ext cx="77330" cy="1548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76723" y="4125976"/>
            <a:ext cx="832293" cy="4291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31884" y="4166501"/>
            <a:ext cx="270867" cy="27087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81921" y="4216298"/>
            <a:ext cx="170883" cy="17108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95848" y="4181360"/>
            <a:ext cx="25196" cy="3453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67336" y="4250156"/>
            <a:ext cx="13970" cy="2336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1468" y="3660292"/>
            <a:ext cx="419252" cy="89472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32011" y="4166527"/>
            <a:ext cx="270867" cy="27087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82066" y="4216323"/>
            <a:ext cx="170833" cy="17113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0966" y="3774020"/>
            <a:ext cx="97476" cy="9749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90705" y="4125645"/>
            <a:ext cx="109867" cy="1772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15483" y="3887177"/>
            <a:ext cx="84289" cy="1969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62854" y="3886517"/>
            <a:ext cx="163017" cy="9281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68186" y="3799039"/>
            <a:ext cx="752611" cy="7559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32058" y="4166527"/>
            <a:ext cx="270703" cy="27078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81742" y="4216336"/>
            <a:ext cx="171303" cy="1712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81409" y="3912768"/>
            <a:ext cx="97497" cy="9751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3494" y="4155986"/>
            <a:ext cx="64846" cy="8131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037607" y="3997159"/>
            <a:ext cx="69418" cy="4850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37620" y="3966870"/>
            <a:ext cx="77342" cy="15486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32350" y="4064685"/>
            <a:ext cx="888197" cy="42218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31973" y="4166489"/>
            <a:ext cx="270867" cy="27087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82015" y="4216298"/>
            <a:ext cx="170876" cy="17108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41585" y="4253852"/>
            <a:ext cx="97485" cy="9750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91074" y="4268761"/>
            <a:ext cx="14541" cy="10293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53622" y="4246206"/>
            <a:ext cx="21450" cy="110515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38534" y="4049356"/>
            <a:ext cx="1081882" cy="75184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32033" y="4166450"/>
            <a:ext cx="270727" cy="27079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81752" y="4216247"/>
            <a:ext cx="171272" cy="17129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52200" y="4590376"/>
            <a:ext cx="97510" cy="9751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21414" y="4400943"/>
            <a:ext cx="81635" cy="6497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36541" y="4562233"/>
            <a:ext cx="48564" cy="6945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06315" y="4554334"/>
            <a:ext cx="154863" cy="7733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14144" y="4048912"/>
            <a:ext cx="505923" cy="81787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31910" y="4166438"/>
            <a:ext cx="270892" cy="27087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81991" y="4216234"/>
            <a:ext cx="170834" cy="1711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75351" y="4429429"/>
            <a:ext cx="214007" cy="12529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81548" y="4698403"/>
            <a:ext cx="37782" cy="1826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36640" y="4466221"/>
            <a:ext cx="578510" cy="45896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61587" y="4547945"/>
            <a:ext cx="38145" cy="18799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50396" y="4714151"/>
            <a:ext cx="97480" cy="9749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063538" y="4708677"/>
            <a:ext cx="19546" cy="4644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62878" y="4656073"/>
            <a:ext cx="92798" cy="16300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61713" y="4547961"/>
            <a:ext cx="38019" cy="1882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61664" y="4547879"/>
            <a:ext cx="38068" cy="18832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21025" y="4452289"/>
            <a:ext cx="1196174" cy="63633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51128" y="4492764"/>
            <a:ext cx="270854" cy="270860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01171" y="4542561"/>
            <a:ext cx="170879" cy="171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34400" y="4905933"/>
            <a:ext cx="97480" cy="9748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47554" y="4900460"/>
            <a:ext cx="19560" cy="84099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46881" y="4847856"/>
            <a:ext cx="92811" cy="16299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97860" y="3662324"/>
            <a:ext cx="664626" cy="1155255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51153" y="4492802"/>
            <a:ext cx="270867" cy="27087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01218" y="4542599"/>
            <a:ext cx="170834" cy="17113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711358" y="3776078"/>
            <a:ext cx="97483" cy="9749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67764" y="3889235"/>
            <a:ext cx="46553" cy="1956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03929" y="3888575"/>
            <a:ext cx="136334" cy="92811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51089" y="3839895"/>
            <a:ext cx="270867" cy="27087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01136" y="3889692"/>
            <a:ext cx="170881" cy="171099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33475" y="3723144"/>
            <a:ext cx="1218394" cy="74041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10619" y="4397641"/>
            <a:ext cx="387722" cy="69098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51077" y="4492777"/>
            <a:ext cx="270867" cy="2708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01129" y="4542561"/>
            <a:ext cx="170837" cy="171141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586921" y="4128922"/>
            <a:ext cx="634304" cy="752640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951219" y="4492802"/>
            <a:ext cx="270726" cy="270783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00957" y="4542561"/>
            <a:ext cx="171272" cy="171310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700614" y="4242231"/>
            <a:ext cx="97497" cy="97510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41978" y="4452111"/>
            <a:ext cx="38811" cy="5676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84993" y="4298441"/>
            <a:ext cx="48513" cy="69430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54716" y="4298454"/>
            <a:ext cx="154863" cy="77330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833228" y="4128566"/>
            <a:ext cx="752480" cy="751624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51202" y="4492840"/>
            <a:ext cx="270713" cy="270797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00893" y="4542650"/>
            <a:ext cx="171323" cy="171259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75037" y="4242308"/>
            <a:ext cx="97506" cy="97497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85615" y="4482350"/>
            <a:ext cx="76327" cy="130761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46803" y="4326458"/>
            <a:ext cx="69532" cy="48729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339005" y="4296409"/>
            <a:ext cx="77317" cy="154851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33469" y="4374883"/>
            <a:ext cx="752706" cy="713740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951141" y="4492802"/>
            <a:ext cx="270728" cy="270786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00868" y="4542586"/>
            <a:ext cx="171259" cy="171323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374984" y="4916741"/>
            <a:ext cx="97497" cy="9749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339577" y="4888445"/>
            <a:ext cx="48869" cy="69583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63516" y="4880698"/>
            <a:ext cx="154863" cy="77330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87347" y="4376067"/>
            <a:ext cx="752585" cy="712555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51190" y="4492752"/>
            <a:ext cx="270713" cy="27080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00893" y="4542561"/>
            <a:ext cx="171297" cy="171259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00538" y="4916665"/>
            <a:ext cx="97510" cy="97497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910088" y="4632109"/>
            <a:ext cx="77393" cy="227596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56748" y="4881270"/>
            <a:ext cx="69545" cy="48780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56761" y="4805197"/>
            <a:ext cx="77330" cy="154876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96330" y="4255338"/>
            <a:ext cx="97497" cy="97497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84774" y="4142625"/>
            <a:ext cx="814958" cy="733207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61665" y="4547841"/>
            <a:ext cx="38067" cy="188284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82589" y="4312145"/>
            <a:ext cx="48755" cy="69545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52553" y="4312145"/>
            <a:ext cx="154876" cy="77330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78133" y="4409628"/>
            <a:ext cx="521599" cy="678994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420561" y="4645888"/>
            <a:ext cx="77393" cy="227596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14545" y="4594974"/>
            <a:ext cx="48495" cy="154622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14075" y="4536275"/>
            <a:ext cx="125257" cy="214007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05464" y="4220811"/>
            <a:ext cx="57785" cy="136139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708156" y="4163072"/>
            <a:ext cx="155562" cy="193713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722089" y="4620856"/>
            <a:ext cx="804850" cy="467766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41028" y="4983873"/>
            <a:ext cx="263771" cy="104749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93245" y="5033632"/>
            <a:ext cx="159482" cy="54991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315751" y="4733302"/>
            <a:ext cx="97506" cy="97510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79568" y="4943309"/>
            <a:ext cx="224878" cy="76923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80355" y="4789513"/>
            <a:ext cx="49352" cy="69811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04282" y="4789525"/>
            <a:ext cx="154863" cy="77304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99720" y="2014854"/>
            <a:ext cx="542925" cy="3074035"/>
          </a:xfrm>
          <a:custGeom>
            <a:avLst/>
            <a:gdLst/>
            <a:ahLst/>
            <a:cxnLst/>
            <a:rect l="l" t="t" r="r" b="b"/>
            <a:pathLst>
              <a:path w="542925" h="3074035">
                <a:moveTo>
                  <a:pt x="0" y="3073768"/>
                </a:moveTo>
                <a:lnTo>
                  <a:pt x="542417" y="3073768"/>
                </a:lnTo>
                <a:lnTo>
                  <a:pt x="542417" y="0"/>
                </a:lnTo>
                <a:lnTo>
                  <a:pt x="0" y="0"/>
                </a:lnTo>
                <a:lnTo>
                  <a:pt x="0" y="3073768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3232445" y="2828171"/>
            <a:ext cx="2103120" cy="379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00"/>
              </a:lnSpc>
            </a:pPr>
            <a:r>
              <a:rPr sz="1250" spc="-15" dirty="0">
                <a:solidFill>
                  <a:srgbClr val="AC0075"/>
                </a:solidFill>
                <a:latin typeface="Lubalin Book for IBM"/>
                <a:cs typeface="Lubalin Book for IBM"/>
              </a:rPr>
              <a:t>IB</a:t>
            </a:r>
            <a:r>
              <a:rPr sz="1250" spc="10" dirty="0">
                <a:solidFill>
                  <a:srgbClr val="AC0075"/>
                </a:solidFill>
                <a:latin typeface="Lubalin Book for IBM"/>
                <a:cs typeface="Lubalin Book for IBM"/>
              </a:rPr>
              <a:t>M</a:t>
            </a:r>
            <a:r>
              <a:rPr sz="1250" spc="-35" dirty="0">
                <a:solidFill>
                  <a:srgbClr val="AC0075"/>
                </a:solidFill>
                <a:latin typeface="Lubalin Book for IBM"/>
                <a:cs typeface="Lubalin Book for IBM"/>
              </a:rPr>
              <a:t> </a:t>
            </a:r>
            <a:r>
              <a:rPr sz="1250" spc="-15" dirty="0">
                <a:solidFill>
                  <a:srgbClr val="AC0075"/>
                </a:solidFill>
                <a:latin typeface="Lubalin Book for IBM"/>
                <a:cs typeface="Lubalin Book for IBM"/>
              </a:rPr>
              <a:t>mana</a:t>
            </a:r>
            <a:r>
              <a:rPr sz="1250" spc="-40" dirty="0">
                <a:solidFill>
                  <a:srgbClr val="AC0075"/>
                </a:solidFill>
                <a:latin typeface="Lubalin Book for IBM"/>
                <a:cs typeface="Lubalin Book for IBM"/>
              </a:rPr>
              <a:t>g</a:t>
            </a:r>
            <a:r>
              <a:rPr sz="1250" spc="40" dirty="0">
                <a:solidFill>
                  <a:srgbClr val="AC0075"/>
                </a:solidFill>
                <a:latin typeface="Lubalin Book for IBM"/>
                <a:cs typeface="Lubalin Book for IBM"/>
              </a:rPr>
              <a:t>e</a:t>
            </a:r>
            <a:r>
              <a:rPr sz="1250" spc="5" dirty="0">
                <a:solidFill>
                  <a:srgbClr val="AC0075"/>
                </a:solidFill>
                <a:latin typeface="Lubalin Book for IBM"/>
                <a:cs typeface="Lubalin Book for IBM"/>
              </a:rPr>
              <a:t>d</a:t>
            </a:r>
            <a:r>
              <a:rPr sz="1250" spc="-35" dirty="0">
                <a:solidFill>
                  <a:srgbClr val="AC0075"/>
                </a:solidFill>
                <a:latin typeface="Lubalin Book for IBM"/>
                <a:cs typeface="Lubalin Book for IBM"/>
              </a:rPr>
              <a:t> </a:t>
            </a:r>
            <a:r>
              <a:rPr sz="1250" spc="-15" dirty="0">
                <a:solidFill>
                  <a:srgbClr val="AC0075"/>
                </a:solidFill>
                <a:latin typeface="Lubalin Book for IBM"/>
                <a:cs typeface="Lubalin Book for IBM"/>
              </a:rPr>
              <a:t>an</a:t>
            </a:r>
            <a:r>
              <a:rPr sz="1250" spc="5" dirty="0">
                <a:solidFill>
                  <a:srgbClr val="AC0075"/>
                </a:solidFill>
                <a:latin typeface="Lubalin Book for IBM"/>
                <a:cs typeface="Lubalin Book for IBM"/>
              </a:rPr>
              <a:t>d</a:t>
            </a:r>
            <a:r>
              <a:rPr sz="1250" spc="-35" dirty="0">
                <a:solidFill>
                  <a:srgbClr val="AC0075"/>
                </a:solidFill>
                <a:latin typeface="Lubalin Book for IBM"/>
                <a:cs typeface="Lubalin Book for IBM"/>
              </a:rPr>
              <a:t> </a:t>
            </a:r>
            <a:r>
              <a:rPr sz="1250" spc="-50" dirty="0">
                <a:solidFill>
                  <a:srgbClr val="AC0075"/>
                </a:solidFill>
                <a:latin typeface="Lubalin Book for IBM"/>
                <a:cs typeface="Lubalin Book for IBM"/>
              </a:rPr>
              <a:t>c</a:t>
            </a:r>
            <a:r>
              <a:rPr sz="1250" spc="-15" dirty="0">
                <a:solidFill>
                  <a:srgbClr val="AC0075"/>
                </a:solidFill>
                <a:latin typeface="Lubalin Book for IBM"/>
                <a:cs typeface="Lubalin Book for IBM"/>
              </a:rPr>
              <a:t>loud</a:t>
            </a:r>
            <a:r>
              <a:rPr sz="1250" spc="-20" dirty="0">
                <a:solidFill>
                  <a:srgbClr val="AC0075"/>
                </a:solidFill>
                <a:latin typeface="Lubalin Book for IBM"/>
                <a:cs typeface="Lubalin Book for IBM"/>
              </a:rPr>
              <a:t> </a:t>
            </a:r>
            <a:r>
              <a:rPr sz="1250" spc="30" dirty="0">
                <a:solidFill>
                  <a:srgbClr val="AC0075"/>
                </a:solidFill>
                <a:latin typeface="Lubalin Book for IBM"/>
                <a:cs typeface="Lubalin Book for IBM"/>
              </a:rPr>
              <a:t>s</a:t>
            </a:r>
            <a:r>
              <a:rPr sz="1250" spc="-15" dirty="0">
                <a:solidFill>
                  <a:srgbClr val="AC0075"/>
                </a:solidFill>
                <a:latin typeface="Lubalin Book for IBM"/>
                <a:cs typeface="Lubalin Book for IBM"/>
              </a:rPr>
              <a:t>e</a:t>
            </a:r>
            <a:r>
              <a:rPr sz="1250" spc="5" dirty="0">
                <a:solidFill>
                  <a:srgbClr val="AC0075"/>
                </a:solidFill>
                <a:latin typeface="Lubalin Book for IBM"/>
                <a:cs typeface="Lubalin Book for IBM"/>
              </a:rPr>
              <a:t>r</a:t>
            </a:r>
            <a:r>
              <a:rPr sz="1250" spc="-15" dirty="0">
                <a:solidFill>
                  <a:srgbClr val="AC0075"/>
                </a:solidFill>
                <a:latin typeface="Lubalin Book for IBM"/>
                <a:cs typeface="Lubalin Book for IBM"/>
              </a:rPr>
              <a:t>vi</a:t>
            </a:r>
            <a:r>
              <a:rPr sz="1250" spc="-5" dirty="0">
                <a:solidFill>
                  <a:srgbClr val="AC0075"/>
                </a:solidFill>
                <a:latin typeface="Lubalin Book for IBM"/>
                <a:cs typeface="Lubalin Book for IBM"/>
              </a:rPr>
              <a:t>c</a:t>
            </a:r>
            <a:r>
              <a:rPr sz="1250" spc="5" dirty="0">
                <a:solidFill>
                  <a:srgbClr val="AC0075"/>
                </a:solidFill>
                <a:latin typeface="Lubalin Book for IBM"/>
                <a:cs typeface="Lubalin Book for IBM"/>
              </a:rPr>
              <a:t>e</a:t>
            </a:r>
            <a:r>
              <a:rPr sz="1250" spc="-35" dirty="0">
                <a:solidFill>
                  <a:srgbClr val="AC0075"/>
                </a:solidFill>
                <a:latin typeface="Lubalin Book for IBM"/>
                <a:cs typeface="Lubalin Book for IBM"/>
              </a:rPr>
              <a:t> </a:t>
            </a:r>
            <a:r>
              <a:rPr sz="1250" spc="-15" dirty="0">
                <a:solidFill>
                  <a:srgbClr val="AC0075"/>
                </a:solidFill>
                <a:latin typeface="Lubalin Book for IBM"/>
                <a:cs typeface="Lubalin Book for IBM"/>
              </a:rPr>
              <a:t>p</a:t>
            </a:r>
            <a:r>
              <a:rPr sz="1250" spc="-45" dirty="0">
                <a:solidFill>
                  <a:srgbClr val="AC0075"/>
                </a:solidFill>
                <a:latin typeface="Lubalin Book for IBM"/>
                <a:cs typeface="Lubalin Book for IBM"/>
              </a:rPr>
              <a:t>ro</a:t>
            </a:r>
            <a:r>
              <a:rPr sz="1250" spc="-15" dirty="0">
                <a:solidFill>
                  <a:srgbClr val="AC0075"/>
                </a:solidFill>
                <a:latin typeface="Lubalin Book for IBM"/>
                <a:cs typeface="Lubalin Book for IBM"/>
              </a:rPr>
              <a:t>vide</a:t>
            </a:r>
            <a:r>
              <a:rPr sz="1250" dirty="0">
                <a:solidFill>
                  <a:srgbClr val="AC0075"/>
                </a:solidFill>
                <a:latin typeface="Lubalin Book for IBM"/>
                <a:cs typeface="Lubalin Book for IBM"/>
              </a:rPr>
              <a:t>r</a:t>
            </a:r>
            <a:r>
              <a:rPr sz="1250" spc="-35" dirty="0">
                <a:solidFill>
                  <a:srgbClr val="AC0075"/>
                </a:solidFill>
                <a:latin typeface="Lubalin Book for IBM"/>
                <a:cs typeface="Lubalin Book for IBM"/>
              </a:rPr>
              <a:t> </a:t>
            </a:r>
            <a:r>
              <a:rPr sz="1250" spc="-15" dirty="0">
                <a:solidFill>
                  <a:srgbClr val="AC0075"/>
                </a:solidFill>
                <a:latin typeface="Lubalin Book for IBM"/>
                <a:cs typeface="Lubalin Book for IBM"/>
              </a:rPr>
              <a:t>han</a:t>
            </a:r>
            <a:r>
              <a:rPr sz="1250" spc="-5" dirty="0">
                <a:solidFill>
                  <a:srgbClr val="AC0075"/>
                </a:solidFill>
                <a:latin typeface="Lubalin Book for IBM"/>
                <a:cs typeface="Lubalin Book for IBM"/>
              </a:rPr>
              <a:t>d</a:t>
            </a:r>
            <a:r>
              <a:rPr sz="1250" spc="40" dirty="0">
                <a:solidFill>
                  <a:srgbClr val="AC0075"/>
                </a:solidFill>
                <a:latin typeface="Lubalin Book for IBM"/>
                <a:cs typeface="Lubalin Book for IBM"/>
              </a:rPr>
              <a:t>bo</a:t>
            </a:r>
            <a:r>
              <a:rPr sz="1250" spc="-15" dirty="0">
                <a:solidFill>
                  <a:srgbClr val="AC0075"/>
                </a:solidFill>
                <a:latin typeface="Lubalin Book for IBM"/>
                <a:cs typeface="Lubalin Book for IBM"/>
              </a:rPr>
              <a:t>ok</a:t>
            </a:r>
            <a:endParaRPr sz="1250">
              <a:latin typeface="Lubalin Book for IBM"/>
              <a:cs typeface="Lubalin Book for IBM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381988" y="2281996"/>
            <a:ext cx="27940" cy="8890"/>
          </a:xfrm>
          <a:custGeom>
            <a:avLst/>
            <a:gdLst/>
            <a:ahLst/>
            <a:cxnLst/>
            <a:rect l="l" t="t" r="r" b="b"/>
            <a:pathLst>
              <a:path w="27939" h="8889">
                <a:moveTo>
                  <a:pt x="25933" y="0"/>
                </a:moveTo>
                <a:lnTo>
                  <a:pt x="0" y="0"/>
                </a:lnTo>
                <a:lnTo>
                  <a:pt x="0" y="8648"/>
                </a:lnTo>
                <a:lnTo>
                  <a:pt x="27432" y="8648"/>
                </a:lnTo>
                <a:lnTo>
                  <a:pt x="27495" y="6388"/>
                </a:lnTo>
                <a:lnTo>
                  <a:pt x="26606" y="1727"/>
                </a:lnTo>
                <a:lnTo>
                  <a:pt x="25933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381984" y="2232803"/>
            <a:ext cx="27940" cy="8890"/>
          </a:xfrm>
          <a:custGeom>
            <a:avLst/>
            <a:gdLst/>
            <a:ahLst/>
            <a:cxnLst/>
            <a:rect l="l" t="t" r="r" b="b"/>
            <a:pathLst>
              <a:path w="27939" h="8889">
                <a:moveTo>
                  <a:pt x="27330" y="0"/>
                </a:moveTo>
                <a:lnTo>
                  <a:pt x="0" y="0"/>
                </a:lnTo>
                <a:lnTo>
                  <a:pt x="0" y="8648"/>
                </a:lnTo>
                <a:lnTo>
                  <a:pt x="25907" y="8648"/>
                </a:lnTo>
                <a:lnTo>
                  <a:pt x="26581" y="6921"/>
                </a:lnTo>
                <a:lnTo>
                  <a:pt x="27330" y="2006"/>
                </a:lnTo>
                <a:lnTo>
                  <a:pt x="27330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245142" y="2302718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817" y="0"/>
                </a:lnTo>
              </a:path>
            </a:pathLst>
          </a:custGeom>
          <a:ln w="9921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245142" y="2220734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446" y="0"/>
                </a:lnTo>
              </a:path>
            </a:pathLst>
          </a:custGeom>
          <a:ln w="9931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30672" y="2265597"/>
            <a:ext cx="73660" cy="8890"/>
          </a:xfrm>
          <a:custGeom>
            <a:avLst/>
            <a:gdLst/>
            <a:ahLst/>
            <a:cxnLst/>
            <a:rect l="l" t="t" r="r" b="b"/>
            <a:pathLst>
              <a:path w="73660" h="8889">
                <a:moveTo>
                  <a:pt x="65811" y="0"/>
                </a:moveTo>
                <a:lnTo>
                  <a:pt x="0" y="0"/>
                </a:lnTo>
                <a:lnTo>
                  <a:pt x="0" y="8661"/>
                </a:lnTo>
                <a:lnTo>
                  <a:pt x="73520" y="8661"/>
                </a:lnTo>
                <a:lnTo>
                  <a:pt x="71920" y="6438"/>
                </a:lnTo>
                <a:lnTo>
                  <a:pt x="67945" y="1511"/>
                </a:lnTo>
                <a:lnTo>
                  <a:pt x="65811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330670" y="2249204"/>
            <a:ext cx="73660" cy="8890"/>
          </a:xfrm>
          <a:custGeom>
            <a:avLst/>
            <a:gdLst/>
            <a:ahLst/>
            <a:cxnLst/>
            <a:rect l="l" t="t" r="r" b="b"/>
            <a:pathLst>
              <a:path w="73660" h="8889">
                <a:moveTo>
                  <a:pt x="73583" y="0"/>
                </a:moveTo>
                <a:lnTo>
                  <a:pt x="0" y="0"/>
                </a:lnTo>
                <a:lnTo>
                  <a:pt x="0" y="8648"/>
                </a:lnTo>
                <a:lnTo>
                  <a:pt x="65913" y="8648"/>
                </a:lnTo>
                <a:lnTo>
                  <a:pt x="68059" y="7150"/>
                </a:lnTo>
                <a:lnTo>
                  <a:pt x="71996" y="2209"/>
                </a:lnTo>
                <a:lnTo>
                  <a:pt x="73583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13565" y="2314792"/>
            <a:ext cx="84455" cy="8890"/>
          </a:xfrm>
          <a:custGeom>
            <a:avLst/>
            <a:gdLst/>
            <a:ahLst/>
            <a:cxnLst/>
            <a:rect l="l" t="t" r="r" b="b"/>
            <a:pathLst>
              <a:path w="84454" h="8889">
                <a:moveTo>
                  <a:pt x="0" y="0"/>
                </a:moveTo>
                <a:lnTo>
                  <a:pt x="0" y="8648"/>
                </a:lnTo>
                <a:lnTo>
                  <a:pt x="59690" y="8648"/>
                </a:lnTo>
                <a:lnTo>
                  <a:pt x="73358" y="7029"/>
                </a:lnTo>
                <a:lnTo>
                  <a:pt x="84062" y="1389"/>
                </a:lnTo>
                <a:lnTo>
                  <a:pt x="0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313563" y="2200010"/>
            <a:ext cx="86360" cy="8890"/>
          </a:xfrm>
          <a:custGeom>
            <a:avLst/>
            <a:gdLst/>
            <a:ahLst/>
            <a:cxnLst/>
            <a:rect l="l" t="t" r="r" b="b"/>
            <a:pathLst>
              <a:path w="86360" h="8889">
                <a:moveTo>
                  <a:pt x="59689" y="0"/>
                </a:moveTo>
                <a:lnTo>
                  <a:pt x="0" y="0"/>
                </a:lnTo>
                <a:lnTo>
                  <a:pt x="0" y="8648"/>
                </a:lnTo>
                <a:lnTo>
                  <a:pt x="85775" y="8648"/>
                </a:lnTo>
                <a:lnTo>
                  <a:pt x="75223" y="2232"/>
                </a:lnTo>
                <a:lnTo>
                  <a:pt x="62281" y="38"/>
                </a:lnTo>
                <a:lnTo>
                  <a:pt x="59689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330663" y="2281999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4324"/>
                </a:moveTo>
                <a:lnTo>
                  <a:pt x="25653" y="4324"/>
                </a:lnTo>
              </a:path>
            </a:pathLst>
          </a:custGeom>
          <a:ln w="9918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330663" y="2232799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4330"/>
                </a:moveTo>
                <a:lnTo>
                  <a:pt x="25653" y="4330"/>
                </a:lnTo>
              </a:path>
            </a:pathLst>
          </a:custGeom>
          <a:ln w="9931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245142" y="220433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0" y="0"/>
                </a:moveTo>
                <a:lnTo>
                  <a:pt x="59867" y="0"/>
                </a:lnTo>
              </a:path>
            </a:pathLst>
          </a:custGeom>
          <a:ln w="9918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62248" y="2281999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4324"/>
                </a:moveTo>
                <a:lnTo>
                  <a:pt x="25653" y="4324"/>
                </a:lnTo>
              </a:path>
            </a:pathLst>
          </a:custGeom>
          <a:ln w="9918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262248" y="2265591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4330"/>
                </a:moveTo>
                <a:lnTo>
                  <a:pt x="25653" y="4330"/>
                </a:lnTo>
              </a:path>
            </a:pathLst>
          </a:custGeom>
          <a:ln w="9931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262248" y="2249208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4324"/>
                </a:moveTo>
                <a:lnTo>
                  <a:pt x="25653" y="4324"/>
                </a:lnTo>
              </a:path>
            </a:pathLst>
          </a:custGeom>
          <a:ln w="9918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262248" y="2232799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4330"/>
                </a:moveTo>
                <a:lnTo>
                  <a:pt x="25653" y="4330"/>
                </a:lnTo>
              </a:path>
            </a:pathLst>
          </a:custGeom>
          <a:ln w="9931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245142" y="231911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0" y="0"/>
                </a:moveTo>
                <a:lnTo>
                  <a:pt x="59867" y="0"/>
                </a:lnTo>
              </a:path>
            </a:pathLst>
          </a:custGeom>
          <a:ln w="9918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469738" y="2281999"/>
            <a:ext cx="29845" cy="8890"/>
          </a:xfrm>
          <a:custGeom>
            <a:avLst/>
            <a:gdLst/>
            <a:ahLst/>
            <a:cxnLst/>
            <a:rect l="l" t="t" r="r" b="b"/>
            <a:pathLst>
              <a:path w="29845" h="8889">
                <a:moveTo>
                  <a:pt x="29756" y="0"/>
                </a:moveTo>
                <a:lnTo>
                  <a:pt x="0" y="0"/>
                </a:lnTo>
                <a:lnTo>
                  <a:pt x="3009" y="8648"/>
                </a:lnTo>
                <a:lnTo>
                  <a:pt x="26746" y="8648"/>
                </a:lnTo>
                <a:lnTo>
                  <a:pt x="29756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464031" y="2265592"/>
            <a:ext cx="41275" cy="8890"/>
          </a:xfrm>
          <a:custGeom>
            <a:avLst/>
            <a:gdLst/>
            <a:ahLst/>
            <a:cxnLst/>
            <a:rect l="l" t="t" r="r" b="b"/>
            <a:pathLst>
              <a:path w="41275" h="8889">
                <a:moveTo>
                  <a:pt x="41173" y="0"/>
                </a:moveTo>
                <a:lnTo>
                  <a:pt x="0" y="0"/>
                </a:lnTo>
                <a:lnTo>
                  <a:pt x="3009" y="8661"/>
                </a:lnTo>
                <a:lnTo>
                  <a:pt x="38163" y="8661"/>
                </a:lnTo>
                <a:lnTo>
                  <a:pt x="41173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481154" y="2314792"/>
            <a:ext cx="6985" cy="8890"/>
          </a:xfrm>
          <a:custGeom>
            <a:avLst/>
            <a:gdLst/>
            <a:ahLst/>
            <a:cxnLst/>
            <a:rect l="l" t="t" r="r" b="b"/>
            <a:pathLst>
              <a:path w="6985" h="8889">
                <a:moveTo>
                  <a:pt x="6921" y="0"/>
                </a:moveTo>
                <a:lnTo>
                  <a:pt x="0" y="0"/>
                </a:lnTo>
                <a:lnTo>
                  <a:pt x="3009" y="8648"/>
                </a:lnTo>
                <a:lnTo>
                  <a:pt x="3911" y="8648"/>
                </a:lnTo>
                <a:lnTo>
                  <a:pt x="6921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433292" y="2281999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4324"/>
                </a:moveTo>
                <a:lnTo>
                  <a:pt x="25653" y="4324"/>
                </a:lnTo>
              </a:path>
            </a:pathLst>
          </a:custGeom>
          <a:ln w="9918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433292" y="2265591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4330"/>
                </a:moveTo>
                <a:lnTo>
                  <a:pt x="25653" y="4330"/>
                </a:lnTo>
              </a:path>
            </a:pathLst>
          </a:custGeom>
          <a:ln w="9931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416198" y="2314790"/>
            <a:ext cx="43180" cy="8890"/>
          </a:xfrm>
          <a:custGeom>
            <a:avLst/>
            <a:gdLst/>
            <a:ahLst/>
            <a:cxnLst/>
            <a:rect l="l" t="t" r="r" b="b"/>
            <a:pathLst>
              <a:path w="43179" h="8889">
                <a:moveTo>
                  <a:pt x="0" y="4324"/>
                </a:moveTo>
                <a:lnTo>
                  <a:pt x="42760" y="4324"/>
                </a:lnTo>
              </a:path>
            </a:pathLst>
          </a:custGeom>
          <a:ln w="9918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475451" y="2298392"/>
            <a:ext cx="18415" cy="8890"/>
          </a:xfrm>
          <a:custGeom>
            <a:avLst/>
            <a:gdLst/>
            <a:ahLst/>
            <a:cxnLst/>
            <a:rect l="l" t="t" r="r" b="b"/>
            <a:pathLst>
              <a:path w="18414" h="8889">
                <a:moveTo>
                  <a:pt x="18338" y="0"/>
                </a:moveTo>
                <a:lnTo>
                  <a:pt x="0" y="0"/>
                </a:lnTo>
                <a:lnTo>
                  <a:pt x="3009" y="8648"/>
                </a:lnTo>
                <a:lnTo>
                  <a:pt x="15328" y="8648"/>
                </a:lnTo>
                <a:lnTo>
                  <a:pt x="18338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510279" y="2281999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4324"/>
                </a:moveTo>
                <a:lnTo>
                  <a:pt x="25653" y="4324"/>
                </a:lnTo>
              </a:path>
            </a:pathLst>
          </a:custGeom>
          <a:ln w="9918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10279" y="2265603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4330"/>
                </a:moveTo>
                <a:lnTo>
                  <a:pt x="25653" y="4330"/>
                </a:lnTo>
              </a:path>
            </a:pathLst>
          </a:custGeom>
          <a:ln w="9931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10267" y="2314790"/>
            <a:ext cx="43180" cy="8890"/>
          </a:xfrm>
          <a:custGeom>
            <a:avLst/>
            <a:gdLst/>
            <a:ahLst/>
            <a:cxnLst/>
            <a:rect l="l" t="t" r="r" b="b"/>
            <a:pathLst>
              <a:path w="43179" h="8889">
                <a:moveTo>
                  <a:pt x="0" y="4324"/>
                </a:moveTo>
                <a:lnTo>
                  <a:pt x="42773" y="4324"/>
                </a:lnTo>
              </a:path>
            </a:pathLst>
          </a:custGeom>
          <a:ln w="9918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10279" y="2298395"/>
            <a:ext cx="43180" cy="8890"/>
          </a:xfrm>
          <a:custGeom>
            <a:avLst/>
            <a:gdLst/>
            <a:ahLst/>
            <a:cxnLst/>
            <a:rect l="l" t="t" r="r" b="b"/>
            <a:pathLst>
              <a:path w="43179" h="8889">
                <a:moveTo>
                  <a:pt x="0" y="4324"/>
                </a:moveTo>
                <a:lnTo>
                  <a:pt x="42760" y="4324"/>
                </a:lnTo>
              </a:path>
            </a:pathLst>
          </a:custGeom>
          <a:ln w="9918">
            <a:solidFill>
              <a:srgbClr val="AB21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433301" y="2232809"/>
            <a:ext cx="46355" cy="8890"/>
          </a:xfrm>
          <a:custGeom>
            <a:avLst/>
            <a:gdLst/>
            <a:ahLst/>
            <a:cxnLst/>
            <a:rect l="l" t="t" r="r" b="b"/>
            <a:pathLst>
              <a:path w="46354" h="8889">
                <a:moveTo>
                  <a:pt x="42786" y="0"/>
                </a:moveTo>
                <a:lnTo>
                  <a:pt x="0" y="0"/>
                </a:lnTo>
                <a:lnTo>
                  <a:pt x="0" y="8648"/>
                </a:lnTo>
                <a:lnTo>
                  <a:pt x="45834" y="8648"/>
                </a:lnTo>
                <a:lnTo>
                  <a:pt x="42786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416199" y="2200010"/>
            <a:ext cx="51435" cy="8890"/>
          </a:xfrm>
          <a:custGeom>
            <a:avLst/>
            <a:gdLst/>
            <a:ahLst/>
            <a:cxnLst/>
            <a:rect l="l" t="t" r="r" b="b"/>
            <a:pathLst>
              <a:path w="51435" h="8889">
                <a:moveTo>
                  <a:pt x="48272" y="0"/>
                </a:moveTo>
                <a:lnTo>
                  <a:pt x="0" y="0"/>
                </a:lnTo>
                <a:lnTo>
                  <a:pt x="0" y="8648"/>
                </a:lnTo>
                <a:lnTo>
                  <a:pt x="51333" y="8648"/>
                </a:lnTo>
                <a:lnTo>
                  <a:pt x="48272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416199" y="2216404"/>
            <a:ext cx="57150" cy="8890"/>
          </a:xfrm>
          <a:custGeom>
            <a:avLst/>
            <a:gdLst/>
            <a:ahLst/>
            <a:cxnLst/>
            <a:rect l="l" t="t" r="r" b="b"/>
            <a:pathLst>
              <a:path w="57150" h="8889">
                <a:moveTo>
                  <a:pt x="54076" y="0"/>
                </a:moveTo>
                <a:lnTo>
                  <a:pt x="0" y="0"/>
                </a:lnTo>
                <a:lnTo>
                  <a:pt x="0" y="8661"/>
                </a:lnTo>
                <a:lnTo>
                  <a:pt x="57149" y="8661"/>
                </a:lnTo>
                <a:lnTo>
                  <a:pt x="54076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490094" y="2232803"/>
            <a:ext cx="46355" cy="8890"/>
          </a:xfrm>
          <a:custGeom>
            <a:avLst/>
            <a:gdLst/>
            <a:ahLst/>
            <a:cxnLst/>
            <a:rect l="l" t="t" r="r" b="b"/>
            <a:pathLst>
              <a:path w="46354" h="8889">
                <a:moveTo>
                  <a:pt x="45834" y="0"/>
                </a:moveTo>
                <a:lnTo>
                  <a:pt x="3060" y="0"/>
                </a:lnTo>
                <a:lnTo>
                  <a:pt x="0" y="8648"/>
                </a:lnTo>
                <a:lnTo>
                  <a:pt x="45834" y="8648"/>
                </a:lnTo>
                <a:lnTo>
                  <a:pt x="45834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01702" y="2200010"/>
            <a:ext cx="51435" cy="8890"/>
          </a:xfrm>
          <a:custGeom>
            <a:avLst/>
            <a:gdLst/>
            <a:ahLst/>
            <a:cxnLst/>
            <a:rect l="l" t="t" r="r" b="b"/>
            <a:pathLst>
              <a:path w="51435" h="8889">
                <a:moveTo>
                  <a:pt x="51333" y="0"/>
                </a:moveTo>
                <a:lnTo>
                  <a:pt x="3060" y="0"/>
                </a:lnTo>
                <a:lnTo>
                  <a:pt x="0" y="8648"/>
                </a:lnTo>
                <a:lnTo>
                  <a:pt x="51333" y="8648"/>
                </a:lnTo>
                <a:lnTo>
                  <a:pt x="51333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495890" y="2216400"/>
            <a:ext cx="57150" cy="8890"/>
          </a:xfrm>
          <a:custGeom>
            <a:avLst/>
            <a:gdLst/>
            <a:ahLst/>
            <a:cxnLst/>
            <a:rect l="l" t="t" r="r" b="b"/>
            <a:pathLst>
              <a:path w="57150" h="8889">
                <a:moveTo>
                  <a:pt x="57150" y="0"/>
                </a:moveTo>
                <a:lnTo>
                  <a:pt x="3073" y="0"/>
                </a:lnTo>
                <a:lnTo>
                  <a:pt x="0" y="8661"/>
                </a:lnTo>
                <a:lnTo>
                  <a:pt x="57150" y="8661"/>
                </a:lnTo>
                <a:lnTo>
                  <a:pt x="57150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561435" y="230760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12763" y="0"/>
                </a:moveTo>
                <a:lnTo>
                  <a:pt x="3670" y="0"/>
                </a:lnTo>
                <a:lnTo>
                  <a:pt x="0" y="3695"/>
                </a:lnTo>
                <a:lnTo>
                  <a:pt x="0" y="12801"/>
                </a:lnTo>
                <a:lnTo>
                  <a:pt x="3670" y="16497"/>
                </a:lnTo>
                <a:lnTo>
                  <a:pt x="12763" y="16497"/>
                </a:lnTo>
                <a:lnTo>
                  <a:pt x="13831" y="15417"/>
                </a:lnTo>
                <a:lnTo>
                  <a:pt x="4229" y="15417"/>
                </a:lnTo>
                <a:lnTo>
                  <a:pt x="1295" y="12280"/>
                </a:lnTo>
                <a:lnTo>
                  <a:pt x="1295" y="4216"/>
                </a:lnTo>
                <a:lnTo>
                  <a:pt x="4229" y="1092"/>
                </a:lnTo>
                <a:lnTo>
                  <a:pt x="13844" y="1092"/>
                </a:lnTo>
                <a:lnTo>
                  <a:pt x="12763" y="0"/>
                </a:lnTo>
                <a:close/>
              </a:path>
              <a:path w="16510" h="16510">
                <a:moveTo>
                  <a:pt x="13844" y="1092"/>
                </a:moveTo>
                <a:lnTo>
                  <a:pt x="12204" y="1092"/>
                </a:lnTo>
                <a:lnTo>
                  <a:pt x="15113" y="4216"/>
                </a:lnTo>
                <a:lnTo>
                  <a:pt x="15113" y="12280"/>
                </a:lnTo>
                <a:lnTo>
                  <a:pt x="12204" y="15417"/>
                </a:lnTo>
                <a:lnTo>
                  <a:pt x="13831" y="15417"/>
                </a:lnTo>
                <a:lnTo>
                  <a:pt x="16421" y="12801"/>
                </a:lnTo>
                <a:lnTo>
                  <a:pt x="16421" y="3695"/>
                </a:lnTo>
                <a:lnTo>
                  <a:pt x="13844" y="1092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66617" y="2311242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6426" y="0"/>
                </a:moveTo>
                <a:lnTo>
                  <a:pt x="0" y="0"/>
                </a:lnTo>
                <a:lnTo>
                  <a:pt x="0" y="9207"/>
                </a:lnTo>
                <a:lnTo>
                  <a:pt x="1130" y="9207"/>
                </a:lnTo>
                <a:lnTo>
                  <a:pt x="1130" y="4965"/>
                </a:lnTo>
                <a:lnTo>
                  <a:pt x="4356" y="4965"/>
                </a:lnTo>
                <a:lnTo>
                  <a:pt x="6007" y="4914"/>
                </a:lnTo>
                <a:lnTo>
                  <a:pt x="7181" y="4279"/>
                </a:lnTo>
                <a:lnTo>
                  <a:pt x="6032" y="4279"/>
                </a:lnTo>
                <a:lnTo>
                  <a:pt x="4127" y="4063"/>
                </a:lnTo>
                <a:lnTo>
                  <a:pt x="1130" y="4063"/>
                </a:lnTo>
                <a:lnTo>
                  <a:pt x="1130" y="800"/>
                </a:lnTo>
                <a:lnTo>
                  <a:pt x="7148" y="800"/>
                </a:lnTo>
                <a:lnTo>
                  <a:pt x="6426" y="0"/>
                </a:lnTo>
                <a:close/>
              </a:path>
              <a:path w="7620" h="9525">
                <a:moveTo>
                  <a:pt x="4356" y="4965"/>
                </a:moveTo>
                <a:lnTo>
                  <a:pt x="3162" y="4965"/>
                </a:lnTo>
                <a:lnTo>
                  <a:pt x="5791" y="9207"/>
                </a:lnTo>
                <a:lnTo>
                  <a:pt x="7137" y="9207"/>
                </a:lnTo>
                <a:lnTo>
                  <a:pt x="4356" y="4965"/>
                </a:lnTo>
                <a:close/>
              </a:path>
              <a:path w="7620" h="9525">
                <a:moveTo>
                  <a:pt x="7148" y="800"/>
                </a:moveTo>
                <a:lnTo>
                  <a:pt x="4864" y="800"/>
                </a:lnTo>
                <a:lnTo>
                  <a:pt x="6032" y="977"/>
                </a:lnTo>
                <a:lnTo>
                  <a:pt x="6032" y="4279"/>
                </a:lnTo>
                <a:lnTo>
                  <a:pt x="7181" y="4279"/>
                </a:lnTo>
                <a:lnTo>
                  <a:pt x="7148" y="80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611860" y="2226470"/>
            <a:ext cx="97155" cy="96520"/>
          </a:xfrm>
          <a:custGeom>
            <a:avLst/>
            <a:gdLst/>
            <a:ahLst/>
            <a:cxnLst/>
            <a:rect l="l" t="t" r="r" b="b"/>
            <a:pathLst>
              <a:path w="97154" h="96519">
                <a:moveTo>
                  <a:pt x="48313" y="0"/>
                </a:moveTo>
                <a:lnTo>
                  <a:pt x="11176" y="17187"/>
                </a:lnTo>
                <a:lnTo>
                  <a:pt x="0" y="42504"/>
                </a:lnTo>
                <a:lnTo>
                  <a:pt x="1688" y="58559"/>
                </a:lnTo>
                <a:lnTo>
                  <a:pt x="6812" y="72286"/>
                </a:lnTo>
                <a:lnTo>
                  <a:pt x="14843" y="83345"/>
                </a:lnTo>
                <a:lnTo>
                  <a:pt x="25257" y="91418"/>
                </a:lnTo>
                <a:lnTo>
                  <a:pt x="37528" y="96183"/>
                </a:lnTo>
                <a:lnTo>
                  <a:pt x="54715" y="95010"/>
                </a:lnTo>
                <a:lnTo>
                  <a:pt x="63516" y="92338"/>
                </a:lnTo>
                <a:lnTo>
                  <a:pt x="42334" y="92338"/>
                </a:lnTo>
                <a:lnTo>
                  <a:pt x="34012" y="90762"/>
                </a:lnTo>
                <a:lnTo>
                  <a:pt x="36883" y="90474"/>
                </a:lnTo>
                <a:lnTo>
                  <a:pt x="38274" y="88760"/>
                </a:lnTo>
                <a:lnTo>
                  <a:pt x="29098" y="88760"/>
                </a:lnTo>
                <a:lnTo>
                  <a:pt x="18186" y="81318"/>
                </a:lnTo>
                <a:lnTo>
                  <a:pt x="9987" y="71098"/>
                </a:lnTo>
                <a:lnTo>
                  <a:pt x="5088" y="58671"/>
                </a:lnTo>
                <a:lnTo>
                  <a:pt x="4984" y="50195"/>
                </a:lnTo>
                <a:lnTo>
                  <a:pt x="5082" y="41224"/>
                </a:lnTo>
                <a:lnTo>
                  <a:pt x="6863" y="33111"/>
                </a:lnTo>
                <a:lnTo>
                  <a:pt x="37697" y="33108"/>
                </a:lnTo>
                <a:lnTo>
                  <a:pt x="44859" y="28613"/>
                </a:lnTo>
                <a:lnTo>
                  <a:pt x="46396" y="21666"/>
                </a:lnTo>
                <a:lnTo>
                  <a:pt x="41849" y="14414"/>
                </a:lnTo>
                <a:lnTo>
                  <a:pt x="40084" y="12954"/>
                </a:lnTo>
                <a:lnTo>
                  <a:pt x="38115" y="12065"/>
                </a:lnTo>
                <a:lnTo>
                  <a:pt x="38166" y="9207"/>
                </a:lnTo>
                <a:lnTo>
                  <a:pt x="37074" y="7416"/>
                </a:lnTo>
                <a:lnTo>
                  <a:pt x="35435" y="6438"/>
                </a:lnTo>
                <a:lnTo>
                  <a:pt x="39499" y="5207"/>
                </a:lnTo>
                <a:lnTo>
                  <a:pt x="43805" y="4546"/>
                </a:lnTo>
                <a:lnTo>
                  <a:pt x="68765" y="4546"/>
                </a:lnTo>
                <a:lnTo>
                  <a:pt x="55606" y="543"/>
                </a:lnTo>
                <a:lnTo>
                  <a:pt x="48313" y="0"/>
                </a:lnTo>
                <a:close/>
              </a:path>
              <a:path w="97154" h="96519">
                <a:moveTo>
                  <a:pt x="93598" y="65417"/>
                </a:moveTo>
                <a:lnTo>
                  <a:pt x="78844" y="65417"/>
                </a:lnTo>
                <a:lnTo>
                  <a:pt x="77612" y="69037"/>
                </a:lnTo>
                <a:lnTo>
                  <a:pt x="77841" y="73177"/>
                </a:lnTo>
                <a:lnTo>
                  <a:pt x="80203" y="77533"/>
                </a:lnTo>
                <a:lnTo>
                  <a:pt x="80597" y="78117"/>
                </a:lnTo>
                <a:lnTo>
                  <a:pt x="81016" y="78638"/>
                </a:lnTo>
                <a:lnTo>
                  <a:pt x="71144" y="86754"/>
                </a:lnTo>
                <a:lnTo>
                  <a:pt x="59193" y="91758"/>
                </a:lnTo>
                <a:lnTo>
                  <a:pt x="42334" y="92338"/>
                </a:lnTo>
                <a:lnTo>
                  <a:pt x="63516" y="92338"/>
                </a:lnTo>
                <a:lnTo>
                  <a:pt x="69199" y="90613"/>
                </a:lnTo>
                <a:lnTo>
                  <a:pt x="80823" y="83463"/>
                </a:lnTo>
                <a:lnTo>
                  <a:pt x="89440" y="74015"/>
                </a:lnTo>
                <a:lnTo>
                  <a:pt x="93598" y="65417"/>
                </a:lnTo>
                <a:close/>
              </a:path>
              <a:path w="97154" h="96519">
                <a:moveTo>
                  <a:pt x="36426" y="50977"/>
                </a:moveTo>
                <a:lnTo>
                  <a:pt x="27142" y="50977"/>
                </a:lnTo>
                <a:lnTo>
                  <a:pt x="23332" y="53721"/>
                </a:lnTo>
                <a:lnTo>
                  <a:pt x="21834" y="57569"/>
                </a:lnTo>
                <a:lnTo>
                  <a:pt x="19002" y="59385"/>
                </a:lnTo>
                <a:lnTo>
                  <a:pt x="17122" y="62522"/>
                </a:lnTo>
                <a:lnTo>
                  <a:pt x="17122" y="70358"/>
                </a:lnTo>
                <a:lnTo>
                  <a:pt x="19814" y="74015"/>
                </a:lnTo>
                <a:lnTo>
                  <a:pt x="23612" y="75526"/>
                </a:lnTo>
                <a:lnTo>
                  <a:pt x="23664" y="78117"/>
                </a:lnTo>
                <a:lnTo>
                  <a:pt x="23777" y="79082"/>
                </a:lnTo>
                <a:lnTo>
                  <a:pt x="25275" y="84378"/>
                </a:lnTo>
                <a:lnTo>
                  <a:pt x="27066" y="87172"/>
                </a:lnTo>
                <a:lnTo>
                  <a:pt x="29098" y="88760"/>
                </a:lnTo>
                <a:lnTo>
                  <a:pt x="38274" y="88760"/>
                </a:lnTo>
                <a:lnTo>
                  <a:pt x="39614" y="87109"/>
                </a:lnTo>
                <a:lnTo>
                  <a:pt x="40719" y="82473"/>
                </a:lnTo>
                <a:lnTo>
                  <a:pt x="46459" y="81318"/>
                </a:lnTo>
                <a:lnTo>
                  <a:pt x="50764" y="76352"/>
                </a:lnTo>
                <a:lnTo>
                  <a:pt x="50764" y="64782"/>
                </a:lnTo>
                <a:lnTo>
                  <a:pt x="46929" y="60045"/>
                </a:lnTo>
                <a:lnTo>
                  <a:pt x="41684" y="58559"/>
                </a:lnTo>
                <a:lnTo>
                  <a:pt x="40503" y="54190"/>
                </a:lnTo>
                <a:lnTo>
                  <a:pt x="36426" y="50977"/>
                </a:lnTo>
                <a:close/>
              </a:path>
              <a:path w="97154" h="96519">
                <a:moveTo>
                  <a:pt x="70145" y="38506"/>
                </a:moveTo>
                <a:lnTo>
                  <a:pt x="63502" y="42468"/>
                </a:lnTo>
                <a:lnTo>
                  <a:pt x="59261" y="56248"/>
                </a:lnTo>
                <a:lnTo>
                  <a:pt x="63096" y="63741"/>
                </a:lnTo>
                <a:lnTo>
                  <a:pt x="73027" y="66814"/>
                </a:lnTo>
                <a:lnTo>
                  <a:pt x="76114" y="66573"/>
                </a:lnTo>
                <a:lnTo>
                  <a:pt x="78844" y="65417"/>
                </a:lnTo>
                <a:lnTo>
                  <a:pt x="93598" y="65417"/>
                </a:lnTo>
                <a:lnTo>
                  <a:pt x="94871" y="62784"/>
                </a:lnTo>
                <a:lnTo>
                  <a:pt x="96983" y="50195"/>
                </a:lnTo>
                <a:lnTo>
                  <a:pt x="95540" y="39814"/>
                </a:lnTo>
                <a:lnTo>
                  <a:pt x="76660" y="39814"/>
                </a:lnTo>
                <a:lnTo>
                  <a:pt x="70145" y="38506"/>
                </a:lnTo>
                <a:close/>
              </a:path>
              <a:path w="97154" h="96519">
                <a:moveTo>
                  <a:pt x="37692" y="33111"/>
                </a:moveTo>
                <a:lnTo>
                  <a:pt x="6863" y="33111"/>
                </a:lnTo>
                <a:lnTo>
                  <a:pt x="6787" y="34201"/>
                </a:lnTo>
                <a:lnTo>
                  <a:pt x="7432" y="36233"/>
                </a:lnTo>
                <a:lnTo>
                  <a:pt x="9830" y="38785"/>
                </a:lnTo>
                <a:lnTo>
                  <a:pt x="10645" y="39357"/>
                </a:lnTo>
                <a:lnTo>
                  <a:pt x="11509" y="39738"/>
                </a:lnTo>
                <a:lnTo>
                  <a:pt x="11535" y="42126"/>
                </a:lnTo>
                <a:lnTo>
                  <a:pt x="11966" y="44030"/>
                </a:lnTo>
                <a:lnTo>
                  <a:pt x="15306" y="50863"/>
                </a:lnTo>
                <a:lnTo>
                  <a:pt x="18811" y="53594"/>
                </a:lnTo>
                <a:lnTo>
                  <a:pt x="23116" y="51485"/>
                </a:lnTo>
                <a:lnTo>
                  <a:pt x="23104" y="47028"/>
                </a:lnTo>
                <a:lnTo>
                  <a:pt x="20246" y="41224"/>
                </a:lnTo>
                <a:lnTo>
                  <a:pt x="19446" y="40005"/>
                </a:lnTo>
                <a:lnTo>
                  <a:pt x="18595" y="39014"/>
                </a:lnTo>
                <a:lnTo>
                  <a:pt x="24259" y="39014"/>
                </a:lnTo>
                <a:lnTo>
                  <a:pt x="24983" y="38785"/>
                </a:lnTo>
                <a:lnTo>
                  <a:pt x="29619" y="38785"/>
                </a:lnTo>
                <a:lnTo>
                  <a:pt x="29539" y="36233"/>
                </a:lnTo>
                <a:lnTo>
                  <a:pt x="30453" y="35474"/>
                </a:lnTo>
                <a:lnTo>
                  <a:pt x="31295" y="34505"/>
                </a:lnTo>
                <a:lnTo>
                  <a:pt x="31956" y="33451"/>
                </a:lnTo>
                <a:lnTo>
                  <a:pt x="36894" y="33451"/>
                </a:lnTo>
                <a:lnTo>
                  <a:pt x="37252" y="33388"/>
                </a:lnTo>
                <a:lnTo>
                  <a:pt x="37692" y="33111"/>
                </a:lnTo>
                <a:close/>
              </a:path>
              <a:path w="97154" h="96519">
                <a:moveTo>
                  <a:pt x="29619" y="38785"/>
                </a:moveTo>
                <a:lnTo>
                  <a:pt x="24983" y="38785"/>
                </a:lnTo>
                <a:lnTo>
                  <a:pt x="25441" y="39471"/>
                </a:lnTo>
                <a:lnTo>
                  <a:pt x="26203" y="39916"/>
                </a:lnTo>
                <a:lnTo>
                  <a:pt x="28489" y="39916"/>
                </a:lnTo>
                <a:lnTo>
                  <a:pt x="29619" y="38785"/>
                </a:lnTo>
                <a:close/>
              </a:path>
              <a:path w="97154" h="96519">
                <a:moveTo>
                  <a:pt x="86172" y="33756"/>
                </a:moveTo>
                <a:lnTo>
                  <a:pt x="81143" y="33756"/>
                </a:lnTo>
                <a:lnTo>
                  <a:pt x="77726" y="36322"/>
                </a:lnTo>
                <a:lnTo>
                  <a:pt x="76660" y="39814"/>
                </a:lnTo>
                <a:lnTo>
                  <a:pt x="95540" y="39814"/>
                </a:lnTo>
                <a:lnTo>
                  <a:pt x="94936" y="35474"/>
                </a:lnTo>
                <a:lnTo>
                  <a:pt x="94366" y="34201"/>
                </a:lnTo>
                <a:lnTo>
                  <a:pt x="88001" y="34201"/>
                </a:lnTo>
                <a:lnTo>
                  <a:pt x="87124" y="33921"/>
                </a:lnTo>
                <a:lnTo>
                  <a:pt x="86172" y="33756"/>
                </a:lnTo>
                <a:close/>
              </a:path>
              <a:path w="97154" h="96519">
                <a:moveTo>
                  <a:pt x="24259" y="39014"/>
                </a:moveTo>
                <a:lnTo>
                  <a:pt x="18595" y="39014"/>
                </a:lnTo>
                <a:lnTo>
                  <a:pt x="20589" y="39535"/>
                </a:lnTo>
                <a:lnTo>
                  <a:pt x="22812" y="39471"/>
                </a:lnTo>
                <a:lnTo>
                  <a:pt x="24259" y="39014"/>
                </a:lnTo>
                <a:close/>
              </a:path>
              <a:path w="97154" h="96519">
                <a:moveTo>
                  <a:pt x="83539" y="15951"/>
                </a:moveTo>
                <a:lnTo>
                  <a:pt x="67160" y="15951"/>
                </a:lnTo>
                <a:lnTo>
                  <a:pt x="67351" y="16383"/>
                </a:lnTo>
                <a:lnTo>
                  <a:pt x="67643" y="16751"/>
                </a:lnTo>
                <a:lnTo>
                  <a:pt x="67998" y="17068"/>
                </a:lnTo>
                <a:lnTo>
                  <a:pt x="66258" y="18288"/>
                </a:lnTo>
                <a:lnTo>
                  <a:pt x="65115" y="20421"/>
                </a:lnTo>
                <a:lnTo>
                  <a:pt x="65115" y="24638"/>
                </a:lnTo>
                <a:lnTo>
                  <a:pt x="65725" y="26250"/>
                </a:lnTo>
                <a:lnTo>
                  <a:pt x="66716" y="27470"/>
                </a:lnTo>
                <a:lnTo>
                  <a:pt x="65547" y="28155"/>
                </a:lnTo>
                <a:lnTo>
                  <a:pt x="64760" y="29438"/>
                </a:lnTo>
                <a:lnTo>
                  <a:pt x="64763" y="33111"/>
                </a:lnTo>
                <a:lnTo>
                  <a:pt x="66525" y="34886"/>
                </a:lnTo>
                <a:lnTo>
                  <a:pt x="70729" y="34886"/>
                </a:lnTo>
                <a:lnTo>
                  <a:pt x="72405" y="33337"/>
                </a:lnTo>
                <a:lnTo>
                  <a:pt x="72621" y="31330"/>
                </a:lnTo>
                <a:lnTo>
                  <a:pt x="83902" y="31330"/>
                </a:lnTo>
                <a:lnTo>
                  <a:pt x="85245" y="29794"/>
                </a:lnTo>
                <a:lnTo>
                  <a:pt x="92394" y="29794"/>
                </a:lnTo>
                <a:lnTo>
                  <a:pt x="89174" y="22601"/>
                </a:lnTo>
                <a:lnTo>
                  <a:pt x="83539" y="15951"/>
                </a:lnTo>
                <a:close/>
              </a:path>
              <a:path w="97154" h="96519">
                <a:moveTo>
                  <a:pt x="92394" y="29794"/>
                </a:moveTo>
                <a:lnTo>
                  <a:pt x="85245" y="29794"/>
                </a:lnTo>
                <a:lnTo>
                  <a:pt x="85359" y="30734"/>
                </a:lnTo>
                <a:lnTo>
                  <a:pt x="85727" y="31711"/>
                </a:lnTo>
                <a:lnTo>
                  <a:pt x="86832" y="33274"/>
                </a:lnTo>
                <a:lnTo>
                  <a:pt x="87404" y="33794"/>
                </a:lnTo>
                <a:lnTo>
                  <a:pt x="88001" y="34201"/>
                </a:lnTo>
                <a:lnTo>
                  <a:pt x="94366" y="34201"/>
                </a:lnTo>
                <a:lnTo>
                  <a:pt x="92394" y="29794"/>
                </a:lnTo>
                <a:close/>
              </a:path>
              <a:path w="97154" h="96519">
                <a:moveTo>
                  <a:pt x="36894" y="33451"/>
                </a:moveTo>
                <a:lnTo>
                  <a:pt x="31956" y="33451"/>
                </a:lnTo>
                <a:lnTo>
                  <a:pt x="34534" y="33870"/>
                </a:lnTo>
                <a:lnTo>
                  <a:pt x="36894" y="33451"/>
                </a:lnTo>
                <a:close/>
              </a:path>
              <a:path w="97154" h="96519">
                <a:moveTo>
                  <a:pt x="83902" y="31330"/>
                </a:moveTo>
                <a:lnTo>
                  <a:pt x="72621" y="31330"/>
                </a:lnTo>
                <a:lnTo>
                  <a:pt x="74132" y="32334"/>
                </a:lnTo>
                <a:lnTo>
                  <a:pt x="76012" y="32943"/>
                </a:lnTo>
                <a:lnTo>
                  <a:pt x="80978" y="32943"/>
                </a:lnTo>
                <a:lnTo>
                  <a:pt x="83568" y="31711"/>
                </a:lnTo>
                <a:lnTo>
                  <a:pt x="83902" y="31330"/>
                </a:lnTo>
                <a:close/>
              </a:path>
              <a:path w="97154" h="96519">
                <a:moveTo>
                  <a:pt x="68765" y="4546"/>
                </a:moveTo>
                <a:lnTo>
                  <a:pt x="53088" y="4546"/>
                </a:lnTo>
                <a:lnTo>
                  <a:pt x="57724" y="5308"/>
                </a:lnTo>
                <a:lnTo>
                  <a:pt x="62067" y="6731"/>
                </a:lnTo>
                <a:lnTo>
                  <a:pt x="60378" y="7620"/>
                </a:lnTo>
                <a:lnTo>
                  <a:pt x="59312" y="9207"/>
                </a:lnTo>
                <a:lnTo>
                  <a:pt x="59210" y="14262"/>
                </a:lnTo>
                <a:lnTo>
                  <a:pt x="61610" y="16598"/>
                </a:lnTo>
                <a:lnTo>
                  <a:pt x="65509" y="16598"/>
                </a:lnTo>
                <a:lnTo>
                  <a:pt x="66398" y="16357"/>
                </a:lnTo>
                <a:lnTo>
                  <a:pt x="67160" y="15951"/>
                </a:lnTo>
                <a:lnTo>
                  <a:pt x="83539" y="15951"/>
                </a:lnTo>
                <a:lnTo>
                  <a:pt x="80297" y="12124"/>
                </a:lnTo>
                <a:lnTo>
                  <a:pt x="68907" y="4589"/>
                </a:lnTo>
                <a:lnTo>
                  <a:pt x="68765" y="4546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71215" y="2243364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1143" y="0"/>
                </a:moveTo>
                <a:lnTo>
                  <a:pt x="0" y="711"/>
                </a:lnTo>
                <a:lnTo>
                  <a:pt x="63" y="1816"/>
                </a:lnTo>
                <a:lnTo>
                  <a:pt x="1320" y="3873"/>
                </a:lnTo>
                <a:lnTo>
                  <a:pt x="2298" y="4419"/>
                </a:lnTo>
                <a:lnTo>
                  <a:pt x="3429" y="3733"/>
                </a:lnTo>
                <a:lnTo>
                  <a:pt x="3378" y="2616"/>
                </a:lnTo>
                <a:lnTo>
                  <a:pt x="2120" y="558"/>
                </a:lnTo>
                <a:lnTo>
                  <a:pt x="1143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636398" y="2269712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584" y="0"/>
                </a:moveTo>
                <a:lnTo>
                  <a:pt x="0" y="1054"/>
                </a:lnTo>
                <a:lnTo>
                  <a:pt x="647" y="1968"/>
                </a:lnTo>
                <a:lnTo>
                  <a:pt x="2793" y="3200"/>
                </a:lnTo>
                <a:lnTo>
                  <a:pt x="3911" y="3263"/>
                </a:lnTo>
                <a:lnTo>
                  <a:pt x="4495" y="2235"/>
                </a:lnTo>
                <a:lnTo>
                  <a:pt x="3860" y="1308"/>
                </a:lnTo>
                <a:lnTo>
                  <a:pt x="1689" y="88"/>
                </a:lnTo>
                <a:lnTo>
                  <a:pt x="584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657526" y="2195667"/>
            <a:ext cx="5715" cy="22225"/>
          </a:xfrm>
          <a:custGeom>
            <a:avLst/>
            <a:gdLst/>
            <a:ahLst/>
            <a:cxnLst/>
            <a:rect l="l" t="t" r="r" b="b"/>
            <a:pathLst>
              <a:path w="5714" h="22225">
                <a:moveTo>
                  <a:pt x="4191" y="0"/>
                </a:moveTo>
                <a:lnTo>
                  <a:pt x="1219" y="0"/>
                </a:lnTo>
                <a:lnTo>
                  <a:pt x="0" y="1193"/>
                </a:lnTo>
                <a:lnTo>
                  <a:pt x="0" y="20853"/>
                </a:lnTo>
                <a:lnTo>
                  <a:pt x="1219" y="22072"/>
                </a:lnTo>
                <a:lnTo>
                  <a:pt x="4191" y="22072"/>
                </a:lnTo>
                <a:lnTo>
                  <a:pt x="5410" y="20853"/>
                </a:lnTo>
                <a:lnTo>
                  <a:pt x="5410" y="1193"/>
                </a:lnTo>
                <a:lnTo>
                  <a:pt x="4191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685270" y="2203849"/>
            <a:ext cx="12700" cy="20955"/>
          </a:xfrm>
          <a:custGeom>
            <a:avLst/>
            <a:gdLst/>
            <a:ahLst/>
            <a:cxnLst/>
            <a:rect l="l" t="t" r="r" b="b"/>
            <a:pathLst>
              <a:path w="12700" h="20955">
                <a:moveTo>
                  <a:pt x="8902" y="0"/>
                </a:moveTo>
                <a:lnTo>
                  <a:pt x="7937" y="571"/>
                </a:lnTo>
                <a:lnTo>
                  <a:pt x="88" y="16967"/>
                </a:lnTo>
                <a:lnTo>
                  <a:pt x="0" y="18757"/>
                </a:lnTo>
                <a:lnTo>
                  <a:pt x="571" y="19723"/>
                </a:lnTo>
                <a:lnTo>
                  <a:pt x="1917" y="20370"/>
                </a:lnTo>
                <a:lnTo>
                  <a:pt x="3708" y="20459"/>
                </a:lnTo>
                <a:lnTo>
                  <a:pt x="4686" y="19888"/>
                </a:lnTo>
                <a:lnTo>
                  <a:pt x="12522" y="3492"/>
                </a:lnTo>
                <a:lnTo>
                  <a:pt x="12611" y="1714"/>
                </a:lnTo>
                <a:lnTo>
                  <a:pt x="12039" y="736"/>
                </a:lnTo>
                <a:lnTo>
                  <a:pt x="11074" y="266"/>
                </a:lnTo>
                <a:lnTo>
                  <a:pt x="10693" y="101"/>
                </a:lnTo>
                <a:lnTo>
                  <a:pt x="8902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21285" y="2203849"/>
            <a:ext cx="12700" cy="20955"/>
          </a:xfrm>
          <a:custGeom>
            <a:avLst/>
            <a:gdLst/>
            <a:ahLst/>
            <a:cxnLst/>
            <a:rect l="l" t="t" r="r" b="b"/>
            <a:pathLst>
              <a:path w="12700" h="20955">
                <a:moveTo>
                  <a:pt x="3708" y="0"/>
                </a:moveTo>
                <a:lnTo>
                  <a:pt x="1917" y="101"/>
                </a:lnTo>
                <a:lnTo>
                  <a:pt x="1536" y="266"/>
                </a:lnTo>
                <a:lnTo>
                  <a:pt x="571" y="736"/>
                </a:lnTo>
                <a:lnTo>
                  <a:pt x="0" y="1714"/>
                </a:lnTo>
                <a:lnTo>
                  <a:pt x="88" y="3492"/>
                </a:lnTo>
                <a:lnTo>
                  <a:pt x="7937" y="19888"/>
                </a:lnTo>
                <a:lnTo>
                  <a:pt x="8902" y="20459"/>
                </a:lnTo>
                <a:lnTo>
                  <a:pt x="10693" y="20370"/>
                </a:lnTo>
                <a:lnTo>
                  <a:pt x="12039" y="19723"/>
                </a:lnTo>
                <a:lnTo>
                  <a:pt x="12513" y="18923"/>
                </a:lnTo>
                <a:lnTo>
                  <a:pt x="12522" y="16967"/>
                </a:lnTo>
                <a:lnTo>
                  <a:pt x="4686" y="571"/>
                </a:lnTo>
                <a:lnTo>
                  <a:pt x="3708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706171" y="2227837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5" h="14605">
                <a:moveTo>
                  <a:pt x="17767" y="0"/>
                </a:moveTo>
                <a:lnTo>
                  <a:pt x="16370" y="0"/>
                </a:lnTo>
                <a:lnTo>
                  <a:pt x="15875" y="126"/>
                </a:lnTo>
                <a:lnTo>
                  <a:pt x="15361" y="469"/>
                </a:lnTo>
                <a:lnTo>
                  <a:pt x="444" y="9728"/>
                </a:lnTo>
                <a:lnTo>
                  <a:pt x="0" y="10604"/>
                </a:lnTo>
                <a:lnTo>
                  <a:pt x="0" y="12001"/>
                </a:lnTo>
                <a:lnTo>
                  <a:pt x="139" y="12496"/>
                </a:lnTo>
                <a:lnTo>
                  <a:pt x="393" y="12941"/>
                </a:lnTo>
                <a:lnTo>
                  <a:pt x="914" y="13754"/>
                </a:lnTo>
                <a:lnTo>
                  <a:pt x="1790" y="14211"/>
                </a:lnTo>
                <a:lnTo>
                  <a:pt x="3187" y="14211"/>
                </a:lnTo>
                <a:lnTo>
                  <a:pt x="3670" y="14084"/>
                </a:lnTo>
                <a:lnTo>
                  <a:pt x="19113" y="4495"/>
                </a:lnTo>
                <a:lnTo>
                  <a:pt x="19558" y="3619"/>
                </a:lnTo>
                <a:lnTo>
                  <a:pt x="19431" y="1727"/>
                </a:lnTo>
                <a:lnTo>
                  <a:pt x="18656" y="469"/>
                </a:lnTo>
                <a:lnTo>
                  <a:pt x="17767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594290" y="2227840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5" h="14605">
                <a:moveTo>
                  <a:pt x="3200" y="0"/>
                </a:moveTo>
                <a:lnTo>
                  <a:pt x="1816" y="0"/>
                </a:lnTo>
                <a:lnTo>
                  <a:pt x="939" y="457"/>
                </a:lnTo>
                <a:lnTo>
                  <a:pt x="152" y="1727"/>
                </a:lnTo>
                <a:lnTo>
                  <a:pt x="0" y="2222"/>
                </a:lnTo>
                <a:lnTo>
                  <a:pt x="0" y="3606"/>
                </a:lnTo>
                <a:lnTo>
                  <a:pt x="457" y="4495"/>
                </a:lnTo>
                <a:lnTo>
                  <a:pt x="1282" y="4991"/>
                </a:lnTo>
                <a:lnTo>
                  <a:pt x="15443" y="13804"/>
                </a:lnTo>
                <a:lnTo>
                  <a:pt x="15900" y="14071"/>
                </a:lnTo>
                <a:lnTo>
                  <a:pt x="16395" y="14211"/>
                </a:lnTo>
                <a:lnTo>
                  <a:pt x="17767" y="14211"/>
                </a:lnTo>
                <a:lnTo>
                  <a:pt x="18668" y="13754"/>
                </a:lnTo>
                <a:lnTo>
                  <a:pt x="19164" y="12928"/>
                </a:lnTo>
                <a:lnTo>
                  <a:pt x="19456" y="12496"/>
                </a:lnTo>
                <a:lnTo>
                  <a:pt x="19583" y="12001"/>
                </a:lnTo>
                <a:lnTo>
                  <a:pt x="19583" y="10604"/>
                </a:lnTo>
                <a:lnTo>
                  <a:pt x="19126" y="9728"/>
                </a:lnTo>
                <a:lnTo>
                  <a:pt x="3695" y="127"/>
                </a:lnTo>
                <a:lnTo>
                  <a:pt x="3200" y="0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499721" y="3381776"/>
            <a:ext cx="537210" cy="340360"/>
          </a:xfrm>
          <a:custGeom>
            <a:avLst/>
            <a:gdLst/>
            <a:ahLst/>
            <a:cxnLst/>
            <a:rect l="l" t="t" r="r" b="b"/>
            <a:pathLst>
              <a:path w="537209" h="340360">
                <a:moveTo>
                  <a:pt x="0" y="0"/>
                </a:moveTo>
                <a:lnTo>
                  <a:pt x="0" y="339928"/>
                </a:lnTo>
                <a:lnTo>
                  <a:pt x="514629" y="339928"/>
                </a:lnTo>
                <a:lnTo>
                  <a:pt x="532155" y="338489"/>
                </a:lnTo>
                <a:lnTo>
                  <a:pt x="536823" y="328417"/>
                </a:lnTo>
                <a:lnTo>
                  <a:pt x="537006" y="22606"/>
                </a:lnTo>
                <a:lnTo>
                  <a:pt x="535582" y="4900"/>
                </a:lnTo>
                <a:lnTo>
                  <a:pt x="525612" y="184"/>
                </a:lnTo>
                <a:lnTo>
                  <a:pt x="0" y="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6565446" y="3403186"/>
            <a:ext cx="40068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5500"/>
              </a:lnSpc>
            </a:pPr>
            <a:r>
              <a:rPr sz="450" spc="5" dirty="0">
                <a:latin typeface="HelvNeue Medium for IBM"/>
                <a:cs typeface="HelvNeue Medium for IBM"/>
              </a:rPr>
              <a:t>Financin</a:t>
            </a:r>
            <a:r>
              <a:rPr sz="450" spc="10" dirty="0">
                <a:latin typeface="HelvNeue Medium for IBM"/>
                <a:cs typeface="HelvNeue Medium for IBM"/>
              </a:rPr>
              <a:t>g</a:t>
            </a:r>
            <a:r>
              <a:rPr sz="450" dirty="0">
                <a:latin typeface="HelvNeue Medium for IBM"/>
                <a:cs typeface="HelvNeue Medium for IBM"/>
              </a:rPr>
              <a:t> </a:t>
            </a:r>
            <a:r>
              <a:rPr sz="450" spc="10" dirty="0">
                <a:latin typeface="HelvNeue Medium for IBM"/>
                <a:cs typeface="HelvNeue Medium for IBM"/>
              </a:rPr>
              <a:t>a</a:t>
            </a:r>
            <a:r>
              <a:rPr sz="450" spc="5" dirty="0">
                <a:latin typeface="HelvNeue Medium for IBM"/>
                <a:cs typeface="HelvNeue Medium for IBM"/>
              </a:rPr>
              <a:t>n</a:t>
            </a:r>
            <a:r>
              <a:rPr sz="450" spc="10" dirty="0">
                <a:latin typeface="HelvNeue Medium for IBM"/>
                <a:cs typeface="HelvNeue Medium for IBM"/>
              </a:rPr>
              <a:t>d</a:t>
            </a:r>
            <a:r>
              <a:rPr sz="450" spc="5" dirty="0">
                <a:latin typeface="HelvNeue Medium for IBM"/>
                <a:cs typeface="HelvNeue Medium for IBM"/>
              </a:rPr>
              <a:t> pa</a:t>
            </a:r>
            <a:r>
              <a:rPr sz="450" spc="30" dirty="0">
                <a:latin typeface="HelvNeue Medium for IBM"/>
                <a:cs typeface="HelvNeue Medium for IBM"/>
              </a:rPr>
              <a:t>r</a:t>
            </a:r>
            <a:r>
              <a:rPr sz="450" spc="5" dirty="0">
                <a:latin typeface="HelvNeue Medium for IBM"/>
                <a:cs typeface="HelvNeue Medium for IBM"/>
              </a:rPr>
              <a:t>tner ag</a:t>
            </a:r>
            <a:r>
              <a:rPr sz="450" spc="-5" dirty="0">
                <a:latin typeface="HelvNeue Medium for IBM"/>
                <a:cs typeface="HelvNeue Medium for IBM"/>
              </a:rPr>
              <a:t>r</a:t>
            </a:r>
            <a:r>
              <a:rPr sz="450" spc="10" dirty="0">
                <a:latin typeface="HelvNeue Medium for IBM"/>
                <a:cs typeface="HelvNeue Medium for IBM"/>
              </a:rPr>
              <a:t>eeme</a:t>
            </a:r>
            <a:r>
              <a:rPr sz="450" dirty="0">
                <a:latin typeface="HelvNeue Medium for IBM"/>
                <a:cs typeface="HelvNeue Medium for IBM"/>
              </a:rPr>
              <a:t>n</a:t>
            </a:r>
            <a:r>
              <a:rPr sz="450" spc="5" dirty="0">
                <a:latin typeface="HelvNeue Medium for IBM"/>
                <a:cs typeface="HelvNeue Medium for IBM"/>
              </a:rPr>
              <a:t>ts</a:t>
            </a:r>
            <a:r>
              <a:rPr sz="450" dirty="0">
                <a:latin typeface="HelvNeue Medium for IBM"/>
                <a:cs typeface="HelvNeue Medium for IBM"/>
              </a:rPr>
              <a:t> </a:t>
            </a:r>
            <a:r>
              <a:rPr sz="450" spc="-10" dirty="0">
                <a:latin typeface="HelvNeue Medium for IBM"/>
                <a:cs typeface="HelvNeue Medium for IBM"/>
              </a:rPr>
              <a:t>f</a:t>
            </a:r>
            <a:r>
              <a:rPr sz="450" spc="5" dirty="0">
                <a:latin typeface="HelvNeue Medium for IBM"/>
                <a:cs typeface="HelvNeue Medium for IBM"/>
              </a:rPr>
              <a:t>or</a:t>
            </a:r>
            <a:r>
              <a:rPr sz="450" dirty="0">
                <a:latin typeface="HelvNeue Medium for IBM"/>
                <a:cs typeface="HelvNeue Medium for IBM"/>
              </a:rPr>
              <a:t> </a:t>
            </a:r>
            <a:r>
              <a:rPr sz="450" spc="10" dirty="0">
                <a:latin typeface="HelvNeue Medium for IBM"/>
                <a:cs typeface="HelvNeue Medium for IBM"/>
              </a:rPr>
              <a:t>MS</a:t>
            </a:r>
            <a:r>
              <a:rPr sz="450" spc="5" dirty="0">
                <a:latin typeface="HelvNeue Medium for IBM"/>
                <a:cs typeface="HelvNeue Medium for IBM"/>
              </a:rPr>
              <a:t>Ps</a:t>
            </a:r>
            <a:endParaRPr sz="450">
              <a:latin typeface="HelvNeue Medium for IBM"/>
              <a:cs typeface="HelvNeue Medium for IBM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6499721" y="2358393"/>
            <a:ext cx="537210" cy="340360"/>
          </a:xfrm>
          <a:custGeom>
            <a:avLst/>
            <a:gdLst/>
            <a:ahLst/>
            <a:cxnLst/>
            <a:rect l="l" t="t" r="r" b="b"/>
            <a:pathLst>
              <a:path w="537209" h="340360">
                <a:moveTo>
                  <a:pt x="0" y="0"/>
                </a:moveTo>
                <a:lnTo>
                  <a:pt x="0" y="339928"/>
                </a:lnTo>
                <a:lnTo>
                  <a:pt x="514629" y="339928"/>
                </a:lnTo>
                <a:lnTo>
                  <a:pt x="532155" y="338489"/>
                </a:lnTo>
                <a:lnTo>
                  <a:pt x="536823" y="328417"/>
                </a:lnTo>
                <a:lnTo>
                  <a:pt x="537006" y="22606"/>
                </a:lnTo>
                <a:lnTo>
                  <a:pt x="535582" y="4900"/>
                </a:lnTo>
                <a:lnTo>
                  <a:pt x="525612" y="184"/>
                </a:lnTo>
                <a:lnTo>
                  <a:pt x="0" y="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6611242" y="2452128"/>
            <a:ext cx="30924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5080" indent="-26034">
              <a:lnSpc>
                <a:spcPct val="105500"/>
              </a:lnSpc>
            </a:pPr>
            <a:r>
              <a:rPr sz="450" dirty="0">
                <a:latin typeface="HelvNeue Medium for IBM"/>
                <a:cs typeface="HelvNeue Medium for IBM"/>
              </a:rPr>
              <a:t>P</a:t>
            </a:r>
            <a:r>
              <a:rPr sz="450" spc="10" dirty="0">
                <a:latin typeface="HelvNeue Medium for IBM"/>
                <a:cs typeface="HelvNeue Medium for IBM"/>
              </a:rPr>
              <a:t>a</a:t>
            </a:r>
            <a:r>
              <a:rPr sz="450" spc="30" dirty="0">
                <a:latin typeface="HelvNeue Medium for IBM"/>
                <a:cs typeface="HelvNeue Medium for IBM"/>
              </a:rPr>
              <a:t>r</a:t>
            </a:r>
            <a:r>
              <a:rPr sz="450" spc="5" dirty="0">
                <a:latin typeface="HelvNeue Medium for IBM"/>
                <a:cs typeface="HelvNeue Medium for IBM"/>
              </a:rPr>
              <a:t>tn</a:t>
            </a:r>
            <a:r>
              <a:rPr sz="450" spc="10" dirty="0">
                <a:latin typeface="HelvNeue Medium for IBM"/>
                <a:cs typeface="HelvNeue Medium for IBM"/>
              </a:rPr>
              <a:t>e</a:t>
            </a:r>
            <a:r>
              <a:rPr sz="450" spc="15" dirty="0">
                <a:latin typeface="HelvNeue Medium for IBM"/>
                <a:cs typeface="HelvNeue Medium for IBM"/>
              </a:rPr>
              <a:t>r</a:t>
            </a:r>
            <a:r>
              <a:rPr sz="450" dirty="0">
                <a:latin typeface="HelvNeue Medium for IBM"/>
                <a:cs typeface="HelvNeue Medium for IBM"/>
              </a:rPr>
              <a:t>i</a:t>
            </a:r>
            <a:r>
              <a:rPr sz="450" spc="5" dirty="0">
                <a:latin typeface="HelvNeue Medium for IBM"/>
                <a:cs typeface="HelvNeue Medium for IBM"/>
              </a:rPr>
              <a:t>n</a:t>
            </a:r>
            <a:r>
              <a:rPr sz="450" spc="10" dirty="0">
                <a:latin typeface="HelvNeue Medium for IBM"/>
                <a:cs typeface="HelvNeue Medium for IBM"/>
              </a:rPr>
              <a:t>g</a:t>
            </a:r>
            <a:r>
              <a:rPr sz="450" spc="5" dirty="0">
                <a:latin typeface="HelvNeue Medium for IBM"/>
                <a:cs typeface="HelvNeue Medium for IBM"/>
              </a:rPr>
              <a:t> with</a:t>
            </a:r>
            <a:r>
              <a:rPr sz="450" dirty="0">
                <a:latin typeface="HelvNeue Medium for IBM"/>
                <a:cs typeface="HelvNeue Medium for IBM"/>
              </a:rPr>
              <a:t> </a:t>
            </a:r>
            <a:r>
              <a:rPr sz="450" spc="10" dirty="0">
                <a:latin typeface="HelvNeue Medium for IBM"/>
                <a:cs typeface="HelvNeue Medium for IBM"/>
              </a:rPr>
              <a:t>IBM</a:t>
            </a:r>
            <a:endParaRPr sz="450">
              <a:latin typeface="HelvNeue Medium for IBM"/>
              <a:cs typeface="HelvNeue Medium for IBM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499721" y="2698315"/>
            <a:ext cx="537210" cy="340360"/>
          </a:xfrm>
          <a:custGeom>
            <a:avLst/>
            <a:gdLst/>
            <a:ahLst/>
            <a:cxnLst/>
            <a:rect l="l" t="t" r="r" b="b"/>
            <a:pathLst>
              <a:path w="537209" h="340360">
                <a:moveTo>
                  <a:pt x="0" y="0"/>
                </a:moveTo>
                <a:lnTo>
                  <a:pt x="0" y="339928"/>
                </a:lnTo>
                <a:lnTo>
                  <a:pt x="514629" y="339928"/>
                </a:lnTo>
                <a:lnTo>
                  <a:pt x="532155" y="338489"/>
                </a:lnTo>
                <a:lnTo>
                  <a:pt x="536823" y="328417"/>
                </a:lnTo>
                <a:lnTo>
                  <a:pt x="537006" y="22606"/>
                </a:lnTo>
                <a:lnTo>
                  <a:pt x="535582" y="4900"/>
                </a:lnTo>
                <a:lnTo>
                  <a:pt x="525612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6601902" y="2755887"/>
            <a:ext cx="32766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z="450" spc="10" dirty="0">
                <a:latin typeface="HelvNeue Medium for IBM"/>
                <a:cs typeface="HelvNeue Medium for IBM"/>
              </a:rPr>
              <a:t>MSP/</a:t>
            </a:r>
            <a:r>
              <a:rPr sz="450" spc="15" dirty="0">
                <a:latin typeface="HelvNeue Medium for IBM"/>
                <a:cs typeface="HelvNeue Medium for IBM"/>
              </a:rPr>
              <a:t>C</a:t>
            </a:r>
            <a:r>
              <a:rPr sz="450" spc="10" dirty="0">
                <a:latin typeface="HelvNeue Medium for IBM"/>
                <a:cs typeface="HelvNeue Medium for IBM"/>
              </a:rPr>
              <a:t>SP</a:t>
            </a:r>
            <a:endParaRPr sz="450">
              <a:latin typeface="HelvNeue Medium for IBM"/>
              <a:cs typeface="HelvNeue Medium for IBM"/>
            </a:endParaRPr>
          </a:p>
          <a:p>
            <a:pPr marL="12700" marR="5080" indent="41910">
              <a:lnSpc>
                <a:spcPct val="105500"/>
              </a:lnSpc>
            </a:pPr>
            <a:r>
              <a:rPr sz="450" spc="5" dirty="0">
                <a:latin typeface="HelvNeue Medium for IBM"/>
                <a:cs typeface="HelvNeue Medium for IBM"/>
              </a:rPr>
              <a:t>Solution </a:t>
            </a:r>
            <a:r>
              <a:rPr sz="450" dirty="0">
                <a:latin typeface="HelvNeue Medium for IBM"/>
                <a:cs typeface="HelvNeue Medium for IBM"/>
              </a:rPr>
              <a:t>Fr</a:t>
            </a:r>
            <a:r>
              <a:rPr sz="450" spc="10" dirty="0">
                <a:latin typeface="HelvNeue Medium for IBM"/>
                <a:cs typeface="HelvNeue Medium for IBM"/>
              </a:rPr>
              <a:t>am</a:t>
            </a:r>
            <a:r>
              <a:rPr sz="450" dirty="0">
                <a:latin typeface="HelvNeue Medium for IBM"/>
                <a:cs typeface="HelvNeue Medium for IBM"/>
              </a:rPr>
              <a:t>e</a:t>
            </a:r>
            <a:r>
              <a:rPr sz="450" spc="-5" dirty="0">
                <a:latin typeface="HelvNeue Medium for IBM"/>
                <a:cs typeface="HelvNeue Medium for IBM"/>
              </a:rPr>
              <a:t>w</a:t>
            </a:r>
            <a:r>
              <a:rPr sz="450" spc="10" dirty="0">
                <a:latin typeface="HelvNeue Medium for IBM"/>
                <a:cs typeface="HelvNeue Medium for IBM"/>
              </a:rPr>
              <a:t>o</a:t>
            </a:r>
            <a:r>
              <a:rPr sz="450" spc="15" dirty="0">
                <a:latin typeface="HelvNeue Medium for IBM"/>
                <a:cs typeface="HelvNeue Medium for IBM"/>
              </a:rPr>
              <a:t>r</a:t>
            </a:r>
            <a:r>
              <a:rPr sz="450" spc="5" dirty="0">
                <a:latin typeface="HelvNeue Medium for IBM"/>
                <a:cs typeface="HelvNeue Medium for IBM"/>
              </a:rPr>
              <a:t>k</a:t>
            </a:r>
            <a:endParaRPr sz="450">
              <a:latin typeface="HelvNeue Medium for IBM"/>
              <a:cs typeface="HelvNeue Medium for IBM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6499721" y="3038237"/>
            <a:ext cx="537210" cy="343535"/>
          </a:xfrm>
          <a:custGeom>
            <a:avLst/>
            <a:gdLst/>
            <a:ahLst/>
            <a:cxnLst/>
            <a:rect l="l" t="t" r="r" b="b"/>
            <a:pathLst>
              <a:path w="537209" h="343535">
                <a:moveTo>
                  <a:pt x="0" y="0"/>
                </a:moveTo>
                <a:lnTo>
                  <a:pt x="0" y="343535"/>
                </a:lnTo>
                <a:lnTo>
                  <a:pt x="514629" y="343535"/>
                </a:lnTo>
                <a:lnTo>
                  <a:pt x="532158" y="342095"/>
                </a:lnTo>
                <a:lnTo>
                  <a:pt x="536824" y="332021"/>
                </a:lnTo>
                <a:lnTo>
                  <a:pt x="537006" y="22606"/>
                </a:lnTo>
                <a:lnTo>
                  <a:pt x="535582" y="4900"/>
                </a:lnTo>
                <a:lnTo>
                  <a:pt x="525612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6618789" y="3133781"/>
            <a:ext cx="29400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765">
              <a:lnSpc>
                <a:spcPct val="105500"/>
              </a:lnSpc>
            </a:pPr>
            <a:r>
              <a:rPr sz="450" spc="5" dirty="0">
                <a:latin typeface="HelvNeue Medium for IBM"/>
                <a:cs typeface="HelvNeue Medium for IBM"/>
              </a:rPr>
              <a:t>Solution u</a:t>
            </a:r>
            <a:r>
              <a:rPr sz="450" dirty="0">
                <a:latin typeface="HelvNeue Medium for IBM"/>
                <a:cs typeface="HelvNeue Medium for IBM"/>
              </a:rPr>
              <a:t>s</a:t>
            </a:r>
            <a:r>
              <a:rPr sz="450" spc="10" dirty="0">
                <a:latin typeface="HelvNeue Medium for IBM"/>
                <a:cs typeface="HelvNeue Medium for IBM"/>
              </a:rPr>
              <a:t>e</a:t>
            </a:r>
            <a:r>
              <a:rPr sz="450" dirty="0">
                <a:latin typeface="HelvNeue Medium for IBM"/>
                <a:cs typeface="HelvNeue Medium for IBM"/>
              </a:rPr>
              <a:t> </a:t>
            </a:r>
            <a:r>
              <a:rPr sz="450" spc="5" dirty="0">
                <a:latin typeface="HelvNeue Medium for IBM"/>
                <a:cs typeface="HelvNeue Medium for IBM"/>
              </a:rPr>
              <a:t>ca</a:t>
            </a:r>
            <a:r>
              <a:rPr sz="450" dirty="0">
                <a:latin typeface="HelvNeue Medium for IBM"/>
                <a:cs typeface="HelvNeue Medium for IBM"/>
              </a:rPr>
              <a:t>s</a:t>
            </a:r>
            <a:r>
              <a:rPr sz="450" spc="5" dirty="0">
                <a:latin typeface="HelvNeue Medium for IBM"/>
                <a:cs typeface="HelvNeue Medium for IBM"/>
              </a:rPr>
              <a:t>es</a:t>
            </a:r>
            <a:endParaRPr sz="450">
              <a:latin typeface="HelvNeue Medium for IBM"/>
              <a:cs typeface="HelvNeue Medium for IBM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6499721" y="2014854"/>
            <a:ext cx="537210" cy="343535"/>
          </a:xfrm>
          <a:custGeom>
            <a:avLst/>
            <a:gdLst/>
            <a:ahLst/>
            <a:cxnLst/>
            <a:rect l="l" t="t" r="r" b="b"/>
            <a:pathLst>
              <a:path w="537209" h="343535">
                <a:moveTo>
                  <a:pt x="0" y="0"/>
                </a:moveTo>
                <a:lnTo>
                  <a:pt x="0" y="343535"/>
                </a:lnTo>
                <a:lnTo>
                  <a:pt x="514629" y="343535"/>
                </a:lnTo>
                <a:lnTo>
                  <a:pt x="532158" y="342095"/>
                </a:lnTo>
                <a:lnTo>
                  <a:pt x="536824" y="332021"/>
                </a:lnTo>
                <a:lnTo>
                  <a:pt x="537006" y="22606"/>
                </a:lnTo>
                <a:lnTo>
                  <a:pt x="535582" y="4900"/>
                </a:lnTo>
                <a:lnTo>
                  <a:pt x="525612" y="184"/>
                </a:lnTo>
                <a:lnTo>
                  <a:pt x="0" y="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6617268" y="2074235"/>
            <a:ext cx="29718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" algn="just">
              <a:lnSpc>
                <a:spcPct val="105500"/>
              </a:lnSpc>
            </a:pPr>
            <a:r>
              <a:rPr sz="450" spc="15" dirty="0">
                <a:latin typeface="HelvNeue Medium for IBM"/>
                <a:cs typeface="HelvNeue Medium for IBM"/>
              </a:rPr>
              <a:t>A</a:t>
            </a:r>
            <a:r>
              <a:rPr sz="450" spc="5" dirty="0">
                <a:latin typeface="HelvNeue Medium for IBM"/>
                <a:cs typeface="HelvNeue Medium for IBM"/>
              </a:rPr>
              <a:t>bout</a:t>
            </a:r>
            <a:r>
              <a:rPr sz="450" dirty="0">
                <a:latin typeface="HelvNeue Medium for IBM"/>
                <a:cs typeface="HelvNeue Medium for IBM"/>
              </a:rPr>
              <a:t> </a:t>
            </a:r>
            <a:r>
              <a:rPr sz="450" spc="5" dirty="0">
                <a:latin typeface="HelvNeue Medium for IBM"/>
                <a:cs typeface="HelvNeue Medium for IBM"/>
              </a:rPr>
              <a:t>th</a:t>
            </a:r>
            <a:r>
              <a:rPr sz="450" spc="10" dirty="0">
                <a:latin typeface="HelvNeue Medium for IBM"/>
                <a:cs typeface="HelvNeue Medium for IBM"/>
              </a:rPr>
              <a:t>e</a:t>
            </a:r>
            <a:r>
              <a:rPr sz="450" spc="5" dirty="0">
                <a:latin typeface="HelvNeue Medium for IBM"/>
                <a:cs typeface="HelvNeue Medium for IBM"/>
              </a:rPr>
              <a:t> han</a:t>
            </a:r>
            <a:r>
              <a:rPr sz="450" spc="10" dirty="0">
                <a:latin typeface="HelvNeue Medium for IBM"/>
                <a:cs typeface="HelvNeue Medium for IBM"/>
              </a:rPr>
              <a:t>dbook</a:t>
            </a:r>
            <a:r>
              <a:rPr sz="450" spc="5" dirty="0">
                <a:latin typeface="HelvNeue Medium for IBM"/>
                <a:cs typeface="HelvNeue Medium for IBM"/>
              </a:rPr>
              <a:t> an</a:t>
            </a:r>
            <a:r>
              <a:rPr sz="450" spc="10" dirty="0">
                <a:latin typeface="HelvNeue Medium for IBM"/>
                <a:cs typeface="HelvNeue Medium for IBM"/>
              </a:rPr>
              <a:t>d</a:t>
            </a:r>
            <a:r>
              <a:rPr sz="450" dirty="0">
                <a:latin typeface="HelvNeue Medium for IBM"/>
                <a:cs typeface="HelvNeue Medium for IBM"/>
              </a:rPr>
              <a:t> </a:t>
            </a:r>
            <a:r>
              <a:rPr sz="450" spc="10" dirty="0">
                <a:latin typeface="HelvNeue Medium for IBM"/>
                <a:cs typeface="HelvNeue Medium for IBM"/>
              </a:rPr>
              <a:t>IBM</a:t>
            </a:r>
            <a:endParaRPr sz="450">
              <a:latin typeface="HelvNeue Medium for IBM"/>
              <a:cs typeface="HelvNeue Medium for IBM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6499721" y="3721698"/>
            <a:ext cx="537210" cy="343535"/>
          </a:xfrm>
          <a:custGeom>
            <a:avLst/>
            <a:gdLst/>
            <a:ahLst/>
            <a:cxnLst/>
            <a:rect l="l" t="t" r="r" b="b"/>
            <a:pathLst>
              <a:path w="537209" h="343535">
                <a:moveTo>
                  <a:pt x="0" y="0"/>
                </a:moveTo>
                <a:lnTo>
                  <a:pt x="0" y="343535"/>
                </a:lnTo>
                <a:lnTo>
                  <a:pt x="514629" y="343535"/>
                </a:lnTo>
                <a:lnTo>
                  <a:pt x="532158" y="342095"/>
                </a:lnTo>
                <a:lnTo>
                  <a:pt x="536824" y="332021"/>
                </a:lnTo>
                <a:lnTo>
                  <a:pt x="537006" y="22606"/>
                </a:lnTo>
                <a:lnTo>
                  <a:pt x="535582" y="4900"/>
                </a:lnTo>
                <a:lnTo>
                  <a:pt x="525612" y="184"/>
                </a:lnTo>
                <a:lnTo>
                  <a:pt x="0" y="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6548590" y="3853404"/>
            <a:ext cx="43434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10" dirty="0">
                <a:latin typeface="HelvNeue Medium for IBM"/>
                <a:cs typeface="HelvNeue Medium for IBM"/>
              </a:rPr>
              <a:t>MSP u</a:t>
            </a:r>
            <a:r>
              <a:rPr sz="450" dirty="0">
                <a:latin typeface="HelvNeue Medium for IBM"/>
                <a:cs typeface="HelvNeue Medium for IBM"/>
              </a:rPr>
              <a:t>s</a:t>
            </a:r>
            <a:r>
              <a:rPr sz="450" spc="10" dirty="0">
                <a:latin typeface="HelvNeue Medium for IBM"/>
                <a:cs typeface="HelvNeue Medium for IBM"/>
              </a:rPr>
              <a:t>e</a:t>
            </a:r>
            <a:r>
              <a:rPr sz="450" dirty="0">
                <a:latin typeface="HelvNeue Medium for IBM"/>
                <a:cs typeface="HelvNeue Medium for IBM"/>
              </a:rPr>
              <a:t> </a:t>
            </a:r>
            <a:r>
              <a:rPr sz="450" spc="5" dirty="0">
                <a:latin typeface="HelvNeue Medium for IBM"/>
                <a:cs typeface="HelvNeue Medium for IBM"/>
              </a:rPr>
              <a:t>ca</a:t>
            </a:r>
            <a:r>
              <a:rPr sz="450" dirty="0">
                <a:latin typeface="HelvNeue Medium for IBM"/>
                <a:cs typeface="HelvNeue Medium for IBM"/>
              </a:rPr>
              <a:t>s</a:t>
            </a:r>
            <a:r>
              <a:rPr sz="450" spc="5" dirty="0">
                <a:latin typeface="HelvNeue Medium for IBM"/>
                <a:cs typeface="HelvNeue Medium for IBM"/>
              </a:rPr>
              <a:t>es</a:t>
            </a:r>
            <a:endParaRPr sz="450">
              <a:latin typeface="HelvNeue Medium for IBM"/>
              <a:cs typeface="HelvNeue Medium for IBM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6500123" y="4405159"/>
            <a:ext cx="537210" cy="340360"/>
          </a:xfrm>
          <a:custGeom>
            <a:avLst/>
            <a:gdLst/>
            <a:ahLst/>
            <a:cxnLst/>
            <a:rect l="l" t="t" r="r" b="b"/>
            <a:pathLst>
              <a:path w="537209" h="340360">
                <a:moveTo>
                  <a:pt x="0" y="0"/>
                </a:moveTo>
                <a:lnTo>
                  <a:pt x="0" y="339928"/>
                </a:lnTo>
                <a:lnTo>
                  <a:pt x="514629" y="339928"/>
                </a:lnTo>
                <a:lnTo>
                  <a:pt x="532155" y="338489"/>
                </a:lnTo>
                <a:lnTo>
                  <a:pt x="536823" y="328417"/>
                </a:lnTo>
                <a:lnTo>
                  <a:pt x="537006" y="22606"/>
                </a:lnTo>
                <a:lnTo>
                  <a:pt x="535582" y="4900"/>
                </a:lnTo>
                <a:lnTo>
                  <a:pt x="525612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499721" y="4744830"/>
            <a:ext cx="537210" cy="343535"/>
          </a:xfrm>
          <a:custGeom>
            <a:avLst/>
            <a:gdLst/>
            <a:ahLst/>
            <a:cxnLst/>
            <a:rect l="l" t="t" r="r" b="b"/>
            <a:pathLst>
              <a:path w="537209" h="343535">
                <a:moveTo>
                  <a:pt x="0" y="0"/>
                </a:moveTo>
                <a:lnTo>
                  <a:pt x="0" y="343535"/>
                </a:lnTo>
                <a:lnTo>
                  <a:pt x="514629" y="343535"/>
                </a:lnTo>
                <a:lnTo>
                  <a:pt x="532158" y="342095"/>
                </a:lnTo>
                <a:lnTo>
                  <a:pt x="536824" y="332021"/>
                </a:lnTo>
                <a:lnTo>
                  <a:pt x="537006" y="22606"/>
                </a:lnTo>
                <a:lnTo>
                  <a:pt x="535582" y="4900"/>
                </a:lnTo>
                <a:lnTo>
                  <a:pt x="525612" y="184"/>
                </a:lnTo>
                <a:lnTo>
                  <a:pt x="0" y="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851576" y="4867099"/>
            <a:ext cx="48895" cy="97155"/>
          </a:xfrm>
          <a:custGeom>
            <a:avLst/>
            <a:gdLst/>
            <a:ahLst/>
            <a:cxnLst/>
            <a:rect l="l" t="t" r="r" b="b"/>
            <a:pathLst>
              <a:path w="48895" h="97154">
                <a:moveTo>
                  <a:pt x="0" y="0"/>
                </a:moveTo>
                <a:lnTo>
                  <a:pt x="0" y="97155"/>
                </a:lnTo>
                <a:lnTo>
                  <a:pt x="48564" y="485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499721" y="4065237"/>
            <a:ext cx="537210" cy="340360"/>
          </a:xfrm>
          <a:custGeom>
            <a:avLst/>
            <a:gdLst/>
            <a:ahLst/>
            <a:cxnLst/>
            <a:rect l="l" t="t" r="r" b="b"/>
            <a:pathLst>
              <a:path w="537209" h="340360">
                <a:moveTo>
                  <a:pt x="0" y="0"/>
                </a:moveTo>
                <a:lnTo>
                  <a:pt x="0" y="339928"/>
                </a:lnTo>
                <a:lnTo>
                  <a:pt x="514629" y="339928"/>
                </a:lnTo>
                <a:lnTo>
                  <a:pt x="532155" y="338489"/>
                </a:lnTo>
                <a:lnTo>
                  <a:pt x="536823" y="328417"/>
                </a:lnTo>
                <a:lnTo>
                  <a:pt x="537006" y="22606"/>
                </a:lnTo>
                <a:lnTo>
                  <a:pt x="535582" y="4900"/>
                </a:lnTo>
                <a:lnTo>
                  <a:pt x="525612" y="184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121025" y="2014854"/>
            <a:ext cx="3921125" cy="3075305"/>
          </a:xfrm>
          <a:custGeom>
            <a:avLst/>
            <a:gdLst/>
            <a:ahLst/>
            <a:cxnLst/>
            <a:rect l="l" t="t" r="r" b="b"/>
            <a:pathLst>
              <a:path w="3921125" h="3075304">
                <a:moveTo>
                  <a:pt x="0" y="3075178"/>
                </a:moveTo>
                <a:lnTo>
                  <a:pt x="3921125" y="3075178"/>
                </a:lnTo>
                <a:lnTo>
                  <a:pt x="3921125" y="0"/>
                </a:lnTo>
                <a:lnTo>
                  <a:pt x="0" y="0"/>
                </a:lnTo>
                <a:lnTo>
                  <a:pt x="0" y="3075178"/>
                </a:lnTo>
                <a:close/>
              </a:path>
            </a:pathLst>
          </a:custGeom>
          <a:ln w="6350">
            <a:solidFill>
              <a:srgbClr val="6864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6610239" y="4535056"/>
            <a:ext cx="3279140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dirty="0">
                <a:latin typeface="HelvNeue Medium for IBM"/>
                <a:cs typeface="HelvNeue Medium for IBM"/>
              </a:rPr>
              <a:t>R</a:t>
            </a:r>
            <a:r>
              <a:rPr sz="450" spc="10" dirty="0">
                <a:latin typeface="HelvNeue Medium for IBM"/>
                <a:cs typeface="HelvNeue Medium for IBM"/>
              </a:rPr>
              <a:t>e</a:t>
            </a:r>
            <a:r>
              <a:rPr sz="450" dirty="0">
                <a:latin typeface="HelvNeue Medium for IBM"/>
                <a:cs typeface="HelvNeue Medium for IBM"/>
              </a:rPr>
              <a:t>s</a:t>
            </a:r>
            <a:r>
              <a:rPr sz="450" spc="10" dirty="0">
                <a:latin typeface="HelvNeue Medium for IBM"/>
                <a:cs typeface="HelvNeue Medium for IBM"/>
              </a:rPr>
              <a:t>ou</a:t>
            </a:r>
            <a:r>
              <a:rPr sz="450" spc="-5" dirty="0">
                <a:latin typeface="HelvNeue Medium for IBM"/>
                <a:cs typeface="HelvNeue Medium for IBM"/>
              </a:rPr>
              <a:t>r</a:t>
            </a:r>
            <a:r>
              <a:rPr sz="450" spc="5" dirty="0">
                <a:latin typeface="HelvNeue Medium for IBM"/>
                <a:cs typeface="HelvNeue Medium for IBM"/>
              </a:rPr>
              <a:t>ces</a:t>
            </a:r>
            <a:endParaRPr sz="450">
              <a:latin typeface="HelvNeue Medium for IBM"/>
              <a:cs typeface="HelvNeue Medium for IBM"/>
            </a:endParaRPr>
          </a:p>
          <a:p>
            <a:pPr marR="5080" algn="r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6740656" y="4876535"/>
            <a:ext cx="50165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" dirty="0">
                <a:latin typeface="HelvNeue Medium for IBM"/>
                <a:cs typeface="HelvNeue Medium for IBM"/>
              </a:rPr>
              <a:t>1</a:t>
            </a:r>
            <a:endParaRPr sz="450">
              <a:latin typeface="HelvNeue Medium for IBM"/>
              <a:cs typeface="HelvNeue Medium for IBM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6605481" y="4158971"/>
            <a:ext cx="320675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75">
              <a:lnSpc>
                <a:spcPct val="105500"/>
              </a:lnSpc>
            </a:pPr>
            <a:r>
              <a:rPr sz="450" spc="10" dirty="0">
                <a:latin typeface="HelvNeue Medium for IBM"/>
                <a:cs typeface="HelvNeue Medium for IBM"/>
              </a:rPr>
              <a:t>H</a:t>
            </a:r>
            <a:r>
              <a:rPr sz="450" dirty="0">
                <a:latin typeface="HelvNeue Medium for IBM"/>
                <a:cs typeface="HelvNeue Medium for IBM"/>
              </a:rPr>
              <a:t>o</a:t>
            </a:r>
            <a:r>
              <a:rPr sz="450" spc="10" dirty="0">
                <a:latin typeface="HelvNeue Medium for IBM"/>
                <a:cs typeface="HelvNeue Medium for IBM"/>
              </a:rPr>
              <a:t>w</a:t>
            </a:r>
            <a:r>
              <a:rPr sz="450" dirty="0">
                <a:latin typeface="HelvNeue Medium for IBM"/>
                <a:cs typeface="HelvNeue Medium for IBM"/>
              </a:rPr>
              <a:t> </a:t>
            </a:r>
            <a:r>
              <a:rPr sz="450" spc="-10" dirty="0">
                <a:latin typeface="HelvNeue Medium for IBM"/>
                <a:cs typeface="HelvNeue Medium for IBM"/>
              </a:rPr>
              <a:t>t</a:t>
            </a:r>
            <a:r>
              <a:rPr sz="450" spc="10" dirty="0">
                <a:latin typeface="HelvNeue Medium for IBM"/>
                <a:cs typeface="HelvNeue Medium for IBM"/>
              </a:rPr>
              <a:t>o</a:t>
            </a:r>
            <a:r>
              <a:rPr sz="450" spc="5" dirty="0">
                <a:latin typeface="HelvNeue Medium for IBM"/>
                <a:cs typeface="HelvNeue Medium for IBM"/>
              </a:rPr>
              <a:t> get</a:t>
            </a:r>
            <a:r>
              <a:rPr sz="450" dirty="0">
                <a:latin typeface="HelvNeue Medium for IBM"/>
                <a:cs typeface="HelvNeue Medium for IBM"/>
              </a:rPr>
              <a:t> st</a:t>
            </a:r>
            <a:r>
              <a:rPr sz="450" spc="10" dirty="0">
                <a:latin typeface="HelvNeue Medium for IBM"/>
                <a:cs typeface="HelvNeue Medium for IBM"/>
              </a:rPr>
              <a:t>a</a:t>
            </a:r>
            <a:r>
              <a:rPr sz="450" spc="30" dirty="0">
                <a:latin typeface="HelvNeue Medium for IBM"/>
                <a:cs typeface="HelvNeue Medium for IBM"/>
              </a:rPr>
              <a:t>r</a:t>
            </a:r>
            <a:r>
              <a:rPr sz="450" spc="-10" dirty="0">
                <a:latin typeface="HelvNeue Medium for IBM"/>
                <a:cs typeface="HelvNeue Medium for IBM"/>
              </a:rPr>
              <a:t>t</a:t>
            </a:r>
            <a:r>
              <a:rPr sz="450" spc="10" dirty="0">
                <a:latin typeface="HelvNeue Medium for IBM"/>
                <a:cs typeface="HelvNeue Medium for IBM"/>
              </a:rPr>
              <a:t>ed</a:t>
            </a:r>
            <a:endParaRPr sz="450">
              <a:latin typeface="HelvNeue Medium for IBM"/>
              <a:cs typeface="HelvNeue Medium for IBM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27" name="object 2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2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025" y="5204256"/>
            <a:ext cx="5172075" cy="859790"/>
          </a:xfrm>
          <a:custGeom>
            <a:avLst/>
            <a:gdLst/>
            <a:ahLst/>
            <a:cxnLst/>
            <a:rect l="l" t="t" r="r" b="b"/>
            <a:pathLst>
              <a:path w="5172075" h="859789">
                <a:moveTo>
                  <a:pt x="0" y="859536"/>
                </a:moveTo>
                <a:lnTo>
                  <a:pt x="5172075" y="859536"/>
                </a:lnTo>
                <a:lnTo>
                  <a:pt x="5172075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445275"/>
            <a:ext cx="19951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olution use cas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92974"/>
            <a:ext cx="16446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naged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ecu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2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y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582381"/>
            <a:ext cx="2499360" cy="182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eeds</a:t>
            </a:r>
            <a:endParaRPr sz="1000">
              <a:latin typeface="HelvNeue Bold for IBM"/>
              <a:cs typeface="HelvNeue Bold for IBM"/>
            </a:endParaRPr>
          </a:p>
          <a:p>
            <a:pPr marL="127000" marR="21971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Need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ensu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spc="2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ximum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u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clie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  <a:p>
            <a:pPr marL="127000" marR="87630" indent="-114300" algn="just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H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a lack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sou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es, ti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xpe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t-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ecti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ely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oni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eb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email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ecu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lly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oid high 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isk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ompli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 with g</a:t>
            </a:r>
            <a:r>
              <a:rPr sz="950" b="0" spc="-30" dirty="0">
                <a:latin typeface="HelvNeue Light for IBM"/>
                <a:cs typeface="HelvNeue Light for IBM"/>
              </a:rPr>
              <a:t>ov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dus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egul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tions</a:t>
            </a:r>
            <a:endParaRPr sz="950">
              <a:latin typeface="HelvNeue Light for IBM"/>
              <a:cs typeface="HelvNeue Light for IBM"/>
            </a:endParaRPr>
          </a:p>
          <a:p>
            <a:pPr marL="127000" marR="1447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ect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</a:t>
            </a:r>
            <a:r>
              <a:rPr sz="950" b="0" spc="-15" dirty="0">
                <a:latin typeface="HelvNeue Light for IBM"/>
                <a:cs typeface="HelvNeue Light for IBM"/>
              </a:rPr>
              <a:t>ne</a:t>
            </a:r>
            <a:r>
              <a:rPr sz="950" b="0" spc="5" dirty="0">
                <a:latin typeface="HelvNeue Light for IBM"/>
                <a:cs typeface="HelvNeue Light for IBM"/>
              </a:rPr>
              <a:t>t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k in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uctu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eb-bo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email-ba</a:t>
            </a:r>
            <a:r>
              <a:rPr sz="950" b="0" spc="-10" dirty="0">
                <a:latin typeface="HelvNeue Light for IBM"/>
                <a:cs typeface="HelvNeue Light for IBM"/>
              </a:rPr>
              <a:t>sed</a:t>
            </a:r>
            <a:r>
              <a:rPr sz="950" b="0" spc="-5" dirty="0">
                <a:latin typeface="HelvNeue Light for IBM"/>
                <a:cs typeface="HelvNeue Light for IBM"/>
              </a:rPr>
              <a:t> th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  <a:p>
            <a:pPr marL="127000" marR="110489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ro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10" dirty="0">
                <a:latin typeface="HelvNeue Light for IBM"/>
                <a:cs typeface="HelvNeue Light for IBM"/>
              </a:rPr>
              <a:t>enue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b</a:t>
            </a:r>
            <a:r>
              <a:rPr sz="950" b="0" spc="-5" dirty="0">
                <a:latin typeface="HelvNeue Light for IBM"/>
                <a:cs typeface="HelvNeue Light for IBM"/>
              </a:rPr>
              <a:t>y addi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</a:t>
            </a:r>
            <a:r>
              <a:rPr sz="950" b="0" spc="-10" dirty="0">
                <a:latin typeface="HelvNeue Light for IBM"/>
                <a:cs typeface="HelvNeue Light for IBM"/>
              </a:rPr>
              <a:t>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olio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0" y="2582427"/>
            <a:ext cx="157035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naged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7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Secu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8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9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i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y Ser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12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3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vi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es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5800" y="2582427"/>
            <a:ext cx="2524760" cy="91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20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</a:t>
            </a:r>
            <a:endParaRPr sz="1000">
              <a:latin typeface="HelvNeue Bold for IBM"/>
              <a:cs typeface="HelvNeue Bold for IBM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</a:pPr>
            <a:r>
              <a:rPr sz="950" b="0" spc="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en </a:t>
            </a:r>
            <a:r>
              <a:rPr sz="950" b="0" spc="-20" dirty="0">
                <a:latin typeface="HelvNeue Light for IBM"/>
                <a:cs typeface="HelvNeue Light for IBM"/>
              </a:rPr>
              <a:t>y</a:t>
            </a:r>
            <a:r>
              <a:rPr sz="950" b="0" dirty="0">
                <a:latin typeface="HelvNeue Light for IBM"/>
                <a:cs typeface="HelvNeue Light for IBM"/>
              </a:rPr>
              <a:t>ou p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er with IBM 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or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ll </a:t>
            </a:r>
            <a:r>
              <a:rPr sz="950" b="0" spc="-20" dirty="0">
                <a:latin typeface="HelvNeue Light for IBM"/>
                <a:cs typeface="HelvNeue Light for IBM"/>
              </a:rPr>
              <a:t>y</a:t>
            </a:r>
            <a:r>
              <a:rPr sz="950" b="0" dirty="0">
                <a:latin typeface="HelvNeue Light for IBM"/>
                <a:cs typeface="HelvNeue Light for IBM"/>
              </a:rPr>
              <a:t>our m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naged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ecu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y 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eeds, </a:t>
            </a:r>
            <a:r>
              <a:rPr sz="950" b="0" spc="-20" dirty="0">
                <a:latin typeface="HelvNeue Light for IBM"/>
                <a:cs typeface="HelvNeue Light for IBM"/>
              </a:rPr>
              <a:t>y</a:t>
            </a:r>
            <a:r>
              <a:rPr sz="950" b="0" dirty="0">
                <a:latin typeface="HelvNeue Light for IBM"/>
                <a:cs typeface="HelvNeue Light for IBM"/>
              </a:rPr>
              <a:t>ou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 a</a:t>
            </a:r>
            <a:r>
              <a:rPr sz="950" b="0" spc="-10" dirty="0">
                <a:latin typeface="HelvNeue Light for IBM"/>
                <a:cs typeface="HelvNeue Light for IBM"/>
              </a:rPr>
              <a:t>cc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si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10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ull de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th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b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eadth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dirty="0">
                <a:latin typeface="HelvNeue Light for IBM"/>
                <a:cs typeface="HelvNeue Light for IBM"/>
              </a:rPr>
              <a:t>f IBM</a:t>
            </a:r>
            <a:r>
              <a:rPr sz="950" b="0" spc="-110" dirty="0">
                <a:latin typeface="HelvNeue Light for IBM"/>
                <a:cs typeface="HelvNeue Light for IBM"/>
              </a:rPr>
              <a:t>’</a:t>
            </a:r>
            <a:r>
              <a:rPr sz="950" b="0" dirty="0">
                <a:latin typeface="HelvNeue Light for IBM"/>
                <a:cs typeface="HelvNeue Light for IBM"/>
              </a:rPr>
              <a:t>s </a:t>
            </a:r>
            <a:r>
              <a:rPr sz="950" b="0" spc="-30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xpe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ti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. </a:t>
            </a:r>
            <a:r>
              <a:rPr sz="950" b="0" spc="-5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spc="50" dirty="0">
                <a:latin typeface="HelvNeue Light for IBM"/>
                <a:cs typeface="HelvNeue Light for IBM"/>
              </a:rPr>
              <a:t>f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er 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10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ull sui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dirty="0">
                <a:latin typeface="HelvNeue Light for IBM"/>
                <a:cs typeface="HelvNeue Light for IBM"/>
              </a:rPr>
              <a:t>f m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naged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ecu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y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es, </a:t>
            </a:r>
            <a:r>
              <a:rPr sz="950" b="0" spc="10" dirty="0">
                <a:latin typeface="HelvNeue Light for IBM"/>
                <a:cs typeface="HelvNeue Light for IBM"/>
              </a:rPr>
              <a:t>f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om 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back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spc="50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fi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 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10" dirty="0">
                <a:latin typeface="HelvNeue Light for IBM"/>
                <a:cs typeface="HelvNeue Light for IBM"/>
              </a:rPr>
              <a:t>f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t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spc="50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fi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.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5800" y="3657616"/>
            <a:ext cx="2355850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Imp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ov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ecu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edu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ompli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isk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ct val="105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be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old, or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eg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cloud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946" y="5545998"/>
            <a:ext cx="2118995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6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M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7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8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naged Secu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19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20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i</a:t>
            </a:r>
            <a:r>
              <a:rPr sz="950" b="0" u="sng" spc="20" dirty="0">
                <a:solidFill>
                  <a:srgbClr val="215E9E"/>
                </a:solidFill>
                <a:latin typeface="HelvNeue Light for IBM"/>
                <a:cs typeface="HelvNeue Light for IBM"/>
                <a:hlinkClick r:id="rId21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22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y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23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24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25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26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es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27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w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28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ebsi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29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0" invalidUrl="http://www-935.ibm.com/services/us/en/it-services/security-services/index.html?S_PKG=-&amp;amp;S_TACT=R0210AXW&amp;amp;iio=BGTS&amp;amp;jm=-&amp;amp;cmp=R0210&amp;amp;ct=R0210AXW&amp;amp;cr=google&amp;amp;cm=k&amp;amp;csr=LITS_Pillar_Security_IT_Services_BR&amp;amp;ccy=us&amp;amp;ck=ibm managed security service&amp;amp;cs=e&amp;amp;cn=Managed+Security+Services_BR&amp;amp;mkwid=s3kTZATbF-dc_70271410030_4326fb30773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987" y="5217892"/>
            <a:ext cx="767715" cy="855344"/>
          </a:xfrm>
          <a:custGeom>
            <a:avLst/>
            <a:gdLst/>
            <a:ahLst/>
            <a:cxnLst/>
            <a:rect l="l" t="t" r="r" b="b"/>
            <a:pathLst>
              <a:path w="767715" h="855345">
                <a:moveTo>
                  <a:pt x="767321" y="0"/>
                </a:moveTo>
                <a:lnTo>
                  <a:pt x="30924" y="486625"/>
                </a:lnTo>
                <a:lnTo>
                  <a:pt x="189509" y="596112"/>
                </a:lnTo>
                <a:lnTo>
                  <a:pt x="0" y="855040"/>
                </a:lnTo>
                <a:lnTo>
                  <a:pt x="277901" y="855040"/>
                </a:lnTo>
                <a:lnTo>
                  <a:pt x="374205" y="724585"/>
                </a:lnTo>
                <a:lnTo>
                  <a:pt x="555415" y="724585"/>
                </a:lnTo>
                <a:lnTo>
                  <a:pt x="767321" y="0"/>
                </a:lnTo>
                <a:close/>
              </a:path>
              <a:path w="767715" h="855345">
                <a:moveTo>
                  <a:pt x="555415" y="724585"/>
                </a:moveTo>
                <a:lnTo>
                  <a:pt x="374205" y="724585"/>
                </a:lnTo>
                <a:lnTo>
                  <a:pt x="525056" y="828395"/>
                </a:lnTo>
                <a:lnTo>
                  <a:pt x="555415" y="724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744" y="5240265"/>
            <a:ext cx="38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Mo</a:t>
            </a:r>
            <a:r>
              <a:rPr sz="12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 in</a:t>
            </a:r>
            <a:r>
              <a:rPr sz="12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63474" y="7255533"/>
            <a:ext cx="1930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HelvNeue Medium for IBM"/>
                <a:cs typeface="HelvNeue Medium for IBM"/>
              </a:rPr>
              <a:t>20</a:t>
            </a:r>
            <a:endParaRPr sz="120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025" y="5204256"/>
            <a:ext cx="5172075" cy="859790"/>
          </a:xfrm>
          <a:custGeom>
            <a:avLst/>
            <a:gdLst/>
            <a:ahLst/>
            <a:cxnLst/>
            <a:rect l="l" t="t" r="r" b="b"/>
            <a:pathLst>
              <a:path w="5172075" h="859789">
                <a:moveTo>
                  <a:pt x="0" y="859536"/>
                </a:moveTo>
                <a:lnTo>
                  <a:pt x="5172075" y="859536"/>
                </a:lnTo>
                <a:lnTo>
                  <a:pt x="5172075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445275"/>
            <a:ext cx="19951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olution use cas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92974"/>
            <a:ext cx="22599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Mobile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pplic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tions 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in</a:t>
            </a:r>
            <a:r>
              <a:rPr sz="1000" b="1" spc="15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ra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r>
              <a:rPr sz="1000" b="1" spc="1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u</a:t>
            </a:r>
            <a:r>
              <a:rPr sz="1000" b="1" spc="1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tu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595081"/>
            <a:ext cx="2494915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eeds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Need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quic</a:t>
            </a:r>
            <a:r>
              <a:rPr sz="950" b="0" spc="0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ly build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depl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obile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pps</a:t>
            </a:r>
            <a:endParaRPr sz="950">
              <a:latin typeface="HelvNeue Light for IBM"/>
              <a:cs typeface="HelvNeue Light for IBM"/>
            </a:endParaRPr>
          </a:p>
          <a:p>
            <a:pPr marL="127000" marR="5969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Need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eg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obile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pps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back-e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0" dirty="0">
                <a:latin typeface="HelvNeue Light for IBM"/>
                <a:cs typeface="HelvNeue Light for IBM"/>
              </a:rPr>
              <a:t>sy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ems</a:t>
            </a:r>
            <a:endParaRPr sz="950">
              <a:latin typeface="HelvNeue Light for IBM"/>
              <a:cs typeface="HelvNeue Light for IBM"/>
            </a:endParaRPr>
          </a:p>
          <a:p>
            <a:pPr marL="127000" marR="78105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Need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upd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obile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pp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olio</a:t>
            </a:r>
            <a:endParaRPr sz="950">
              <a:latin typeface="HelvNeue Light for IBM"/>
              <a:cs typeface="HelvNeue Light for IBM"/>
            </a:endParaRPr>
          </a:p>
          <a:p>
            <a:pPr marL="127000" marR="208279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Need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ecu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obile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pps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l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el (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3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a)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0" y="2595127"/>
            <a:ext cx="141160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MobileFir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 Pl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5800" y="2595127"/>
            <a:ext cx="2496820" cy="137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20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</a:t>
            </a:r>
            <a:endParaRPr sz="1000">
              <a:latin typeface="HelvNeue Bold for IBM"/>
              <a:cs typeface="HelvNeue Bold for IBM"/>
            </a:endParaRPr>
          </a:p>
          <a:p>
            <a:pPr marL="127000" marR="508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e-g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ade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MAP</a:t>
            </a:r>
            <a:r>
              <a:rPr sz="950" b="0" spc="-5" dirty="0">
                <a:latin typeface="HelvNeue Light for IBM"/>
                <a:cs typeface="HelvNeue Light for IBM"/>
              </a:rPr>
              <a:t> th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0" dirty="0">
                <a:latin typeface="HelvNeue Light for IBM"/>
                <a:cs typeface="HelvNeue Light for IBM"/>
              </a:rPr>
              <a:t>sy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em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lly en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ble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niz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</a:t>
            </a:r>
            <a:r>
              <a:rPr sz="950" b="0" spc="-50" dirty="0">
                <a:latin typeface="HelvNeue Light for IBM"/>
                <a:cs typeface="HelvNeue Light for IBM"/>
              </a:rPr>
              <a:t>n</a:t>
            </a:r>
            <a:r>
              <a:rPr sz="950" b="0" spc="-114" dirty="0">
                <a:latin typeface="HelvNeue Light for IBM"/>
                <a:cs typeface="HelvNeue Light for IBM"/>
              </a:rPr>
              <a:t>’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obile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egy</a:t>
            </a:r>
            <a:endParaRPr sz="950">
              <a:latin typeface="HelvNeue Light for IBM"/>
              <a:cs typeface="HelvNeue Light for IBM"/>
            </a:endParaRPr>
          </a:p>
          <a:p>
            <a:pPr marL="127000" marR="489584" indent="-114300" algn="just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Mos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omp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ensi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MA</a:t>
            </a:r>
            <a:r>
              <a:rPr sz="950" b="0" spc="-10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,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cludi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unp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lleled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ecu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eg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u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ction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Open—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oidi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dor lock in</a:t>
            </a:r>
            <a:endParaRPr sz="950">
              <a:latin typeface="HelvNeue Light for IBM"/>
              <a:cs typeface="HelvNeue Light for IBM"/>
            </a:endParaRPr>
          </a:p>
          <a:p>
            <a:pPr marL="127000" marR="106045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ici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onsu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pplic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46" y="5550570"/>
            <a:ext cx="153035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IBM Mobile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ir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 Pl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spc="2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m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6987" y="5217892"/>
            <a:ext cx="767715" cy="855344"/>
          </a:xfrm>
          <a:custGeom>
            <a:avLst/>
            <a:gdLst/>
            <a:ahLst/>
            <a:cxnLst/>
            <a:rect l="l" t="t" r="r" b="b"/>
            <a:pathLst>
              <a:path w="767715" h="855345">
                <a:moveTo>
                  <a:pt x="767321" y="0"/>
                </a:moveTo>
                <a:lnTo>
                  <a:pt x="30924" y="486625"/>
                </a:lnTo>
                <a:lnTo>
                  <a:pt x="189509" y="596112"/>
                </a:lnTo>
                <a:lnTo>
                  <a:pt x="0" y="855040"/>
                </a:lnTo>
                <a:lnTo>
                  <a:pt x="277901" y="855040"/>
                </a:lnTo>
                <a:lnTo>
                  <a:pt x="374205" y="724585"/>
                </a:lnTo>
                <a:lnTo>
                  <a:pt x="555415" y="724585"/>
                </a:lnTo>
                <a:lnTo>
                  <a:pt x="767321" y="0"/>
                </a:lnTo>
                <a:close/>
              </a:path>
              <a:path w="767715" h="855345">
                <a:moveTo>
                  <a:pt x="555415" y="724585"/>
                </a:moveTo>
                <a:lnTo>
                  <a:pt x="374205" y="724585"/>
                </a:lnTo>
                <a:lnTo>
                  <a:pt x="525056" y="828395"/>
                </a:lnTo>
                <a:lnTo>
                  <a:pt x="555415" y="724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3744" y="5240265"/>
            <a:ext cx="38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Mo</a:t>
            </a:r>
            <a:r>
              <a:rPr sz="12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 in</a:t>
            </a:r>
            <a:r>
              <a:rPr sz="12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21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025" y="5069078"/>
            <a:ext cx="5172075" cy="995044"/>
          </a:xfrm>
          <a:custGeom>
            <a:avLst/>
            <a:gdLst/>
            <a:ahLst/>
            <a:cxnLst/>
            <a:rect l="l" t="t" r="r" b="b"/>
            <a:pathLst>
              <a:path w="5172075" h="995045">
                <a:moveTo>
                  <a:pt x="0" y="994714"/>
                </a:moveTo>
                <a:lnTo>
                  <a:pt x="5172075" y="994714"/>
                </a:lnTo>
                <a:lnTo>
                  <a:pt x="5172075" y="0"/>
                </a:lnTo>
                <a:lnTo>
                  <a:pt x="0" y="0"/>
                </a:lnTo>
                <a:lnTo>
                  <a:pt x="0" y="994714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445275"/>
            <a:ext cx="19951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olution use cas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92974"/>
            <a:ext cx="12344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orage as a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582381"/>
            <a:ext cx="2488565" cy="1980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eeds</a:t>
            </a:r>
            <a:endParaRPr sz="1000">
              <a:latin typeface="HelvNeue Bold for IBM"/>
              <a:cs typeface="HelvNeue Bold for IBM"/>
            </a:endParaRPr>
          </a:p>
          <a:p>
            <a:pPr marL="127000" marR="121285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Unp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edic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ble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ied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0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loads clie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 b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endParaRPr sz="950">
              <a:latin typeface="HelvNeue Light for IBM"/>
              <a:cs typeface="HelvNeue Light for IBM"/>
            </a:endParaRPr>
          </a:p>
          <a:p>
            <a:pPr marL="127000" marR="2984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Uni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rr</a:t>
            </a:r>
            <a:r>
              <a:rPr sz="950" b="0" spc="-10" dirty="0">
                <a:latin typeface="HelvNeue Light for IBM"/>
                <a:cs typeface="HelvNeue Light for IBM"/>
              </a:rPr>
              <a:t>u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ed,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onsi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qu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clie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ts,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ecu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ection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clie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ta</a:t>
            </a:r>
            <a:endParaRPr sz="950">
              <a:latin typeface="HelvNeue Light for IBM"/>
              <a:cs typeface="HelvNeue Light for IBM"/>
            </a:endParaRPr>
          </a:p>
          <a:p>
            <a:pPr marL="127000" marR="30162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t-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ecti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age</a:t>
            </a:r>
            <a:r>
              <a:rPr sz="950" b="0" spc="-5" dirty="0">
                <a:latin typeface="HelvNeue Light for IBM"/>
                <a:cs typeface="HelvNeue Light for IBM"/>
              </a:rPr>
              <a:t> with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y-pe</a:t>
            </a:r>
            <a:r>
              <a:rPr sz="950" b="0" spc="-6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-u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 o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tion or </a:t>
            </a:r>
            <a:r>
              <a:rPr sz="950" b="0" spc="-10" dirty="0">
                <a:latin typeface="HelvNeue Light for IBM"/>
                <a:cs typeface="HelvNeue Light for IBM"/>
              </a:rPr>
              <a:t>OP</a:t>
            </a:r>
            <a:r>
              <a:rPr sz="950" b="0" spc="30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X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tion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8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high utiliz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good</a:t>
            </a:r>
            <a:r>
              <a:rPr sz="950" b="0" spc="-5" dirty="0">
                <a:latin typeface="HelvNeue Light for IBM"/>
                <a:cs typeface="HelvNeue Light for IBM"/>
              </a:rPr>
              <a:t> visibili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age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0" dirty="0">
                <a:latin typeface="HelvNeue Light for IBM"/>
                <a:cs typeface="HelvNeue Light for IBM"/>
              </a:rPr>
              <a:t>sy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em</a:t>
            </a:r>
            <a:endParaRPr sz="950">
              <a:latin typeface="HelvNeue Light for IBM"/>
              <a:cs typeface="HelvNeue Light for IBM"/>
            </a:endParaRPr>
          </a:p>
          <a:p>
            <a:pPr marL="127000" marR="8890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60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ell with </a:t>
            </a:r>
            <a:r>
              <a:rPr sz="950" b="0" spc="-30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ype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ors,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om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5" dirty="0">
                <a:latin typeface="HelvNeue Light for IBM"/>
                <a:cs typeface="HelvNeue Light for IBM"/>
              </a:rPr>
              <a:t> cloud</a:t>
            </a:r>
            <a:r>
              <a:rPr sz="950" b="0" spc="-10" dirty="0">
                <a:latin typeface="HelvNeue Light for IBM"/>
                <a:cs typeface="HelvNeue Light for IBM"/>
              </a:rPr>
              <a:t> 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ools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25" dirty="0">
                <a:latin typeface="HelvNeue Light for IBM"/>
                <a:cs typeface="HelvNeue Light for IBM"/>
              </a:rPr>
              <a:t>E</a:t>
            </a:r>
            <a:r>
              <a:rPr sz="950" b="0" spc="20" dirty="0">
                <a:latin typeface="HelvNeue Light for IBM"/>
                <a:cs typeface="HelvNeue Light for IBM"/>
              </a:rPr>
              <a:t>x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10" dirty="0">
                <a:latin typeface="HelvNeue Light for IBM"/>
                <a:cs typeface="HelvNeue Light for IBM"/>
              </a:rPr>
              <a:t>en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eeded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0" y="2582427"/>
            <a:ext cx="220916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XIV Cloud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S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age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f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or Ser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vi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P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viders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lash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spc="-8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V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olu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 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oller (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V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C)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5800" y="2582427"/>
            <a:ext cx="2296795" cy="91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20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</a:t>
            </a:r>
            <a:endParaRPr sz="1000">
              <a:latin typeface="HelvNeue Bold for IBM"/>
              <a:cs typeface="HelvNeue Bold for IBM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</a:pPr>
            <a:r>
              <a:rPr sz="950" b="0" dirty="0">
                <a:latin typeface="HelvNeue Light for IBM"/>
                <a:cs typeface="HelvNeue Light for IBM"/>
              </a:rPr>
              <a:t>Only IBM p</a:t>
            </a:r>
            <a:r>
              <a:rPr sz="950" b="0" spc="-20" dirty="0">
                <a:latin typeface="HelvNeue Light for IBM"/>
                <a:cs typeface="HelvNeue Light for IBM"/>
              </a:rPr>
              <a:t>ro</a:t>
            </a:r>
            <a:r>
              <a:rPr sz="950" b="0" dirty="0">
                <a:latin typeface="HelvNeue Light for IBM"/>
                <a:cs typeface="HelvNeue Light for IBM"/>
              </a:rPr>
              <a:t>vides a  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ompl</a:t>
            </a:r>
            <a:r>
              <a:rPr sz="950" b="0" spc="-10" dirty="0">
                <a:latin typeface="HelvNeue Light for IBM"/>
                <a:cs typeface="HelvNeue Light for IBM"/>
              </a:rPr>
              <a:t>e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e po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olio th</a:t>
            </a:r>
            <a:r>
              <a:rPr sz="950" b="0" spc="-10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t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spc="50" dirty="0">
                <a:latin typeface="HelvNeue Light for IBM"/>
                <a:cs typeface="HelvNeue Light for IBM"/>
              </a:rPr>
              <a:t>f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ers tiers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dirty="0">
                <a:latin typeface="HelvNeue Light for IBM"/>
                <a:cs typeface="HelvNeue Light for IBM"/>
              </a:rPr>
              <a:t>f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age 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or 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ious </a:t>
            </a:r>
            <a:r>
              <a:rPr sz="950" b="0" spc="-2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20" dirty="0">
                <a:latin typeface="HelvNeue Light for IBM"/>
                <a:cs typeface="HelvNeue Light for IBM"/>
              </a:rPr>
              <a:t>r</a:t>
            </a:r>
            <a:r>
              <a:rPr sz="950" b="0" spc="10" dirty="0">
                <a:latin typeface="HelvNeue Light for IBM"/>
                <a:cs typeface="HelvNeue Light for IBM"/>
              </a:rPr>
              <a:t>k</a:t>
            </a:r>
            <a:r>
              <a:rPr sz="950" b="0" dirty="0">
                <a:latin typeface="HelvNeue Light for IBM"/>
                <a:cs typeface="HelvNeue Light for IBM"/>
              </a:rPr>
              <a:t>loads, 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du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t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y-leadi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Flash </a:t>
            </a:r>
            <a:r>
              <a:rPr sz="950" b="0" spc="-15" dirty="0">
                <a:latin typeface="HelvNeue Light for IBM"/>
                <a:cs typeface="HelvNeue Light for IBM"/>
              </a:rPr>
              <a:t>sy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ems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age </a:t>
            </a:r>
            <a:r>
              <a:rPr sz="950" b="0" spc="-10" dirty="0">
                <a:latin typeface="HelvNeue Light for IBM"/>
                <a:cs typeface="HelvNeue Light for IBM"/>
              </a:rPr>
              <a:t>vi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tu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liz</a:t>
            </a:r>
            <a:r>
              <a:rPr sz="950" b="0" spc="-2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tion</a:t>
            </a:r>
            <a:r>
              <a:rPr sz="950" b="0" dirty="0">
                <a:latin typeface="HelvNeue Light for IBM"/>
                <a:cs typeface="HelvNeue Light for IBM"/>
              </a:rPr>
              <a:t>,</a:t>
            </a:r>
            <a:r>
              <a:rPr sz="950" b="0" spc="-20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</a:t>
            </a:r>
            <a:r>
              <a:rPr sz="950" b="0" spc="-20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i</a:t>
            </a:r>
            <a:r>
              <a:rPr sz="950" b="0" dirty="0">
                <a:latin typeface="HelvNeue Light for IBM"/>
                <a:cs typeface="HelvNeue Light for IBM"/>
              </a:rPr>
              <a:t>d</a:t>
            </a:r>
            <a:r>
              <a:rPr sz="950" b="0" spc="-20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s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l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20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tu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e-</a:t>
            </a:r>
            <a:r>
              <a:rPr sz="950" b="0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chi</a:t>
            </a:r>
            <a:r>
              <a:rPr sz="950" b="0" spc="-45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ectu</a:t>
            </a:r>
            <a:r>
              <a:rPr sz="950" b="0" spc="-30" dirty="0">
                <a:latin typeface="HelvNeue Light for IBM"/>
                <a:cs typeface="HelvNeue Light for IBM"/>
              </a:rPr>
              <a:t>re</a:t>
            </a:r>
            <a:r>
              <a:rPr sz="950" b="0" dirty="0">
                <a:latin typeface="HelvNeue Light for IBM"/>
                <a:cs typeface="HelvNeue Light for IBM"/>
              </a:rPr>
              <a:t>.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8500" y="5058907"/>
            <a:ext cx="1876412" cy="1142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987" y="5217892"/>
            <a:ext cx="767715" cy="855344"/>
          </a:xfrm>
          <a:custGeom>
            <a:avLst/>
            <a:gdLst/>
            <a:ahLst/>
            <a:cxnLst/>
            <a:rect l="l" t="t" r="r" b="b"/>
            <a:pathLst>
              <a:path w="767715" h="855345">
                <a:moveTo>
                  <a:pt x="767321" y="0"/>
                </a:moveTo>
                <a:lnTo>
                  <a:pt x="30924" y="486625"/>
                </a:lnTo>
                <a:lnTo>
                  <a:pt x="189509" y="596112"/>
                </a:lnTo>
                <a:lnTo>
                  <a:pt x="0" y="855040"/>
                </a:lnTo>
                <a:lnTo>
                  <a:pt x="277901" y="855040"/>
                </a:lnTo>
                <a:lnTo>
                  <a:pt x="374205" y="724585"/>
                </a:lnTo>
                <a:lnTo>
                  <a:pt x="555415" y="724585"/>
                </a:lnTo>
                <a:lnTo>
                  <a:pt x="767321" y="0"/>
                </a:lnTo>
                <a:close/>
              </a:path>
              <a:path w="767715" h="855345">
                <a:moveTo>
                  <a:pt x="555415" y="724585"/>
                </a:moveTo>
                <a:lnTo>
                  <a:pt x="374205" y="724585"/>
                </a:lnTo>
                <a:lnTo>
                  <a:pt x="525056" y="828395"/>
                </a:lnTo>
                <a:lnTo>
                  <a:pt x="555415" y="724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65800" y="4668415"/>
            <a:ext cx="4123690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b="1" spc="1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ideo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7504" y="5815849"/>
            <a:ext cx="8388350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F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eeBit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 video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endParaRPr sz="950">
              <a:latin typeface="HelvNeue Light for IBM"/>
              <a:cs typeface="HelvNeue Light for IBM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100">
              <a:latin typeface="Times New Roman"/>
              <a:cs typeface="Times New Roman"/>
            </a:endParaRPr>
          </a:p>
          <a:p>
            <a:pPr marL="4431030">
              <a:lnSpc>
                <a:spcPts val="1075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F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eeBit video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ca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e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tudy</a:t>
            </a:r>
            <a:endParaRPr sz="950">
              <a:latin typeface="HelvNeue Light for IBM"/>
              <a:cs typeface="HelvNeue Light for IBM"/>
            </a:endParaRPr>
          </a:p>
          <a:p>
            <a:pPr marR="5080" algn="r">
              <a:lnSpc>
                <a:spcPts val="1375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7263" y="5200051"/>
            <a:ext cx="89789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IBM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S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o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age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47383" y="5507951"/>
            <a:ext cx="1363345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Cloud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S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o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age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9"/>
              </a:rPr>
              <a:t>eady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744" y="5240265"/>
            <a:ext cx="38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Mo</a:t>
            </a:r>
            <a:r>
              <a:rPr sz="12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 in</a:t>
            </a:r>
            <a:r>
              <a:rPr sz="12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22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025" y="5184647"/>
            <a:ext cx="5172075" cy="1082675"/>
          </a:xfrm>
          <a:custGeom>
            <a:avLst/>
            <a:gdLst/>
            <a:ahLst/>
            <a:cxnLst/>
            <a:rect l="l" t="t" r="r" b="b"/>
            <a:pathLst>
              <a:path w="5172075" h="1082675">
                <a:moveTo>
                  <a:pt x="0" y="1082344"/>
                </a:moveTo>
                <a:lnTo>
                  <a:pt x="5172075" y="1082344"/>
                </a:lnTo>
                <a:lnTo>
                  <a:pt x="5172075" y="0"/>
                </a:lnTo>
                <a:lnTo>
                  <a:pt x="0" y="0"/>
                </a:lnTo>
                <a:lnTo>
                  <a:pt x="0" y="1082344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445275"/>
            <a:ext cx="19951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olution use cas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92974"/>
            <a:ext cx="26365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2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pplic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tion </a:t>
            </a:r>
            <a:r>
              <a:rPr sz="1000" b="1" spc="-15" dirty="0">
                <a:latin typeface="HelvNeue Bold for IBM"/>
                <a:cs typeface="HelvNeue Bold for IBM"/>
              </a:rPr>
              <a:t>P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o</a:t>
            </a:r>
            <a:r>
              <a:rPr sz="1000" b="1" spc="2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</a:t>
            </a:r>
            <a:r>
              <a:rPr sz="1000" b="1" spc="-5" dirty="0">
                <a:latin typeface="HelvNeue Bold for IBM"/>
                <a:cs typeface="HelvNeue Bold for IBM"/>
              </a:rPr>
              <a:t>m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20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 </a:t>
            </a:r>
            <a:r>
              <a:rPr sz="1000" b="1" spc="2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aaS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582381"/>
            <a:ext cx="2520950" cy="213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eeds</a:t>
            </a:r>
            <a:endParaRPr sz="1000">
              <a:latin typeface="HelvNeue Bold for IBM"/>
              <a:cs typeface="HelvNeue Bold for IBM"/>
            </a:endParaRPr>
          </a:p>
          <a:p>
            <a:pPr marL="127000" marR="47625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has fi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10 c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itic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pplic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tions; sl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wns</a:t>
            </a:r>
            <a:r>
              <a:rPr sz="950" b="0" spc="-5" dirty="0">
                <a:latin typeface="HelvNeue Light for IBM"/>
                <a:cs typeface="HelvNeue Light for IBM"/>
              </a:rPr>
              <a:t> or ou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ages </a:t>
            </a:r>
            <a:r>
              <a:rPr sz="950" b="0" spc="-10" dirty="0">
                <a:latin typeface="HelvNeue Light for IBM"/>
                <a:cs typeface="HelvNeue Light for IBM"/>
              </a:rPr>
              <a:t>h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a di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ect impact 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eir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ro</a:t>
            </a:r>
            <a:r>
              <a:rPr sz="950" b="0" spc="-5" dirty="0">
                <a:latin typeface="HelvNeue Light for IBM"/>
                <a:cs typeface="HelvNeue Light for IBM"/>
              </a:rPr>
              <a:t>fits, 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10" dirty="0">
                <a:latin typeface="HelvNeue Light for IBM"/>
                <a:cs typeface="HelvNeue Light for IBM"/>
              </a:rPr>
              <a:t>enu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10" dirty="0">
                <a:latin typeface="HelvNeue Light for IBM"/>
                <a:cs typeface="HelvNeue Light for IBM"/>
              </a:rPr>
              <a:t>cus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ers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b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equi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</a:t>
            </a:r>
            <a:endParaRPr sz="950">
              <a:latin typeface="HelvNeue Light for IBM"/>
              <a:cs typeface="HelvNeue Light for IBM"/>
            </a:endParaRPr>
          </a:p>
          <a:p>
            <a:pPr marL="127000" marR="28956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spc="2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ximi</a:t>
            </a:r>
            <a:r>
              <a:rPr sz="950" b="0" spc="-35" dirty="0">
                <a:latin typeface="HelvNeue Light for IBM"/>
                <a:cs typeface="HelvNeue Light for IBM"/>
              </a:rPr>
              <a:t>z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ail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bili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s-c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itic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pplic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tions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easi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ompl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ficul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in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oni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eir </a:t>
            </a:r>
            <a:r>
              <a:rPr sz="950" b="0" spc="-10" dirty="0">
                <a:latin typeface="HelvNeue Light for IBM"/>
                <a:cs typeface="HelvNeue Light for IBM"/>
              </a:rPr>
              <a:t>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us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xpe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ie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marR="16700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Pinpoi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t c</a:t>
            </a:r>
            <a:r>
              <a:rPr sz="950" b="0" spc="-10" dirty="0">
                <a:latin typeface="HelvNeue Light for IBM"/>
                <a:cs typeface="HelvNeue Light for IBM"/>
              </a:rPr>
              <a:t>aus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 i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sues</a:t>
            </a:r>
            <a:endParaRPr sz="950">
              <a:latin typeface="HelvNeue Light for IBM"/>
              <a:cs typeface="HelvNeue Light for IBM"/>
            </a:endParaRPr>
          </a:p>
          <a:p>
            <a:pPr marL="127000" marR="132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ro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10" dirty="0">
                <a:latin typeface="HelvNeue Light for IBM"/>
                <a:cs typeface="HelvNeue Light for IBM"/>
              </a:rPr>
              <a:t>enue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b</a:t>
            </a:r>
            <a:r>
              <a:rPr sz="950" b="0" spc="-5" dirty="0">
                <a:latin typeface="HelvNeue Light for IBM"/>
                <a:cs typeface="HelvNeue Light for IBM"/>
              </a:rPr>
              <a:t>y addi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</a:t>
            </a:r>
            <a:r>
              <a:rPr sz="950" b="0" spc="-10" dirty="0">
                <a:latin typeface="HelvNeue Light for IBM"/>
                <a:cs typeface="HelvNeue Light for IBM"/>
              </a:rPr>
              <a:t>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olio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0" y="2582427"/>
            <a:ext cx="2171065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  <a:p>
            <a:pPr marL="127000" marR="508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pplic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tion </a:t>
            </a:r>
            <a:r>
              <a:rPr sz="950" b="0" u="sng" spc="-5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nage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(IBM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Hos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ed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S</a:t>
            </a:r>
            <a:r>
              <a:rPr sz="950" b="0" u="sng" spc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aS)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5800" y="2582427"/>
            <a:ext cx="2532380" cy="1980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20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</a:t>
            </a:r>
            <a:endParaRPr sz="1000">
              <a:latin typeface="HelvNeue Bold for IBM"/>
              <a:cs typeface="HelvNeue Bold for IBM"/>
            </a:endParaRPr>
          </a:p>
          <a:p>
            <a:pPr marL="127000" marR="11811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L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age</a:t>
            </a:r>
            <a:r>
              <a:rPr sz="950" b="0" spc="-5" dirty="0">
                <a:latin typeface="HelvNeue Light for IBM"/>
                <a:cs typeface="HelvNeue Light for IBM"/>
              </a:rPr>
              <a:t> a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t-leadi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 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u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er s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action with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ompl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 visibili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ol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in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uctu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pplic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e</a:t>
            </a:r>
            <a:r>
              <a:rPr sz="950" b="0" spc="-3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Hos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ope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b</a:t>
            </a:r>
            <a:r>
              <a:rPr sz="950" b="0" spc="-5" dirty="0">
                <a:latin typeface="HelvNeue Light for IBM"/>
                <a:cs typeface="HelvNeue Light for IBM"/>
              </a:rPr>
              <a:t>y IBM, </a:t>
            </a:r>
            <a:r>
              <a:rPr sz="950" b="0" spc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pplic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spc="-5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(S</a:t>
            </a:r>
            <a:r>
              <a:rPr sz="950" b="0" spc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aS)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ers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10" dirty="0">
                <a:latin typeface="HelvNeue Light for IBM"/>
                <a:cs typeface="HelvNeue Light for IBM"/>
              </a:rPr>
              <a:t>ou</a:t>
            </a:r>
            <a:r>
              <a:rPr sz="950" b="0" spc="-5" dirty="0">
                <a:latin typeface="HelvNeue Light for IBM"/>
                <a:cs typeface="HelvNeue Light for IBM"/>
              </a:rPr>
              <a:t> a g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 as a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, wit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out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eed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up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ope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5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in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uctu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marR="20574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be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old or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eg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cloud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46" y="5273202"/>
            <a:ext cx="2602865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IBM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gage—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pplic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tion Moni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i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g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067" y="5581101"/>
            <a:ext cx="320929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IBM S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f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w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 as a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 O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p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tions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or Busi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P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u="sng" spc="-17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ers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987" y="5411938"/>
            <a:ext cx="767715" cy="855344"/>
          </a:xfrm>
          <a:custGeom>
            <a:avLst/>
            <a:gdLst/>
            <a:ahLst/>
            <a:cxnLst/>
            <a:rect l="l" t="t" r="r" b="b"/>
            <a:pathLst>
              <a:path w="767715" h="855345">
                <a:moveTo>
                  <a:pt x="767321" y="0"/>
                </a:moveTo>
                <a:lnTo>
                  <a:pt x="30924" y="486638"/>
                </a:lnTo>
                <a:lnTo>
                  <a:pt x="189509" y="596112"/>
                </a:lnTo>
                <a:lnTo>
                  <a:pt x="0" y="855052"/>
                </a:lnTo>
                <a:lnTo>
                  <a:pt x="277901" y="855052"/>
                </a:lnTo>
                <a:lnTo>
                  <a:pt x="374205" y="724598"/>
                </a:lnTo>
                <a:lnTo>
                  <a:pt x="555411" y="724598"/>
                </a:lnTo>
                <a:lnTo>
                  <a:pt x="767321" y="0"/>
                </a:lnTo>
                <a:close/>
              </a:path>
              <a:path w="767715" h="855345">
                <a:moveTo>
                  <a:pt x="555411" y="724598"/>
                </a:moveTo>
                <a:lnTo>
                  <a:pt x="374205" y="724598"/>
                </a:lnTo>
                <a:lnTo>
                  <a:pt x="525056" y="828395"/>
                </a:lnTo>
                <a:lnTo>
                  <a:pt x="555411" y="724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59188" y="5889000"/>
            <a:ext cx="8376284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502150" indent="-229235">
              <a:lnSpc>
                <a:spcPct val="1052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l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y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epor</a:t>
            </a:r>
            <a:r>
              <a:rPr sz="950" b="0" u="sng" spc="-17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t: APM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aS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d 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ly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tics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ep Up 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 Me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 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h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 Needs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f Mode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 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pplic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tions, Mobile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U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ers,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d Hyb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id Cloud 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chi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ectu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744" y="5434321"/>
            <a:ext cx="38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Mo</a:t>
            </a:r>
            <a:r>
              <a:rPr sz="12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 in</a:t>
            </a:r>
            <a:r>
              <a:rPr sz="12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23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025" y="5204256"/>
            <a:ext cx="5172075" cy="859790"/>
          </a:xfrm>
          <a:custGeom>
            <a:avLst/>
            <a:gdLst/>
            <a:ahLst/>
            <a:cxnLst/>
            <a:rect l="l" t="t" r="r" b="b"/>
            <a:pathLst>
              <a:path w="5172075" h="859789">
                <a:moveTo>
                  <a:pt x="0" y="859536"/>
                </a:moveTo>
                <a:lnTo>
                  <a:pt x="5172075" y="859536"/>
                </a:lnTo>
                <a:lnTo>
                  <a:pt x="5172075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445275"/>
            <a:ext cx="19951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olution use cas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92974"/>
            <a:ext cx="24174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HelvNeue Bold for IBM"/>
                <a:cs typeface="HelvNeue Bold for IBM"/>
              </a:rPr>
              <a:t>P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spc="-25" dirty="0">
                <a:latin typeface="HelvNeue Bold for IBM"/>
                <a:cs typeface="HelvNeue Bold for IBM"/>
              </a:rPr>
              <a:t>w</a:t>
            </a:r>
            <a:r>
              <a:rPr sz="1000" b="1" dirty="0">
                <a:latin typeface="HelvNeue Bold for IBM"/>
                <a:cs typeface="HelvNeue Bold for IBM"/>
              </a:rPr>
              <a:t>er 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spc="-15" dirty="0">
                <a:latin typeface="HelvNeue Bold for IBM"/>
                <a:cs typeface="HelvNeue Bold for IBM"/>
              </a:rPr>
              <a:t>y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ems – Cloud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 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ditions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582381"/>
            <a:ext cx="24676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eeds</a:t>
            </a:r>
            <a:endParaRPr sz="1000">
              <a:latin typeface="HelvNeue Bold for IBM"/>
              <a:cs typeface="HelvNeue Bold for IBM"/>
            </a:endParaRPr>
          </a:p>
          <a:p>
            <a:pPr marL="127000" marR="508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dem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ds 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20" dirty="0">
                <a:latin typeface="HelvNeue Light for IBM"/>
                <a:cs typeface="HelvNeue Light for IBM"/>
              </a:rPr>
              <a:t>x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 b</a:t>
            </a:r>
            <a:r>
              <a:rPr sz="950" b="0" spc="-25" dirty="0">
                <a:latin typeface="HelvNeue Light for IBM"/>
                <a:cs typeface="HelvNeue Light for IBM"/>
              </a:rPr>
              <a:t>ey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f-t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e-s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l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ers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a fl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xible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x86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Need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bili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cus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omi</a:t>
            </a:r>
            <a:r>
              <a:rPr sz="950" b="0" spc="-35" dirty="0">
                <a:latin typeface="HelvNeue Light for IBM"/>
                <a:cs typeface="HelvNeue Light for IBM"/>
              </a:rPr>
              <a:t>z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ers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0" y="2582427"/>
            <a:ext cx="229362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 invalidUrl="https://www.ibmserviceengage.com/application-monitoring/articles/critical-apm?S_PKG=ov22382&amp;amp;S_TACT=C33902CW&amp;amp;iio=PSWG&amp;amp;jm=-&amp;amp;cmp=C3390&amp;amp;ct=C33902CW&amp;amp;cr=google&amp;amp;cm=k&amp;amp;csr=APM_BR&amp;amp;ccy=us&amp;amp;ck=+ibm application performance management&amp;amp;cs=b&amp;amp;cn=Application+Performance+Management_BR&amp;amp;mkwid=soWc5nTBg-dc_60540921393_432why30573&amp;amp;gclid=Cj0KEQjwuI-oBRCEi87g0K3O8OoBEiQAb25WARpw-zg9aAlij0EUYzSomzbhIBlU8bJYpzOf3BuNFkwaAoYi8P8HAQ"/>
              </a:rPr>
              <a:t>OpenP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4" invalidUrl="https://www.ibmserviceengage.com/application-monitoring/articles/critical-apm?S_PKG=ov22382&amp;amp;S_TACT=C33902CW&amp;amp;iio=PSWG&amp;amp;jm=-&amp;amp;cmp=C3390&amp;amp;ct=C33902CW&amp;amp;cr=google&amp;amp;cm=k&amp;amp;csr=APM_BR&amp;amp;ccy=us&amp;amp;ck=+ibm application performance management&amp;amp;cs=b&amp;amp;cn=Application+Performance+Management_BR&amp;amp;mkwid=soWc5nTBg-dc_60540921393_432why30573&amp;amp;gclid=Cj0KEQjwuI-oBRCEi87g0K3O8OoBEiQAb25WARpw-zg9aAlij0EUYzSomzbhIBlU8bJYpzOf3BuNFkwaAoYi8P8HAQ"/>
              </a:rPr>
              <a:t>O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 invalidUrl="https://www.ibmserviceengage.com/application-monitoring/articles/critical-apm?S_PKG=ov22382&amp;amp;S_TACT=C33902CW&amp;amp;iio=PSWG&amp;amp;jm=-&amp;amp;cmp=C3390&amp;amp;ct=C33902CW&amp;amp;cr=google&amp;amp;cm=k&amp;amp;csr=APM_BR&amp;amp;ccy=us&amp;amp;ck=+ibm application performance management&amp;amp;cs=b&amp;amp;cn=Application+Performance+Management_BR&amp;amp;mkwid=soWc5nTBg-dc_60540921393_432why30573&amp;amp;gclid=Cj0KEQjwuI-oBRCEi87g0K3O8OoBEiQAb25WARpw-zg9aAlij0EUYzSomzbhIBlU8bJYpzOf3BuNFkwaAoYi8P8HAQ"/>
              </a:rPr>
              <a:t>WER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 invalidUrl="https://www.ibmserviceengage.com/application-monitoring/articles/critical-apm?S_PKG=ov22382&amp;amp;S_TACT=C33902CW&amp;amp;iio=PSWG&amp;amp;jm=-&amp;amp;cmp=C3390&amp;amp;ct=C33902CW&amp;amp;cr=google&amp;amp;cm=k&amp;amp;csr=APM_BR&amp;amp;ccy=us&amp;amp;ck=+ibm application performance management&amp;amp;cs=b&amp;amp;cn=Application+Performance+Management_BR&amp;amp;mkwid=soWc5nTBg-dc_60540921393_432why30573&amp;amp;gclid=Cj0KEQjwuI-oBRCEi87g0K3O8OoBEiQAb25WARpw-zg9aAlij0EUYzSomzbhIBlU8bJYpzOf3BuNFkwaAoYi8P8HAQ"/>
              </a:rPr>
              <a:t> 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7" invalidUrl="https://www.ibmserviceengage.com/application-monitoring/articles/critical-apm?S_PKG=ov22382&amp;amp;S_TACT=C33902CW&amp;amp;iio=PSWG&amp;amp;jm=-&amp;amp;cmp=C3390&amp;amp;ct=C33902CW&amp;amp;cr=google&amp;amp;cm=k&amp;amp;csr=APM_BR&amp;amp;ccy=us&amp;amp;ck=+ibm application performance management&amp;amp;cs=b&amp;amp;cn=Application+Performance+Management_BR&amp;amp;mkwid=soWc5nTBg-dc_60540921393_432why30573&amp;amp;gclid=Cj0KEQjwuI-oBRCEi87g0K3O8OoBEiQAb25WARpw-zg9aAlij0EUYzSomzbhIBlU8bJYpzOf3BuNFkwaAoYi8P8HAQ"/>
              </a:rPr>
              <a:t>F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 invalidUrl="https://www.ibmserviceengage.com/application-monitoring/articles/critical-apm?S_PKG=ov22382&amp;amp;S_TACT=C33902CW&amp;amp;iio=PSWG&amp;amp;jm=-&amp;amp;cmp=C3390&amp;amp;ct=C33902CW&amp;amp;cr=google&amp;amp;cm=k&amp;amp;csr=APM_BR&amp;amp;ccy=us&amp;amp;ck=+ibm application performance management&amp;amp;cs=b&amp;amp;cn=Application+Performance+Management_BR&amp;amp;mkwid=soWc5nTBg-dc_60540921393_432why30573&amp;amp;gclid=Cj0KEQjwuI-oBRCEi87g0K3O8OoBEiQAb25WARpw-zg9aAlij0EUYzSomzbhIBlU8bJYpzOf3BuNFkwaAoYi8P8HAQ"/>
              </a:rPr>
              <a:t>ou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9" invalidUrl="https://www.ibmserviceengage.com/application-monitoring/articles/critical-apm?S_PKG=ov22382&amp;amp;S_TACT=C33902CW&amp;amp;iio=PSWG&amp;amp;jm=-&amp;amp;cmp=C3390&amp;amp;ct=C33902CW&amp;amp;cr=google&amp;amp;cm=k&amp;amp;csr=APM_BR&amp;amp;ccy=us&amp;amp;ck=+ibm application performance management&amp;amp;cs=b&amp;amp;cn=Application+Performance+Management_BR&amp;amp;mkwid=soWc5nTBg-dc_60540921393_432why30573&amp;amp;gclid=Cj0KEQjwuI-oBRCEi87g0K3O8OoBEiQAb25WARpw-zg9aAlij0EUYzSomzbhIBlU8bJYpzOf3BuNFkwaAoYi8P8HAQ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0" invalidUrl="https://www.ibmserviceengage.com/application-monitoring/articles/critical-apm?S_PKG=ov22382&amp;amp;S_TACT=C33902CW&amp;amp;iio=PSWG&amp;amp;jm=-&amp;amp;cmp=C3390&amp;amp;ct=C33902CW&amp;amp;cr=google&amp;amp;cm=k&amp;amp;csr=APM_BR&amp;amp;ccy=us&amp;amp;ck=+ibm application performance management&amp;amp;cs=b&amp;amp;cn=Application+Performance+Management_BR&amp;amp;mkwid=soWc5nTBg-dc_60540921393_432why30573&amp;amp;gclid=Cj0KEQjwuI-oBRCEi87g0K3O8OoBEiQAb25WARpw-zg9aAlij0EUYzSomzbhIBlU8bJYpzOf3BuNFkwaAoYi8P8HAQ"/>
              </a:rPr>
              <a:t>d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 invalidUrl="https://www.ibmserviceengage.com/application-monitoring/articles/critical-apm?S_PKG=ov22382&amp;amp;S_TACT=C33902CW&amp;amp;iio=PSWG&amp;amp;jm=-&amp;amp;cmp=C3390&amp;amp;ct=C33902CW&amp;amp;cr=google&amp;amp;cm=k&amp;amp;csr=APM_BR&amp;amp;ccy=us&amp;amp;ck=+ibm application performance management&amp;amp;cs=b&amp;amp;cn=Application+Performance+Management_BR&amp;amp;mkwid=soWc5nTBg-dc_60540921393_432why30573&amp;amp;gclid=Cj0KEQjwuI-oBRCEi87g0K3O8OoBEiQAb25WARpw-zg9aAlij0EUYzSomzbhIBlU8bJYpzOf3BuNFkwaAoYi8P8HAQ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 invalidUrl="https://www.ibmserviceengage.com/application-monitoring/articles/critical-apm?S_PKG=ov22382&amp;amp;S_TACT=C33902CW&amp;amp;iio=PSWG&amp;amp;jm=-&amp;amp;cmp=C3390&amp;amp;ct=C33902CW&amp;amp;cr=google&amp;amp;cm=k&amp;amp;csr=APM_BR&amp;amp;ccy=us&amp;amp;ck=+ibm application performance management&amp;amp;cs=b&amp;amp;cn=Application+Performance+Management_BR&amp;amp;mkwid=soWc5nTBg-dc_60540921393_432why30573&amp;amp;gclid=Cj0KEQjwuI-oBRCEi87g0K3O8OoBEiQAb25WARpw-zg9aAlij0EUYzSomzbhIBlU8bJYpzOf3BuNFkwaAoYi8P8HAQ"/>
              </a:rPr>
              <a:t>tion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3" invalidUrl="https://www.ibmserviceengage.com/application-monitoring/articles/critical-apm?S_PKG=ov22382&amp;amp;S_TACT=C33902CW&amp;amp;iio=PSWG&amp;amp;jm=-&amp;amp;cmp=C3390&amp;amp;ct=C33902CW&amp;amp;cr=google&amp;amp;cm=k&amp;amp;csr=APM_BR&amp;amp;ccy=us&amp;amp;ck=+ibm application performance management&amp;amp;cs=b&amp;amp;cn=Application+Performance+Management_BR&amp;amp;mkwid=soWc5nTBg-dc_60540921393_432why30573&amp;amp;gclid=Cj0KEQjwuI-oBRCEi87g0K3O8OoBEiQAb25WARpw-zg9aAlij0EUYzSomzbhIBlU8bJYpzOf3BuNFkwaAoYi8P8HAQ"/>
              </a:rPr>
              <a:t> 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L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5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inux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on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7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 </a:t>
            </a:r>
            <a:r>
              <a:rPr sz="950" b="0" u="sng" spc="-50" dirty="0">
                <a:solidFill>
                  <a:srgbClr val="215E9E"/>
                </a:solidFill>
                <a:latin typeface="HelvNeue Light for IBM"/>
                <a:cs typeface="HelvNeue Light for IBM"/>
                <a:hlinkClick r:id="rId18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P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19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o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20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w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21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er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22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S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23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y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24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s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25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26" invalidUrl="http://www.ibm.com/systems/power/migratetoibm/whypower.html?S_PKG=-&amp;amp;S_TACT=C39703QW&amp;amp;iio&amp;amp;jm&amp;amp;cmp=C3970&amp;amp;ct=C39703QW&amp;amp;cr=google&amp;amp;cm=k&amp;amp;csr=Why_Power_Landing_Page_BR&amp;amp;ccy=us&amp;amp;ck=linux on power systems&amp;amp;cs=e&amp;amp;cn=Power_Linux_(IBM)_BR&amp;amp;mkwid=simh9FnXT-dc_71304687185_432why30573"/>
              </a:rPr>
              <a:t>ems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50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P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o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w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er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S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y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s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ems—Cloud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 Solution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ditions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27"/>
              </a:rPr>
              <a:t>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latin typeface="HelvNeue Light for IBM"/>
                <a:cs typeface="HelvNeue Light for IBM"/>
              </a:rPr>
              <a:t>(E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8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10" dirty="0">
                <a:latin typeface="HelvNeue Light for IBM"/>
                <a:cs typeface="HelvNeue Light for IBM"/>
              </a:rPr>
              <a:t>Sc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le-Out, 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e)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5800" y="2582427"/>
            <a:ext cx="2525395" cy="274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20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</a:t>
            </a:r>
            <a:endParaRPr sz="1000">
              <a:latin typeface="HelvNeue Bold for IBM"/>
              <a:cs typeface="HelvNeue Bold for IBM"/>
            </a:endParaRPr>
          </a:p>
          <a:p>
            <a:pPr marL="127000" marR="79375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5" dirty="0">
                <a:latin typeface="HelvNeue Light for IBM"/>
                <a:cs typeface="HelvNeue Light for IBM"/>
              </a:rPr>
              <a:t>L</a:t>
            </a:r>
            <a:r>
              <a:rPr sz="950" b="0" spc="-5" dirty="0">
                <a:latin typeface="HelvNeue Light for IBM"/>
                <a:cs typeface="HelvNeue Light for IBM"/>
              </a:rPr>
              <a:t>inux 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50" dirty="0">
                <a:latin typeface="HelvNeue Light for IBM"/>
                <a:cs typeface="HelvNeue Light for IBM"/>
              </a:rPr>
              <a:t>P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-15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y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ems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ers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fl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xibili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 s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gs a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oci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with </a:t>
            </a:r>
            <a:r>
              <a:rPr sz="950" b="0" spc="-10" dirty="0">
                <a:latin typeface="HelvNeue Light for IBM"/>
                <a:cs typeface="HelvNeue Light for IBM"/>
              </a:rPr>
              <a:t>open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ommuni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oducts, while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10" dirty="0">
                <a:latin typeface="HelvNeue Light for IBM"/>
                <a:cs typeface="HelvNeue Light for IBM"/>
              </a:rPr>
              <a:t>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ad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ages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our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le-out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ers</a:t>
            </a:r>
            <a:endParaRPr sz="950">
              <a:latin typeface="HelvNeue Light for IBM"/>
              <a:cs typeface="HelvNeue Light for IBM"/>
            </a:endParaRPr>
          </a:p>
          <a:p>
            <a:pPr marL="127000" marR="9906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OpenP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WER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ers addition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0" dirty="0">
                <a:latin typeface="HelvNeue Light for IBM"/>
                <a:cs typeface="HelvNeue Light for IBM"/>
              </a:rPr>
              <a:t>oppo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tunities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us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ech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ology </a:t>
            </a:r>
            <a:r>
              <a:rPr sz="950" b="0" spc="-10" dirty="0">
                <a:latin typeface="HelvNeue Light for IBM"/>
                <a:cs typeface="HelvNeue Light for IBM"/>
              </a:rPr>
              <a:t>based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50" dirty="0">
                <a:latin typeface="HelvNeue Light for IBM"/>
                <a:cs typeface="HelvNeue Light for IBM"/>
              </a:rPr>
              <a:t>P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-15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y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ems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timi</a:t>
            </a:r>
            <a:r>
              <a:rPr sz="950" b="0" spc="-35" dirty="0">
                <a:latin typeface="HelvNeue Light for IBM"/>
                <a:cs typeface="HelvNeue Light for IBM"/>
              </a:rPr>
              <a:t>z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suit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eeds</a:t>
            </a:r>
            <a:endParaRPr sz="950">
              <a:latin typeface="HelvNeue Light for IBM"/>
              <a:cs typeface="HelvNeue Light for IBM"/>
            </a:endParaRPr>
          </a:p>
          <a:p>
            <a:pPr marL="127000" marR="1841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vides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open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sou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5" dirty="0">
                <a:latin typeface="HelvNeue Light for IBM"/>
                <a:cs typeface="HelvNeue Light for IBM"/>
              </a:rPr>
              <a:t>L</a:t>
            </a:r>
            <a:r>
              <a:rPr sz="950" b="0" spc="-5" dirty="0">
                <a:latin typeface="HelvNeue Light for IBM"/>
                <a:cs typeface="HelvNeue Light for IBM"/>
              </a:rPr>
              <a:t>inux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 th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 is fl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xible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agile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ope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es with </a:t>
            </a:r>
            <a:r>
              <a:rPr sz="950" b="0" spc="-10" dirty="0">
                <a:latin typeface="HelvNeue Light for IBM"/>
                <a:cs typeface="HelvNeue Light for IBM"/>
              </a:rPr>
              <a:t>open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sou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vi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tu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liz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cloud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endParaRPr sz="950">
              <a:latin typeface="HelvNeue Light for IBM"/>
              <a:cs typeface="HelvNeue Light for IBM"/>
            </a:endParaRPr>
          </a:p>
          <a:p>
            <a:pPr marL="127000" marR="698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Helps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vide a</a:t>
            </a:r>
            <a:r>
              <a:rPr sz="950" b="0" spc="-15" dirty="0">
                <a:latin typeface="HelvNeue Light for IBM"/>
                <a:cs typeface="HelvNeue Light for IBM"/>
              </a:rPr>
              <a:t>cc</a:t>
            </a:r>
            <a:r>
              <a:rPr sz="950" b="0" spc="-5" dirty="0">
                <a:latin typeface="HelvNeue Light for IBM"/>
                <a:cs typeface="HelvNeue Light for IBM"/>
              </a:rPr>
              <a:t>ele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insig</a:t>
            </a:r>
            <a:r>
              <a:rPr sz="950" b="0" spc="-2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big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ompu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e-i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ensi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cloud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Utilizi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50" dirty="0">
                <a:latin typeface="HelvNeue Light for IBM"/>
                <a:cs typeface="HelvNeue Light for IBM"/>
              </a:rPr>
              <a:t>P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25" dirty="0">
                <a:latin typeface="HelvNeue Light for IBM"/>
                <a:cs typeface="HelvNeue Light for IBM"/>
              </a:rPr>
              <a:t>K</a:t>
            </a:r>
            <a:r>
              <a:rPr sz="950" b="0" spc="-10" dirty="0">
                <a:latin typeface="HelvNeue Light for IBM"/>
                <a:cs typeface="HelvNeue Light for IBM"/>
              </a:rPr>
              <a:t>VM,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5" dirty="0">
                <a:latin typeface="HelvNeue Light for IBM"/>
                <a:cs typeface="HelvNeue Light for IBM"/>
              </a:rPr>
              <a:t>L</a:t>
            </a:r>
            <a:r>
              <a:rPr sz="950" b="0" spc="-5" dirty="0">
                <a:latin typeface="HelvNeue Light for IBM"/>
                <a:cs typeface="HelvNeue Light for IBM"/>
              </a:rPr>
              <a:t>inux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elopers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easily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30" dirty="0">
                <a:latin typeface="HelvNeue Light for IBM"/>
                <a:cs typeface="HelvNeue Light for IBM"/>
              </a:rPr>
              <a:t>ov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WER8</a:t>
            </a:r>
            <a:r>
              <a:rPr sz="950" b="0" spc="-5" dirty="0">
                <a:latin typeface="HelvNeue Light for IBM"/>
                <a:cs typeface="HelvNeue Light for IBM"/>
              </a:rPr>
              <a:t> pl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 with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eed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le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ype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elop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t.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46" y="5405792"/>
            <a:ext cx="143383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28"/>
              </a:rPr>
              <a:t>P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28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28"/>
              </a:rPr>
              <a:t>w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28"/>
              </a:rPr>
              <a:t>er Cloud Solutions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067" y="5713690"/>
            <a:ext cx="1282065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29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29"/>
              </a:rPr>
              <a:t>h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29"/>
              </a:rPr>
              <a:t>e 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29"/>
              </a:rPr>
              <a:t>P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29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29"/>
              </a:rPr>
              <a:t>w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29"/>
              </a:rPr>
              <a:t>er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29"/>
              </a:rPr>
              <a:t>o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29"/>
              </a:rPr>
              <a:t>f Cloud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987" y="5217892"/>
            <a:ext cx="767715" cy="855344"/>
          </a:xfrm>
          <a:custGeom>
            <a:avLst/>
            <a:gdLst/>
            <a:ahLst/>
            <a:cxnLst/>
            <a:rect l="l" t="t" r="r" b="b"/>
            <a:pathLst>
              <a:path w="767715" h="855345">
                <a:moveTo>
                  <a:pt x="767321" y="0"/>
                </a:moveTo>
                <a:lnTo>
                  <a:pt x="30924" y="486625"/>
                </a:lnTo>
                <a:lnTo>
                  <a:pt x="189509" y="596112"/>
                </a:lnTo>
                <a:lnTo>
                  <a:pt x="0" y="855040"/>
                </a:lnTo>
                <a:lnTo>
                  <a:pt x="277901" y="855040"/>
                </a:lnTo>
                <a:lnTo>
                  <a:pt x="374205" y="724585"/>
                </a:lnTo>
                <a:lnTo>
                  <a:pt x="555415" y="724585"/>
                </a:lnTo>
                <a:lnTo>
                  <a:pt x="767321" y="0"/>
                </a:lnTo>
                <a:close/>
              </a:path>
              <a:path w="767715" h="855345">
                <a:moveTo>
                  <a:pt x="555415" y="724585"/>
                </a:moveTo>
                <a:lnTo>
                  <a:pt x="374205" y="724585"/>
                </a:lnTo>
                <a:lnTo>
                  <a:pt x="525056" y="828395"/>
                </a:lnTo>
                <a:lnTo>
                  <a:pt x="555415" y="724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744" y="5240265"/>
            <a:ext cx="38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Mo</a:t>
            </a:r>
            <a:r>
              <a:rPr sz="12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 in</a:t>
            </a:r>
            <a:r>
              <a:rPr sz="12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24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025" y="5204256"/>
            <a:ext cx="5172075" cy="859790"/>
          </a:xfrm>
          <a:custGeom>
            <a:avLst/>
            <a:gdLst/>
            <a:ahLst/>
            <a:cxnLst/>
            <a:rect l="l" t="t" r="r" b="b"/>
            <a:pathLst>
              <a:path w="5172075" h="859789">
                <a:moveTo>
                  <a:pt x="0" y="859536"/>
                </a:moveTo>
                <a:lnTo>
                  <a:pt x="5172075" y="859536"/>
                </a:lnTo>
                <a:lnTo>
                  <a:pt x="5172075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445275"/>
            <a:ext cx="19951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olution use cas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92974"/>
            <a:ext cx="23183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E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2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p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 Cloud 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spc="-15" dirty="0">
                <a:latin typeface="HelvNeue Bold for IBM"/>
                <a:cs typeface="HelvNeue Bold for IBM"/>
              </a:rPr>
              <a:t>y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em (z</a:t>
            </a:r>
            <a:r>
              <a:rPr sz="1000" b="1" spc="10" dirty="0">
                <a:latin typeface="HelvNeue Bold for IBM"/>
                <a:cs typeface="HelvNeue Bold for IBM"/>
              </a:rPr>
              <a:t>E</a:t>
            </a:r>
            <a:r>
              <a:rPr sz="1000" b="1" spc="-20" dirty="0">
                <a:latin typeface="HelvNeue Bold for IBM"/>
                <a:cs typeface="HelvNeue Bold for IBM"/>
              </a:rPr>
              <a:t>n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2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p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825" b="1" spc="30" baseline="35353" dirty="0">
                <a:latin typeface="HelvNeue Bold for IBM"/>
                <a:cs typeface="HelvNeue Bold for IBM"/>
              </a:rPr>
              <a:t>®</a:t>
            </a:r>
            <a:r>
              <a:rPr sz="1000" b="1" dirty="0">
                <a:latin typeface="HelvNeue Bold for IBM"/>
                <a:cs typeface="HelvNeue Bold for IBM"/>
              </a:rPr>
              <a:t>)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465" y="2582381"/>
            <a:ext cx="2093595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10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eeds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635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30" dirty="0">
                <a:latin typeface="HelvNeue Light for IBM"/>
                <a:cs typeface="HelvNeue Light for IBM"/>
              </a:rPr>
              <a:t>nv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635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Secu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is</a:t>
            </a:r>
            <a:r>
              <a:rPr sz="950" b="0" spc="-15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635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2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th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635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Ch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gi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eeds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635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Compli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isk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635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5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li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ensi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635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Ce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ain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0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loads </a:t>
            </a:r>
            <a:r>
              <a:rPr sz="950" b="0" spc="-10" dirty="0">
                <a:latin typeface="HelvNeue Light for IBM"/>
                <a:cs typeface="HelvNeue Light for IBM"/>
              </a:rPr>
              <a:t>do</a:t>
            </a:r>
            <a:r>
              <a:rPr sz="950" b="0" spc="-50" dirty="0">
                <a:latin typeface="HelvNeue Light for IBM"/>
                <a:cs typeface="HelvNeue Light for IBM"/>
              </a:rPr>
              <a:t>n</a:t>
            </a:r>
            <a:r>
              <a:rPr sz="950" b="0" spc="-35" dirty="0">
                <a:latin typeface="HelvNeue Light for IBM"/>
                <a:cs typeface="HelvNeue Light for IBM"/>
              </a:rPr>
              <a:t>’</a:t>
            </a:r>
            <a:r>
              <a:rPr sz="950" b="0" spc="-5" dirty="0">
                <a:latin typeface="HelvNeue Light for IBM"/>
                <a:cs typeface="HelvNeue Light for IBM"/>
              </a:rPr>
              <a:t>t vi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tu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li</a:t>
            </a:r>
            <a:r>
              <a:rPr sz="950" b="0" spc="-35" dirty="0">
                <a:latin typeface="HelvNeue Light for IBM"/>
                <a:cs typeface="HelvNeue Light for IBM"/>
              </a:rPr>
              <a:t>z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ell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0" y="2582427"/>
            <a:ext cx="1423670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 Cloud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S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y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s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em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5800" y="2582427"/>
            <a:ext cx="2534285" cy="213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20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</a:t>
            </a:r>
            <a:endParaRPr sz="1000">
              <a:latin typeface="HelvNeue Bold for IBM"/>
              <a:cs typeface="HelvNeue Bold for IBM"/>
            </a:endParaRPr>
          </a:p>
          <a:p>
            <a:pPr marL="127000" marR="41275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10" dirty="0">
                <a:latin typeface="HelvNeue Light for IBM"/>
                <a:cs typeface="HelvNeue Light for IBM"/>
              </a:rPr>
              <a:t>ou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build out a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th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 is </a:t>
            </a:r>
            <a:r>
              <a:rPr sz="950" b="0" spc="-10" dirty="0">
                <a:latin typeface="HelvNeue Light for IBM"/>
                <a:cs typeface="HelvNeue Light for IBM"/>
              </a:rPr>
              <a:t>based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 highly 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ail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ble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ecu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marR="8318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2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AL5+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ecu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0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load 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30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ype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or gi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es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ecu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 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oi</a:t>
            </a:r>
            <a:r>
              <a:rPr sz="950" b="0" spc="-2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eighbors</a:t>
            </a:r>
            <a:endParaRPr sz="950">
              <a:latin typeface="HelvNeue Light for IBM"/>
              <a:cs typeface="HelvNeue Light for IBM"/>
            </a:endParaRPr>
          </a:p>
          <a:p>
            <a:pPr marL="127000" marR="7112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65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O—</a:t>
            </a:r>
            <a:r>
              <a:rPr sz="950" b="0" spc="-25" dirty="0">
                <a:latin typeface="HelvNeue Light for IBM"/>
                <a:cs typeface="HelvNeue Light for IBM"/>
              </a:rPr>
              <a:t>7</a:t>
            </a:r>
            <a:r>
              <a:rPr sz="950" b="0" spc="-10" dirty="0">
                <a:latin typeface="HelvNeue Light for IBM"/>
                <a:cs typeface="HelvNeue Light for IBM"/>
              </a:rPr>
              <a:t>5%</a:t>
            </a:r>
            <a:r>
              <a:rPr sz="950" b="0" spc="-5" dirty="0">
                <a:latin typeface="HelvNeue Light for IBM"/>
                <a:cs typeface="HelvNeue Light for IBM"/>
              </a:rPr>
              <a:t> 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 th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60" dirty="0">
                <a:latin typeface="HelvNeue Light for IBM"/>
                <a:cs typeface="HelvNeue Light for IBM"/>
              </a:rPr>
              <a:t>A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4</a:t>
            </a:r>
            <a:r>
              <a:rPr sz="950" b="0" spc="-10" dirty="0">
                <a:latin typeface="HelvNeue Light for IBM"/>
                <a:cs typeface="HelvNeue Light for IBM"/>
              </a:rPr>
              <a:t>9%</a:t>
            </a:r>
            <a:r>
              <a:rPr sz="950" b="0" spc="-5" dirty="0">
                <a:latin typeface="HelvNeue Light for IBM"/>
                <a:cs typeface="HelvNeue Light for IBM"/>
              </a:rPr>
              <a:t> c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per th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x86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ompl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 I</a:t>
            </a:r>
            <a:r>
              <a:rPr sz="950" b="0" spc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aS-in-a-b</a:t>
            </a:r>
            <a:r>
              <a:rPr sz="950" b="0" spc="-4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x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th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 is 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ac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eg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deli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with a </a:t>
            </a:r>
            <a:r>
              <a:rPr sz="950" b="0" spc="-10" dirty="0">
                <a:latin typeface="HelvNeue Light for IBM"/>
                <a:cs typeface="HelvNeue Light for IBM"/>
              </a:rPr>
              <a:t>go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30-</a:t>
            </a:r>
            <a:r>
              <a:rPr sz="950" b="0" spc="5" dirty="0">
                <a:latin typeface="HelvNeue Light for IBM"/>
                <a:cs typeface="HelvNeue Light for IBM"/>
              </a:rPr>
              <a:t>4</a:t>
            </a:r>
            <a:r>
              <a:rPr sz="950" b="0" spc="-10" dirty="0">
                <a:latin typeface="HelvNeue Light for IBM"/>
                <a:cs typeface="HelvNeue Light for IBM"/>
              </a:rPr>
              <a:t>5</a:t>
            </a:r>
            <a:r>
              <a:rPr sz="950" b="0" spc="-5" dirty="0">
                <a:latin typeface="HelvNeue Light for IBM"/>
                <a:cs typeface="HelvNeue Light for IBM"/>
              </a:rPr>
              <a:t> d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10" dirty="0">
                <a:latin typeface="HelvNeue Light for IBM"/>
                <a:cs typeface="HelvNeue Light for IBM"/>
              </a:rPr>
              <a:t>PO</a:t>
            </a:r>
            <a:endParaRPr sz="950">
              <a:latin typeface="HelvNeue Light for IBM"/>
              <a:cs typeface="HelvNeue Light for IBM"/>
            </a:endParaRPr>
          </a:p>
          <a:p>
            <a:pPr marL="127000" marR="10985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Desig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dle high I/O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0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loads such as middl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bas</a:t>
            </a:r>
            <a:r>
              <a:rPr sz="950" b="0" spc="-5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46" y="5417476"/>
            <a:ext cx="173863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i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 Cloud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omputi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g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067" y="5725374"/>
            <a:ext cx="3783965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Soli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ai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 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glob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l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P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pe</a:t>
            </a:r>
            <a:r>
              <a:rPr sz="950" b="0" u="sng" spc="-6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,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y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em z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d M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naged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 P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ro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viders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6987" y="5217892"/>
            <a:ext cx="767715" cy="855344"/>
          </a:xfrm>
          <a:custGeom>
            <a:avLst/>
            <a:gdLst/>
            <a:ahLst/>
            <a:cxnLst/>
            <a:rect l="l" t="t" r="r" b="b"/>
            <a:pathLst>
              <a:path w="767715" h="855345">
                <a:moveTo>
                  <a:pt x="767321" y="0"/>
                </a:moveTo>
                <a:lnTo>
                  <a:pt x="30924" y="486625"/>
                </a:lnTo>
                <a:lnTo>
                  <a:pt x="189509" y="596112"/>
                </a:lnTo>
                <a:lnTo>
                  <a:pt x="0" y="855040"/>
                </a:lnTo>
                <a:lnTo>
                  <a:pt x="277901" y="855040"/>
                </a:lnTo>
                <a:lnTo>
                  <a:pt x="374205" y="724585"/>
                </a:lnTo>
                <a:lnTo>
                  <a:pt x="555415" y="724585"/>
                </a:lnTo>
                <a:lnTo>
                  <a:pt x="767321" y="0"/>
                </a:lnTo>
                <a:close/>
              </a:path>
              <a:path w="767715" h="855345">
                <a:moveTo>
                  <a:pt x="555415" y="724585"/>
                </a:moveTo>
                <a:lnTo>
                  <a:pt x="374205" y="724585"/>
                </a:lnTo>
                <a:lnTo>
                  <a:pt x="525056" y="828395"/>
                </a:lnTo>
                <a:lnTo>
                  <a:pt x="555415" y="724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744" y="5240265"/>
            <a:ext cx="38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Mo</a:t>
            </a:r>
            <a:r>
              <a:rPr sz="12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 in</a:t>
            </a:r>
            <a:r>
              <a:rPr sz="12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25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025" y="5204256"/>
            <a:ext cx="5172075" cy="859790"/>
          </a:xfrm>
          <a:custGeom>
            <a:avLst/>
            <a:gdLst/>
            <a:ahLst/>
            <a:cxnLst/>
            <a:rect l="l" t="t" r="r" b="b"/>
            <a:pathLst>
              <a:path w="5172075" h="859789">
                <a:moveTo>
                  <a:pt x="0" y="859536"/>
                </a:moveTo>
                <a:lnTo>
                  <a:pt x="5172075" y="859536"/>
                </a:lnTo>
                <a:lnTo>
                  <a:pt x="5172075" y="0"/>
                </a:lnTo>
                <a:lnTo>
                  <a:pt x="0" y="0"/>
                </a:lnTo>
                <a:lnTo>
                  <a:pt x="0" y="859536"/>
                </a:lnTo>
                <a:close/>
              </a:path>
            </a:pathLst>
          </a:custGeom>
          <a:solidFill>
            <a:srgbClr val="E1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5946" y="5217892"/>
            <a:ext cx="767715" cy="855344"/>
          </a:xfrm>
          <a:custGeom>
            <a:avLst/>
            <a:gdLst/>
            <a:ahLst/>
            <a:cxnLst/>
            <a:rect l="l" t="t" r="r" b="b"/>
            <a:pathLst>
              <a:path w="767715" h="855345">
                <a:moveTo>
                  <a:pt x="767321" y="0"/>
                </a:moveTo>
                <a:lnTo>
                  <a:pt x="30924" y="486625"/>
                </a:lnTo>
                <a:lnTo>
                  <a:pt x="189509" y="596112"/>
                </a:lnTo>
                <a:lnTo>
                  <a:pt x="0" y="855040"/>
                </a:lnTo>
                <a:lnTo>
                  <a:pt x="277901" y="855040"/>
                </a:lnTo>
                <a:lnTo>
                  <a:pt x="374205" y="724585"/>
                </a:lnTo>
                <a:lnTo>
                  <a:pt x="555415" y="724585"/>
                </a:lnTo>
                <a:lnTo>
                  <a:pt x="767321" y="0"/>
                </a:lnTo>
                <a:close/>
              </a:path>
              <a:path w="767715" h="855345">
                <a:moveTo>
                  <a:pt x="555415" y="724585"/>
                </a:moveTo>
                <a:lnTo>
                  <a:pt x="374205" y="724585"/>
                </a:lnTo>
                <a:lnTo>
                  <a:pt x="525056" y="828395"/>
                </a:lnTo>
                <a:lnTo>
                  <a:pt x="555415" y="7245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1445275"/>
            <a:ext cx="19951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olution use cas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1992974"/>
            <a:ext cx="127444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HelvNeue Bold for IBM"/>
                <a:cs typeface="HelvNeue Bold for IBM"/>
              </a:rPr>
              <a:t>D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a </a:t>
            </a:r>
            <a:r>
              <a:rPr sz="1000" b="1" spc="1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er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582381"/>
            <a:ext cx="2490470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eeds</a:t>
            </a:r>
            <a:endParaRPr sz="1000">
              <a:latin typeface="HelvNeue Bold for IBM"/>
              <a:cs typeface="HelvNeue Bold for IBM"/>
            </a:endParaRPr>
          </a:p>
          <a:p>
            <a:pPr marL="127000" marR="4699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Imp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ov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utiliz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ers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age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g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l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er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uctu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a </a:t>
            </a:r>
            <a:r>
              <a:rPr sz="950" b="0" spc="-10" dirty="0">
                <a:latin typeface="HelvNeue Light for IBM"/>
                <a:cs typeface="HelvNeue Light for IBM"/>
              </a:rPr>
              <a:t>number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ers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imp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ov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ope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5" dirty="0">
                <a:latin typeface="HelvNeue Light for IBM"/>
                <a:cs typeface="HelvNeue Light for IBM"/>
              </a:rPr>
              <a:t>tion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ficie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cies</a:t>
            </a:r>
            <a:endParaRPr sz="950">
              <a:latin typeface="HelvNeue Light for IBM"/>
              <a:cs typeface="HelvNeue Light for IBM"/>
            </a:endParaRPr>
          </a:p>
          <a:p>
            <a:pPr marL="127000" marR="12827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Design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be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ecti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fl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xible </a:t>
            </a:r>
            <a:r>
              <a:rPr sz="950" b="0" spc="-30" dirty="0">
                <a:latin typeface="HelvNeue Light for IBM"/>
                <a:cs typeface="HelvNeue Light for IBM"/>
              </a:rPr>
              <a:t>ov</a:t>
            </a:r>
            <a:r>
              <a:rPr sz="950" b="0" spc="-5" dirty="0">
                <a:latin typeface="HelvNeue Light for IBM"/>
                <a:cs typeface="HelvNeue Light for IBM"/>
              </a:rPr>
              <a:t>er 10-20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rs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Desi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sm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1500" y="2582427"/>
            <a:ext cx="240474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</a:t>
            </a:r>
            <a:endParaRPr sz="1000">
              <a:latin typeface="HelvNeue Bold for IBM"/>
              <a:cs typeface="HelvNeue Bold for IBM"/>
            </a:endParaRPr>
          </a:p>
          <a:p>
            <a:pPr marL="127000" marR="393065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D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 Ce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 Pl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nni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g, Design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&amp;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ons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uction Ser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vi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l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ble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Modul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 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D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 Ce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er Ser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vi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5800" y="2582427"/>
            <a:ext cx="2480310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20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lue*</a:t>
            </a:r>
            <a:endParaRPr sz="1000">
              <a:latin typeface="HelvNeue Bold for IBM"/>
              <a:cs typeface="HelvNeue Bold for IBM"/>
            </a:endParaRPr>
          </a:p>
          <a:p>
            <a:pPr marL="127000" marR="22352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Sign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-5" dirty="0">
                <a:latin typeface="HelvNeue Light for IBM"/>
                <a:cs typeface="HelvNeue Light for IBM"/>
              </a:rPr>
              <a:t>fic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tly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edu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isk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unpl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d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marR="31305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cc</a:t>
            </a:r>
            <a:r>
              <a:rPr sz="950" b="0" spc="-5" dirty="0">
                <a:latin typeface="HelvNeue Light for IBM"/>
                <a:cs typeface="HelvNeue Light for IBM"/>
              </a:rPr>
              <a:t>ele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ons</a:t>
            </a:r>
            <a:r>
              <a:rPr sz="950" b="0" spc="-5" dirty="0">
                <a:latin typeface="HelvNeue Light for IBM"/>
                <a:cs typeface="HelvNeue Light for IBM"/>
              </a:rPr>
              <a:t>olid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eloc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th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ough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onsi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t,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ov</a:t>
            </a:r>
            <a:r>
              <a:rPr sz="950" b="0" spc="-10" dirty="0">
                <a:latin typeface="HelvNeue Light for IBM"/>
                <a:cs typeface="HelvNeue Light for IBM"/>
              </a:rPr>
              <a:t>en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me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10" dirty="0">
                <a:latin typeface="HelvNeue Light for IBM"/>
                <a:cs typeface="HelvNeue Light for IBM"/>
              </a:rPr>
              <a:t>ods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Help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paci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esilie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cy objecti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“</a:t>
            </a:r>
            <a:r>
              <a:rPr sz="950" b="0" spc="-4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y as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10" dirty="0">
                <a:latin typeface="HelvNeue Light for IBM"/>
                <a:cs typeface="HelvNeue Light for IBM"/>
              </a:rPr>
              <a:t>ou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w”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odel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s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build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paci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as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eeded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698" y="5240265"/>
            <a:ext cx="38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200"/>
              </a:lnSpc>
            </a:pP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Mo</a:t>
            </a:r>
            <a:r>
              <a:rPr sz="12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 in</a:t>
            </a:r>
            <a:r>
              <a:rPr sz="12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120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546" y="5340051"/>
            <a:ext cx="30226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ct val="1053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dbl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Da</a:t>
            </a:r>
            <a:r>
              <a:rPr sz="950" b="0" u="dbl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u="dbl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 </a:t>
            </a:r>
            <a:r>
              <a:rPr sz="950" b="0" u="dbl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C</a:t>
            </a:r>
            <a:r>
              <a:rPr sz="950" b="0" u="dbl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</a:t>
            </a:r>
            <a:r>
              <a:rPr sz="950" b="0" u="dbl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dbl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u="dbl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er Design - IT </a:t>
            </a:r>
            <a:r>
              <a:rPr sz="950" b="0" u="dbl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f</a:t>
            </a:r>
            <a:r>
              <a:rPr sz="950" b="0" u="dbl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cilities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a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t, design,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d 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c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on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</a:t>
            </a:r>
            <a:r>
              <a:rPr sz="950" b="0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uction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</a:t>
            </a:r>
            <a:r>
              <a:rPr sz="950" b="0" spc="5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vi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c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667" y="5800331"/>
            <a:ext cx="2059305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95" dirty="0">
                <a:solidFill>
                  <a:srgbClr val="4180C3"/>
                </a:solidFill>
                <a:latin typeface="Microsoft Sans Serif"/>
                <a:cs typeface="Microsoft Sans Serif"/>
              </a:rPr>
              <a:t>X   </a:t>
            </a:r>
            <a:r>
              <a:rPr sz="950" spc="-50" dirty="0">
                <a:solidFill>
                  <a:srgbClr val="4180C3"/>
                </a:solidFill>
                <a:latin typeface="Microsoft Sans Serif"/>
                <a:cs typeface="Microsoft Sans Serif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6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Da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7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8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a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9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0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11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n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12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3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er Ser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14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5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16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7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es Ca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18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19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e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20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21" invalidUrl="http://www-935.ibm.com/services/ice_ssi_table.html?&amp;amp;doctype=XSF_*&amp;amp;secn&amp;amp;doctype=XSF_ADX or XSF_SFX or XSF_DFX or XSF_FLX or XSF_ADX or XSF_FCX or XSF_PMX&amp;amp;lastdays=1825&amp;amp;ctvwcode=us&amp;amp;searchlang=en&amp;amp;additional=summary&amp;amp;contents=keeponlit&amp;amp;xml=yes"/>
              </a:rPr>
              <a:t>tudies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26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45275"/>
            <a:ext cx="46374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F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in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ci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g 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d p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E6328A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er ag</a:t>
            </a:r>
            <a:r>
              <a:rPr sz="1900" spc="-3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r</a:t>
            </a:r>
            <a:r>
              <a:rPr sz="1900" spc="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m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spc="-3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ts </a:t>
            </a:r>
            <a:r>
              <a:rPr sz="1900" spc="-4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f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or MS</a:t>
            </a:r>
            <a:r>
              <a:rPr sz="1900" spc="-2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P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985527"/>
            <a:ext cx="23806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HelvNeue Bold for IBM"/>
                <a:cs typeface="HelvNeue Bold for IBM"/>
              </a:rPr>
              <a:t>L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spc="-3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erage IBM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0" dirty="0">
                <a:latin typeface="HelvNeue Bold for IBM"/>
                <a:cs typeface="HelvNeue Bold for IBM"/>
              </a:rPr>
              <a:t>f</a:t>
            </a:r>
            <a:r>
              <a:rPr sz="1000" b="1" spc="20" dirty="0">
                <a:latin typeface="HelvNeue Bold for IBM"/>
                <a:cs typeface="HelvNeue Bold for IBM"/>
              </a:rPr>
              <a:t>t</a:t>
            </a:r>
            <a:r>
              <a:rPr sz="1000" b="1" spc="-20" dirty="0">
                <a:latin typeface="HelvNeue Bold for IBM"/>
                <a:cs typeface="HelvNeue Bold for IBM"/>
              </a:rPr>
              <a:t>w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 in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our 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6417219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>
                <a:moveTo>
                  <a:pt x="0" y="0"/>
                </a:moveTo>
                <a:lnTo>
                  <a:pt x="3118764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00" y="6293031"/>
            <a:ext cx="320167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0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or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 in</a:t>
            </a:r>
            <a:r>
              <a:rPr sz="950" b="0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tion </a:t>
            </a:r>
            <a:r>
              <a:rPr sz="950" b="0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bout t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h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s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 o</a:t>
            </a:r>
            <a:r>
              <a:rPr sz="950" b="0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tions, visit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P</a:t>
            </a:r>
            <a:r>
              <a:rPr sz="950" b="0" spc="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</a:t>
            </a:r>
            <a:r>
              <a:rPr sz="950" b="0" spc="5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n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er</a:t>
            </a:r>
            <a:r>
              <a:rPr sz="950" b="0" spc="-5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W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</a:t>
            </a:r>
            <a:r>
              <a:rPr sz="950" b="0" spc="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l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d</a:t>
            </a:r>
            <a:r>
              <a:rPr sz="825" b="0" baseline="30303" dirty="0">
                <a:solidFill>
                  <a:srgbClr val="4180C3"/>
                </a:solidFill>
                <a:latin typeface="HelvNeue Light for IBM"/>
                <a:cs typeface="HelvNeue Light for IBM"/>
              </a:rPr>
              <a:t>®</a:t>
            </a:r>
            <a:endParaRPr sz="825" baseline="30303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29784" y="2848759"/>
            <a:ext cx="1059815" cy="199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18224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950">
              <a:latin typeface="Times New Roman"/>
              <a:cs typeface="Times New Roman"/>
            </a:endParaRPr>
          </a:p>
          <a:p>
            <a:pPr marL="55244" marR="4762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27</a:t>
            </a:fld>
            <a:endParaRPr spc="-10" dirty="0">
              <a:latin typeface="HelvNeue Medium for IBM"/>
              <a:cs typeface="HelvNeue Medium for IBM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49" y="2608072"/>
          <a:ext cx="7827260" cy="302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939"/>
                <a:gridCol w="1551939"/>
                <a:gridCol w="1551940"/>
                <a:gridCol w="1551939"/>
                <a:gridCol w="1619503"/>
              </a:tblGrid>
              <a:tr h="874521">
                <a:tc>
                  <a:txBody>
                    <a:bodyPr/>
                    <a:lstStyle/>
                    <a:p>
                      <a:pPr marL="271780" marR="238760" indent="63500">
                        <a:lnSpc>
                          <a:spcPct val="1083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Influe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 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aaS 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sa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les with clie</a:t>
                      </a:r>
                      <a:r>
                        <a:rPr sz="1000" b="1" spc="-1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ts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R w="508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C7C8CA"/>
                    </a:solidFill>
                  </a:tcPr>
                </a:tc>
                <a:tc>
                  <a:txBody>
                    <a:bodyPr/>
                    <a:lstStyle/>
                    <a:p>
                      <a:pPr marL="224790" marR="217170" algn="ctr">
                        <a:lnSpc>
                          <a:spcPct val="1083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ell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olutions, m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nage a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ou</a:t>
                      </a:r>
                      <a:r>
                        <a:rPr sz="1000" b="1" spc="-1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ts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&amp; p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vide suppo</a:t>
                      </a:r>
                      <a:r>
                        <a:rPr sz="1000" b="1" spc="6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R w="508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C7C8CA"/>
                    </a:solidFill>
                  </a:tcPr>
                </a:tc>
                <a:tc>
                  <a:txBody>
                    <a:bodyPr/>
                    <a:lstStyle/>
                    <a:p>
                      <a:pPr marL="210185" marR="202565" algn="ctr">
                        <a:lnSpc>
                          <a:spcPct val="1083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 build &amp; suppo</a:t>
                      </a:r>
                      <a:r>
                        <a:rPr sz="1000" b="1" spc="6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 cloud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olutions 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or 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m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y clie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ts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R w="508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C7C8CA"/>
                    </a:solidFill>
                  </a:tcPr>
                </a:tc>
                <a:tc>
                  <a:txBody>
                    <a:bodyPr/>
                    <a:lstStyle/>
                    <a:p>
                      <a:pPr marL="231775" marR="224154" indent="-635" algn="ctr">
                        <a:lnSpc>
                          <a:spcPct val="1083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 </a:t>
                      </a:r>
                      <a:r>
                        <a:rPr sz="1000" b="1" spc="-35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25" dirty="0">
                          <a:latin typeface="HelvNeue Bold for IBM"/>
                          <a:cs typeface="HelvNeue Bold for IBM"/>
                        </a:rPr>
                        <a:t>x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 IBM 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spc="50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spc="20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w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 via APIs i</a:t>
                      </a:r>
                      <a:r>
                        <a:rPr sz="1000" b="1" spc="-1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 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m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y cloud 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pplications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R w="508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C7C8CA"/>
                    </a:solidFill>
                  </a:tcPr>
                </a:tc>
                <a:tc>
                  <a:txBody>
                    <a:bodyPr/>
                    <a:lstStyle/>
                    <a:p>
                      <a:pPr marL="295910" marR="314325" indent="18415">
                        <a:lnSpc>
                          <a:spcPct val="1083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 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ell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so</a:t>
                      </a:r>
                      <a:r>
                        <a:rPr sz="1000" b="1" spc="50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spc="20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w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 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d/or h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w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C7C8CA"/>
                    </a:solidFill>
                  </a:tcPr>
                </a:tc>
              </a:tr>
              <a:tr h="841248">
                <a:tc>
                  <a:txBody>
                    <a:bodyPr/>
                    <a:lstStyle/>
                    <a:p>
                      <a:pPr marL="114300" marR="93980">
                        <a:lnSpc>
                          <a:spcPct val="1052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…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 IBM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 clo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s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le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deli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aS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50800">
                      <a:solidFill>
                        <a:srgbClr val="FFFFFF"/>
                      </a:solidFill>
                      <a:prstDash val="solid"/>
                    </a:lnR>
                    <a:lnT w="50800">
                      <a:solidFill>
                        <a:srgbClr val="FFFFFF"/>
                      </a:solidFill>
                      <a:prstDash val="solid"/>
                    </a:lnT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239395">
                        <a:lnSpc>
                          <a:spcPct val="1053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…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ell IBM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aS with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olutions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R w="50800">
                      <a:solidFill>
                        <a:srgbClr val="FFFFFF"/>
                      </a:solidFill>
                      <a:prstDash val="solid"/>
                    </a:lnR>
                    <a:lnT w="50800">
                      <a:solidFill>
                        <a:srgbClr val="FFFFFF"/>
                      </a:solidFill>
                      <a:prstDash val="solid"/>
                    </a:lnT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205104" algn="just">
                        <a:lnSpc>
                          <a:spcPct val="1053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…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 add IBM S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aS po</a:t>
                      </a:r>
                      <a:r>
                        <a:rPr sz="950" b="0" spc="5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olio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R w="50800">
                      <a:solidFill>
                        <a:srgbClr val="FFFFFF"/>
                      </a:solidFill>
                      <a:prstDash val="solid"/>
                    </a:lnR>
                    <a:lnT w="50800">
                      <a:solidFill>
                        <a:srgbClr val="FFFFFF"/>
                      </a:solidFill>
                      <a:prstDash val="solid"/>
                    </a:lnT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205104" algn="just">
                        <a:lnSpc>
                          <a:spcPct val="1053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…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 add IBM S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pplic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vi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R w="50800">
                      <a:solidFill>
                        <a:srgbClr val="FFFFFF"/>
                      </a:solidFill>
                      <a:prstDash val="solid"/>
                    </a:lnR>
                    <a:lnT w="50800">
                      <a:solidFill>
                        <a:srgbClr val="FFFFFF"/>
                      </a:solidFill>
                      <a:prstDash val="solid"/>
                    </a:lnT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88265" marR="231140">
                        <a:lnSpc>
                          <a:spcPct val="1053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…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ell IBM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aS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T w="50800">
                      <a:solidFill>
                        <a:srgbClr val="FFFFFF"/>
                      </a:solidFill>
                      <a:prstDash val="solid"/>
                    </a:lnT>
                    <a:lnB w="5080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</a:tr>
              <a:tr h="1309876">
                <a:tc>
                  <a:txBody>
                    <a:bodyPr/>
                    <a:lstStyle/>
                    <a:p>
                      <a:pPr marL="128905" marR="95885" algn="ctr">
                        <a:lnSpc>
                          <a:spcPct val="1083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IBM 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2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l I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1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ti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v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 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or </a:t>
                      </a:r>
                      <a:r>
                        <a:rPr sz="1000" b="1" spc="20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aaS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Ea</a:t>
                      </a:r>
                      <a:r>
                        <a:rPr sz="1000" b="1" spc="2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n 5% 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 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1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5%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R w="50800">
                      <a:solidFill>
                        <a:srgbClr val="FFFFFF"/>
                      </a:solidFill>
                      <a:prstDash val="solid"/>
                    </a:lnR>
                    <a:lnT w="508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FE1"/>
                    </a:solidFill>
                  </a:tcPr>
                </a:tc>
                <a:tc>
                  <a:txBody>
                    <a:bodyPr/>
                    <a:lstStyle/>
                    <a:p>
                      <a:pPr marL="208279" marR="200660" algn="ctr">
                        <a:lnSpc>
                          <a:spcPct val="1083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IBM </a:t>
                      </a:r>
                      <a:r>
                        <a:rPr sz="1000" b="1" spc="20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aaS 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olution P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vider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Ea</a:t>
                      </a:r>
                      <a:r>
                        <a:rPr sz="1000" b="1" spc="2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n 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2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5%+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R w="50800">
                      <a:solidFill>
                        <a:srgbClr val="FFFFFF"/>
                      </a:solidFill>
                      <a:prstDash val="solid"/>
                    </a:lnR>
                    <a:lnT w="508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FE1"/>
                    </a:solidFill>
                  </a:tcPr>
                </a:tc>
                <a:tc>
                  <a:txBody>
                    <a:bodyPr/>
                    <a:lstStyle/>
                    <a:p>
                      <a:pPr marL="244475" marR="236220" indent="-635" algn="ctr">
                        <a:lnSpc>
                          <a:spcPct val="1083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IBM P</a:t>
                      </a:r>
                      <a:r>
                        <a:rPr sz="1000" b="1" spc="2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im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5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y 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uppo</a:t>
                      </a:r>
                      <a:r>
                        <a:rPr sz="1000" b="1" spc="6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 P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vider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Ea</a:t>
                      </a:r>
                      <a:r>
                        <a:rPr sz="1000" b="1" spc="2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n 10% 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 </a:t>
                      </a:r>
                      <a:r>
                        <a:rPr sz="1000" b="1" spc="20" dirty="0">
                          <a:latin typeface="HelvNeue Bold for IBM"/>
                          <a:cs typeface="HelvNeue Bold for IBM"/>
                        </a:rPr>
                        <a:t>5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5%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R w="50800">
                      <a:solidFill>
                        <a:srgbClr val="FFFFFF"/>
                      </a:solidFill>
                      <a:prstDash val="solid"/>
                    </a:lnR>
                    <a:lnT w="508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FE1"/>
                    </a:solidFill>
                  </a:tcPr>
                </a:tc>
                <a:tc>
                  <a:txBody>
                    <a:bodyPr/>
                    <a:lstStyle/>
                    <a:p>
                      <a:pPr marL="210820" marR="202565" indent="-635" algn="ctr">
                        <a:lnSpc>
                          <a:spcPct val="1083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IBM </a:t>
                      </a:r>
                      <a:r>
                        <a:rPr sz="1000" b="1" spc="2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pplication 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pec</a:t>
                      </a:r>
                      <a:r>
                        <a:rPr sz="1000" b="1" spc="25" dirty="0">
                          <a:latin typeface="HelvNeue Bold for IBM"/>
                          <a:cs typeface="HelvNeue Bold for IBM"/>
                        </a:rPr>
                        <a:t>i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fic </a:t>
                      </a:r>
                      <a:r>
                        <a:rPr sz="1000" b="1" spc="25" dirty="0">
                          <a:latin typeface="HelvNeue Bold for IBM"/>
                          <a:cs typeface="HelvNeue Bold for IBM"/>
                        </a:rPr>
                        <a:t>L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ensi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g P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vider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Di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ou</a:t>
                      </a:r>
                      <a:r>
                        <a:rPr sz="1000" b="1" spc="-1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 up 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 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4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0%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b="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100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1000" b="0" dirty="0">
                          <a:latin typeface="HelvNeue Light for IBM"/>
                          <a:cs typeface="HelvNeue Light for IBM"/>
                        </a:rPr>
                        <a:t>cludes MS</a:t>
                      </a:r>
                      <a:r>
                        <a:rPr sz="1000" b="0" spc="-95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1000" b="0" dirty="0">
                          <a:latin typeface="HelvNeue Light for IBM"/>
                          <a:cs typeface="HelvNeue Light for IBM"/>
                        </a:rPr>
                        <a:t>, xSP</a:t>
                      </a:r>
                      <a:endParaRPr sz="10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R w="50800">
                      <a:solidFill>
                        <a:srgbClr val="FFFFFF"/>
                      </a:solidFill>
                      <a:prstDash val="solid"/>
                    </a:lnR>
                    <a:lnT w="508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FE1"/>
                    </a:solidFill>
                  </a:tcPr>
                </a:tc>
                <a:tc>
                  <a:txBody>
                    <a:bodyPr/>
                    <a:lstStyle/>
                    <a:p>
                      <a:pPr marL="207010" marR="224154" algn="ctr">
                        <a:lnSpc>
                          <a:spcPct val="1083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IBM 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spc="50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w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 </a:t>
                      </a:r>
                      <a:r>
                        <a:rPr sz="1000" b="1" spc="-55" dirty="0">
                          <a:latin typeface="HelvNeue Bold for IBM"/>
                          <a:cs typeface="HelvNeue Bold for IBM"/>
                        </a:rPr>
                        <a:t>V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lue Plus 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eller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Ea</a:t>
                      </a:r>
                      <a:r>
                        <a:rPr sz="1000" b="1" spc="2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n 10% 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 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2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0%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6510" algn="ctr">
                        <a:lnSpc>
                          <a:spcPct val="100000"/>
                        </a:lnSpc>
                      </a:pPr>
                      <a:r>
                        <a:rPr sz="1000" b="0" spc="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100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1000" b="0" spc="6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100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1000" b="0" spc="1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1000" b="0" dirty="0">
                          <a:latin typeface="HelvNeue Light for IBM"/>
                          <a:cs typeface="HelvNeue Light for IBM"/>
                        </a:rPr>
                        <a:t>fic</a:t>
                      </a:r>
                      <a:r>
                        <a:rPr sz="100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1000" b="0" dirty="0">
                          <a:latin typeface="HelvNeue Light for IBM"/>
                          <a:cs typeface="HelvNeue Light for IBM"/>
                        </a:rPr>
                        <a:t>tion </a:t>
                      </a:r>
                      <a:r>
                        <a:rPr sz="100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1000" b="0" dirty="0">
                          <a:latin typeface="HelvNeue Light for IBM"/>
                          <a:cs typeface="HelvNeue Light for IBM"/>
                        </a:rPr>
                        <a:t>equi</a:t>
                      </a:r>
                      <a:r>
                        <a:rPr sz="100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1000" b="0" dirty="0">
                          <a:latin typeface="HelvNeue Light for IBM"/>
                          <a:cs typeface="HelvNeue Light for IBM"/>
                        </a:rPr>
                        <a:t>ed</a:t>
                      </a:r>
                      <a:endParaRPr sz="10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50800">
                      <a:solidFill>
                        <a:srgbClr val="FFFFFF"/>
                      </a:solidFill>
                      <a:prstDash val="solid"/>
                    </a:lnL>
                    <a:lnT w="508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DF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6293031"/>
            <a:ext cx="421894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or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 in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tion 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bout 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mi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g o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tions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or 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h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es, visit 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7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</a:t>
            </a:r>
            <a:r>
              <a:rPr sz="950" b="0" u="sng" spc="-5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W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ld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445275"/>
            <a:ext cx="46374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F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in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ci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g 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d p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E6328A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er ag</a:t>
            </a:r>
            <a:r>
              <a:rPr sz="1900" spc="-3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r</a:t>
            </a:r>
            <a:r>
              <a:rPr sz="1900" spc="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m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spc="-3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ts </a:t>
            </a:r>
            <a:r>
              <a:rPr sz="1900" spc="-4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f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or MS</a:t>
            </a:r>
            <a:r>
              <a:rPr sz="1900" spc="-2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P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985527"/>
            <a:ext cx="35502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2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ell or i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egr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 IBM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naged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 i</a:t>
            </a:r>
            <a:r>
              <a:rPr sz="1000" b="1" spc="-20" dirty="0">
                <a:latin typeface="HelvNeue Bold for IBM"/>
                <a:cs typeface="HelvNeue Bold for IBM"/>
              </a:rPr>
              <a:t>n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our po</a:t>
            </a:r>
            <a:r>
              <a:rPr sz="1000" b="1" spc="65" dirty="0">
                <a:latin typeface="HelvNeue Bold for IBM"/>
                <a:cs typeface="HelvNeue Bold for IBM"/>
              </a:rPr>
              <a:t>r</a:t>
            </a:r>
            <a:r>
              <a:rPr sz="1000" b="1" spc="30" dirty="0">
                <a:latin typeface="HelvNeue Bold for IBM"/>
                <a:cs typeface="HelvNeue Bold for IBM"/>
              </a:rPr>
              <a:t>t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olio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9784" y="2848759"/>
            <a:ext cx="1059815" cy="199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18224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950">
              <a:latin typeface="Times New Roman"/>
              <a:cs typeface="Times New Roman"/>
            </a:endParaRPr>
          </a:p>
          <a:p>
            <a:pPr marL="55244" marR="4762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28</a:t>
            </a:fld>
            <a:endParaRPr spc="-10" dirty="0">
              <a:latin typeface="HelvNeue Medium for IBM"/>
              <a:cs typeface="HelvNeue Medium for IBM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7200" y="2615183"/>
          <a:ext cx="7829550" cy="2343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0"/>
                <a:gridCol w="2609850"/>
                <a:gridCol w="2609850"/>
              </a:tblGrid>
              <a:tr h="337412"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Cloud M</a:t>
                      </a:r>
                      <a:r>
                        <a:rPr sz="1200" spc="1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a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nag</a:t>
                      </a:r>
                      <a:r>
                        <a:rPr sz="1200" spc="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e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d Bac</a:t>
                      </a:r>
                      <a:r>
                        <a:rPr sz="1200" spc="-1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k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up</a:t>
                      </a:r>
                      <a:endParaRPr sz="1200">
                        <a:latin typeface="HelvNeue Medium for IBM"/>
                        <a:cs typeface="HelvNeue Medium for IBM"/>
                      </a:endParaRPr>
                    </a:p>
                  </a:txBody>
                  <a:tcPr marL="0" marR="0" marT="0" marB="0">
                    <a:lnR w="6350">
                      <a:solidFill>
                        <a:srgbClr val="C7C8CA"/>
                      </a:solidFill>
                      <a:prstDash val="solid"/>
                    </a:lnR>
                    <a:lnB w="6350">
                      <a:solidFill>
                        <a:srgbClr val="C7C8CA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494030">
                        <a:lnSpc>
                          <a:spcPct val="100000"/>
                        </a:lnSpc>
                      </a:pPr>
                      <a:r>
                        <a:rPr sz="1200" spc="1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V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i</a:t>
                      </a:r>
                      <a:r>
                        <a:rPr sz="1200" spc="7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r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tu</a:t>
                      </a:r>
                      <a:r>
                        <a:rPr sz="1200" spc="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a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l </a:t>
                      </a:r>
                      <a:r>
                        <a:rPr sz="1200" spc="1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S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e</a:t>
                      </a:r>
                      <a:r>
                        <a:rPr sz="1200" spc="5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r</a:t>
                      </a:r>
                      <a:r>
                        <a:rPr sz="1200" spc="-3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v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er </a:t>
                      </a:r>
                      <a:r>
                        <a:rPr sz="1200" spc="-2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R</a:t>
                      </a:r>
                      <a:r>
                        <a:rPr sz="1200" spc="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ec</a:t>
                      </a:r>
                      <a:r>
                        <a:rPr sz="1200" spc="-3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ov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e</a:t>
                      </a:r>
                      <a:r>
                        <a:rPr sz="1200" spc="6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r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y</a:t>
                      </a:r>
                      <a:endParaRPr sz="1200">
                        <a:latin typeface="HelvNeue Medium for IBM"/>
                        <a:cs typeface="HelvNeue Medium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C7C8CA"/>
                      </a:solidFill>
                      <a:prstDash val="solid"/>
                    </a:lnL>
                    <a:lnR w="6350">
                      <a:solidFill>
                        <a:srgbClr val="C7C8CA"/>
                      </a:solidFill>
                      <a:prstDash val="solid"/>
                    </a:lnR>
                    <a:lnB w="6350">
                      <a:solidFill>
                        <a:srgbClr val="C7C8CA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M</a:t>
                      </a:r>
                      <a:r>
                        <a:rPr sz="1200" spc="1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a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nag</a:t>
                      </a:r>
                      <a:r>
                        <a:rPr sz="1200" spc="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e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d </a:t>
                      </a:r>
                      <a:r>
                        <a:rPr sz="1200" spc="1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S</a:t>
                      </a:r>
                      <a:r>
                        <a:rPr sz="1200" spc="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e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cu</a:t>
                      </a:r>
                      <a:r>
                        <a:rPr sz="1200" spc="3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r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i</a:t>
                      </a:r>
                      <a:r>
                        <a:rPr sz="1200" spc="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t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y </a:t>
                      </a:r>
                      <a:r>
                        <a:rPr sz="1200" spc="1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S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e</a:t>
                      </a:r>
                      <a:r>
                        <a:rPr sz="1200" spc="6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r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vi</a:t>
                      </a:r>
                      <a:r>
                        <a:rPr sz="1200" spc="5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c</a:t>
                      </a:r>
                      <a:r>
                        <a:rPr sz="1200" dirty="0">
                          <a:solidFill>
                            <a:srgbClr val="003E69"/>
                          </a:solidFill>
                          <a:latin typeface="HelvNeue Medium for IBM"/>
                          <a:cs typeface="HelvNeue Medium for IBM"/>
                        </a:rPr>
                        <a:t>es</a:t>
                      </a:r>
                      <a:endParaRPr sz="1200">
                        <a:latin typeface="HelvNeue Medium for IBM"/>
                        <a:cs typeface="HelvNeue Medium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C7C8CA"/>
                      </a:solidFill>
                      <a:prstDash val="solid"/>
                    </a:lnL>
                    <a:lnB w="6350">
                      <a:solidFill>
                        <a:srgbClr val="C7C8CA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</a:tr>
              <a:tr h="776476">
                <a:tc>
                  <a:txBody>
                    <a:bodyPr/>
                    <a:lstStyle/>
                    <a:p>
                      <a:pPr marL="127000" marR="230504" algn="ctr">
                        <a:lnSpc>
                          <a:spcPct val="100000"/>
                        </a:lnSpc>
                      </a:pP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d-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o-e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d,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l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bl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, r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pidly depl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oy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ed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5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vi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 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or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5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v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er d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a bac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k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up 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 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v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5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y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R w="6350">
                      <a:solidFill>
                        <a:srgbClr val="C7C8CA"/>
                      </a:solidFill>
                      <a:prstDash val="solid"/>
                    </a:lnR>
                    <a:lnT w="6350">
                      <a:solidFill>
                        <a:srgbClr val="C7C8CA"/>
                      </a:solidFill>
                      <a:prstDash val="solid"/>
                    </a:lnT>
                    <a:lnB w="6350">
                      <a:solidFill>
                        <a:srgbClr val="C7C8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3305" marR="306070" indent="-729615">
                        <a:lnSpc>
                          <a:spcPct val="100000"/>
                        </a:lnSpc>
                      </a:pP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nsu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m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 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eli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ble 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55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ficie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 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v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5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y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C7C8CA"/>
                      </a:solidFill>
                      <a:prstDash val="solid"/>
                    </a:lnL>
                    <a:lnR w="6350">
                      <a:solidFill>
                        <a:srgbClr val="C7C8CA"/>
                      </a:solidFill>
                      <a:prstDash val="solid"/>
                    </a:lnR>
                    <a:lnT w="6350">
                      <a:solidFill>
                        <a:srgbClr val="C7C8CA"/>
                      </a:solidFill>
                      <a:prstDash val="solid"/>
                    </a:lnT>
                    <a:lnB w="6350">
                      <a:solidFill>
                        <a:srgbClr val="C7C8C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 marR="227965" algn="ctr">
                        <a:lnSpc>
                          <a:spcPct val="100000"/>
                        </a:lnSpc>
                      </a:pP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olle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ts 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 i</a:t>
                      </a:r>
                      <a:r>
                        <a:rPr sz="1000" b="1" spc="-1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2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p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re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ts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ecu</a:t>
                      </a:r>
                      <a:r>
                        <a:rPr sz="1000" b="1" spc="3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y d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a 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 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pplies 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l</a:t>
                      </a:r>
                      <a:r>
                        <a:rPr sz="1000" b="1" spc="50" dirty="0">
                          <a:latin typeface="HelvNeue Bold for IBM"/>
                          <a:cs typeface="HelvNeue Bold for IBM"/>
                        </a:rPr>
                        <a:t>y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tics 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or m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nagi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g again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 o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p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tim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l pe</a:t>
                      </a:r>
                      <a:r>
                        <a:rPr sz="1000" b="1" spc="5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spc="2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m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 on a 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2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4x7 basis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C7C8CA"/>
                      </a:solidFill>
                      <a:prstDash val="solid"/>
                    </a:lnL>
                    <a:lnT w="6350">
                      <a:solidFill>
                        <a:srgbClr val="C7C8CA"/>
                      </a:solidFill>
                      <a:prstDash val="solid"/>
                    </a:lnT>
                    <a:lnB w="6350">
                      <a:solidFill>
                        <a:srgbClr val="C7C8CA"/>
                      </a:solidFill>
                      <a:prstDash val="solid"/>
                    </a:lnB>
                  </a:tcPr>
                </a:tc>
              </a:tr>
              <a:tr h="1229142">
                <a:tc>
                  <a:txBody>
                    <a:bodyPr/>
                    <a:lstStyle/>
                    <a:p>
                      <a:pPr marL="114300" marR="524510" indent="-114300">
                        <a:lnSpc>
                          <a:spcPct val="105300"/>
                        </a:lnSpc>
                        <a:buSzPct val="84210"/>
                        <a:buFont typeface="HelvNeue Bold for IBM"/>
                        <a:buChar char="•"/>
                        <a:tabLst>
                          <a:tab pos="114300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Ide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is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in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3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xi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 p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ection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olution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114300" marR="166370" indent="-114300">
                        <a:lnSpc>
                          <a:spcPct val="105200"/>
                        </a:lnSpc>
                        <a:buSzPct val="84210"/>
                        <a:buFont typeface="HelvNeue Bold for IBM"/>
                        <a:buChar char="•"/>
                        <a:tabLst>
                          <a:tab pos="114300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Mitig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isk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edu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usi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glob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l,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d-t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e-clock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naged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bac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up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olution—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or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fsi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114300" marR="240665" indent="-114300">
                        <a:lnSpc>
                          <a:spcPct val="105200"/>
                        </a:lnSpc>
                        <a:buSzPct val="84210"/>
                        <a:buFont typeface="HelvNeue Bold for IBM"/>
                        <a:buChar char="•"/>
                        <a:tabLst>
                          <a:tab pos="114300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Imp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ro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bac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up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esults,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with bac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up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su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ra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up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99.8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pe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6350">
                      <a:solidFill>
                        <a:srgbClr val="C7C8CA"/>
                      </a:solidFill>
                      <a:prstDash val="solid"/>
                    </a:lnR>
                    <a:lnT w="6350">
                      <a:solidFill>
                        <a:srgbClr val="C7C8C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5425" marR="317500" indent="-114300" algn="just">
                        <a:lnSpc>
                          <a:spcPct val="1053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25425" algn="l"/>
                        </a:tabLst>
                      </a:pP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edu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isk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ailu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oid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eed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or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el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th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ough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a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f-m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ools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25425" marR="317500" indent="-114300" algn="just">
                        <a:lnSpc>
                          <a:spcPct val="1052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25425" algn="l"/>
                        </a:tabLst>
                      </a:pP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chi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5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poi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 objecti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es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25425" marR="220345" indent="-114300">
                        <a:lnSpc>
                          <a:spcPct val="1052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25425" algn="l"/>
                        </a:tabLst>
                      </a:pP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ble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edic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ble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th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ough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 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ully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naged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sub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vi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odel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C7C8CA"/>
                      </a:solidFill>
                      <a:prstDash val="solid"/>
                    </a:lnL>
                    <a:lnR w="6350">
                      <a:solidFill>
                        <a:srgbClr val="C7C8CA"/>
                      </a:solidFill>
                      <a:prstDash val="solid"/>
                    </a:lnR>
                    <a:lnT w="6350">
                      <a:solidFill>
                        <a:srgbClr val="C7C8C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5425" marR="118745" indent="-114300">
                        <a:lnSpc>
                          <a:spcPct val="1053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25425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IBM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mai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ains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110" dirty="0">
                          <a:latin typeface="HelvNeue Light for IBM"/>
                          <a:cs typeface="HelvNeue Light for IBM"/>
                        </a:rPr>
                        <a:t>’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th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vul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bili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25425" marR="341630" indent="-114300">
                        <a:lnSpc>
                          <a:spcPct val="1053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25425" algn="l"/>
                        </a:tabLst>
                      </a:pP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up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5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5%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on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in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ecu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 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25425" marR="143510" indent="-114300">
                        <a:lnSpc>
                          <a:spcPct val="1052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25425" algn="l"/>
                        </a:tabLst>
                      </a:pP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eli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ble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ection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with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gu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eed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vi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l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el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ag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ts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C7C8CA"/>
                      </a:solidFill>
                      <a:prstDash val="solid"/>
                    </a:lnL>
                    <a:lnT w="6350">
                      <a:solidFill>
                        <a:srgbClr val="C7C8C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45275"/>
            <a:ext cx="46374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F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in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ci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g 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d p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E6328A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er ag</a:t>
            </a:r>
            <a:r>
              <a:rPr sz="1900" spc="-3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r</a:t>
            </a:r>
            <a:r>
              <a:rPr sz="1900" spc="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m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spc="-3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ts </a:t>
            </a:r>
            <a:r>
              <a:rPr sz="1900" spc="-4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f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or MS</a:t>
            </a:r>
            <a:r>
              <a:rPr sz="1900" spc="-2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P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582427"/>
            <a:ext cx="2069464" cy="91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5" dirty="0">
                <a:latin typeface="HelvNeue Bold for IBM"/>
                <a:cs typeface="HelvNeue Bold for IBM"/>
              </a:rPr>
              <a:t>L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spc="-3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erage IBM </a:t>
            </a:r>
            <a:r>
              <a:rPr sz="1000" b="1" spc="-10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o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ed </a:t>
            </a:r>
            <a:r>
              <a:rPr sz="1000" b="1" spc="-5" dirty="0">
                <a:latin typeface="HelvNeue Bold for IBM"/>
                <a:cs typeface="HelvNeue Bold for IBM"/>
              </a:rPr>
              <a:t>so</a:t>
            </a:r>
            <a:r>
              <a:rPr sz="1000" b="1" spc="50" dirty="0">
                <a:latin typeface="HelvNeue Bold for IBM"/>
                <a:cs typeface="HelvNeue Bold for IBM"/>
              </a:rPr>
              <a:t>f</a:t>
            </a:r>
            <a:r>
              <a:rPr sz="1000" b="1" spc="20" dirty="0">
                <a:latin typeface="HelvNeue Bold for IBM"/>
                <a:cs typeface="HelvNeue Bold for IBM"/>
              </a:rPr>
              <a:t>t</a:t>
            </a:r>
            <a:r>
              <a:rPr sz="1000" b="1" spc="-20" dirty="0">
                <a:latin typeface="HelvNeue Bold for IBM"/>
                <a:cs typeface="HelvNeue Bold for IBM"/>
              </a:rPr>
              <a:t>w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naged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aaS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gs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i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Solution </a:t>
            </a:r>
            <a:r>
              <a:rPr sz="950" b="0" spc="-10" dirty="0">
                <a:latin typeface="HelvNeue Light for IBM"/>
                <a:cs typeface="HelvNeue Light for IBM"/>
              </a:rPr>
              <a:t>pP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vider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ell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Influe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654549"/>
            <a:ext cx="21234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Click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h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or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 in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m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tion on 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h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ag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s.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1500" y="2573283"/>
            <a:ext cx="2454275" cy="1066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6705">
              <a:lnSpc>
                <a:spcPct val="100000"/>
              </a:lnSpc>
            </a:pPr>
            <a:r>
              <a:rPr sz="1000" b="1" spc="-10" dirty="0">
                <a:latin typeface="HelvNeue Bold for IBM"/>
                <a:cs typeface="HelvNeue Bold for IBM"/>
              </a:rPr>
              <a:t>P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6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er with IBM 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l</a:t>
            </a:r>
            <a:r>
              <a:rPr sz="1000" b="1" spc="-25" dirty="0">
                <a:latin typeface="HelvNeue Bold for IBM"/>
                <a:cs typeface="HelvNeue Bold for IBM"/>
              </a:rPr>
              <a:t>e</a:t>
            </a:r>
            <a:r>
              <a:rPr sz="1000" b="1" spc="-3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erage cloud 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o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ed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</a:t>
            </a:r>
            <a:endParaRPr sz="1000">
              <a:latin typeface="HelvNeue Bold for IBM"/>
              <a:cs typeface="HelvNeue Bold for IBM"/>
            </a:endParaRPr>
          </a:p>
          <a:p>
            <a:pPr marL="127000" marR="43180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10" dirty="0">
                <a:latin typeface="HelvNeue Light for IBM"/>
                <a:cs typeface="HelvNeue Light for IBM"/>
              </a:rPr>
              <a:t>spo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2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age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ag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with 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ach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10" dirty="0">
                <a:latin typeface="HelvNeue Light for IBM"/>
                <a:cs typeface="HelvNeue Light for IBM"/>
              </a:rPr>
              <a:t>Se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viders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10" dirty="0">
                <a:latin typeface="HelvNeue Light for IBM"/>
                <a:cs typeface="HelvNeue Light for IBM"/>
              </a:rPr>
              <a:t>Suppo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vide</a:t>
            </a:r>
            <a:r>
              <a:rPr sz="950" b="0" spc="-60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—busi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5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as a </a:t>
            </a:r>
            <a:r>
              <a:rPr sz="950" b="0" spc="-10" dirty="0">
                <a:latin typeface="HelvNeue Light for IBM"/>
                <a:cs typeface="HelvNeue Light for IBM"/>
              </a:rPr>
              <a:t>Se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pplic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 </a:t>
            </a:r>
            <a:r>
              <a:rPr sz="950" b="0" spc="-10" dirty="0">
                <a:latin typeface="HelvNeue Light for IBM"/>
                <a:cs typeface="HelvNeue Light for IBM"/>
              </a:rPr>
              <a:t>Spec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-5" dirty="0">
                <a:latin typeface="HelvNeue Light for IBM"/>
                <a:cs typeface="HelvNeue Light for IBM"/>
              </a:rPr>
              <a:t>fic </a:t>
            </a:r>
            <a:r>
              <a:rPr sz="950" b="0" spc="5" dirty="0">
                <a:latin typeface="HelvNeue Light for IBM"/>
                <a:cs typeface="HelvNeue Light for IBM"/>
              </a:rPr>
              <a:t>L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ensi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1500" y="3797805"/>
            <a:ext cx="21234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Click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h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or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 in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m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tion on 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h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ag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s.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5800" y="2582427"/>
            <a:ext cx="228663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Oppo</a:t>
            </a:r>
            <a:r>
              <a:rPr sz="1000" b="1" spc="6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tuni</a:t>
            </a:r>
            <a:r>
              <a:rPr sz="1000" b="1" spc="2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y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i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egr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 IBM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naged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 in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our cloud </a:t>
            </a:r>
            <a:r>
              <a:rPr sz="1000" b="1" spc="-10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gs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er as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ell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5800" y="3349749"/>
            <a:ext cx="21234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Click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h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or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 in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f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m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tion on 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h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s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ag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</a:rPr>
              <a:t>t</a:t>
            </a:r>
            <a:r>
              <a:rPr sz="950" b="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s.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1978669"/>
            <a:ext cx="392937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ers d</a:t>
            </a:r>
            <a:r>
              <a:rPr sz="1000" b="1" spc="20" dirty="0">
                <a:latin typeface="HelvNeue Bold for IBM"/>
                <a:cs typeface="HelvNeue Bold for IBM"/>
              </a:rPr>
              <a:t>i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 </a:t>
            </a:r>
            <a:r>
              <a:rPr sz="1000" b="1" spc="-10" dirty="0">
                <a:latin typeface="HelvNeue Bold for IBM"/>
                <a:cs typeface="HelvNeue Bold for IBM"/>
              </a:rPr>
              <a:t>P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6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er </a:t>
            </a:r>
            <a:r>
              <a:rPr sz="1000" b="1" spc="-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g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ee</a:t>
            </a:r>
            <a:r>
              <a:rPr sz="1000" b="1" spc="-5" dirty="0">
                <a:latin typeface="HelvNeue Bold for IBM"/>
                <a:cs typeface="HelvNeue Bold for IBM"/>
              </a:rPr>
              <a:t>m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ts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</a:t>
            </a:r>
            <a:r>
              <a:rPr sz="1000" b="1" spc="5" dirty="0">
                <a:latin typeface="HelvNeue Bold for IBM"/>
                <a:cs typeface="HelvNeue Bold for IBM"/>
              </a:rPr>
              <a:t>fit</a:t>
            </a:r>
            <a:r>
              <a:rPr sz="1000" b="1" dirty="0">
                <a:latin typeface="HelvNeue Bold for IBM"/>
                <a:cs typeface="HelvNeue Bold for IBM"/>
              </a:rPr>
              <a:t>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our 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-5" dirty="0">
                <a:latin typeface="HelvNeue Bold for IBM"/>
                <a:cs typeface="HelvNeue Bold for IBM"/>
              </a:rPr>
              <a:t>m</a:t>
            </a:r>
            <a:r>
              <a:rPr sz="1000" b="1" dirty="0">
                <a:latin typeface="HelvNeue Bold for IBM"/>
                <a:cs typeface="HelvNeue Bold for IBM"/>
              </a:rPr>
              <a:t>odel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29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2242" y="7027291"/>
            <a:ext cx="818832" cy="745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7968" y="7306602"/>
            <a:ext cx="246594" cy="246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7127" y="7520482"/>
            <a:ext cx="175323" cy="1221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6819" y="7443419"/>
            <a:ext cx="195541" cy="328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8908" y="6415875"/>
            <a:ext cx="684923" cy="6849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4859" y="6541757"/>
            <a:ext cx="433061" cy="433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61042" y="6118999"/>
            <a:ext cx="1279334" cy="165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3414" y="6994562"/>
            <a:ext cx="1280045" cy="777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1106" y="7281824"/>
            <a:ext cx="684996" cy="4905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07099" y="7407732"/>
            <a:ext cx="433031" cy="3646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63432" y="6801162"/>
            <a:ext cx="1280337" cy="9712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1704" y="7091946"/>
            <a:ext cx="684936" cy="6804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7617" y="7217905"/>
            <a:ext cx="433148" cy="4330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94185" y="7444371"/>
            <a:ext cx="156214" cy="3280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6091" y="6969061"/>
            <a:ext cx="819099" cy="8033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1595" y="7255484"/>
            <a:ext cx="246528" cy="2465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07757" y="7541628"/>
            <a:ext cx="213131" cy="510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4686" y="7539952"/>
            <a:ext cx="412203" cy="2324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466" y="7323391"/>
            <a:ext cx="818819" cy="4490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016" y="7606309"/>
            <a:ext cx="246545" cy="16609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6519" y="7743126"/>
            <a:ext cx="4177" cy="2927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086" y="3568700"/>
            <a:ext cx="7827772" cy="154975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086" y="3568698"/>
            <a:ext cx="0" cy="1550035"/>
          </a:xfrm>
          <a:custGeom>
            <a:avLst/>
            <a:gdLst/>
            <a:ahLst/>
            <a:cxnLst/>
            <a:rect l="l" t="t" r="r" b="b"/>
            <a:pathLst>
              <a:path h="1550035">
                <a:moveTo>
                  <a:pt x="0" y="1549755"/>
                </a:moveTo>
                <a:lnTo>
                  <a:pt x="0" y="0"/>
                </a:lnTo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95423" y="3568698"/>
            <a:ext cx="0" cy="1550035"/>
          </a:xfrm>
          <a:custGeom>
            <a:avLst/>
            <a:gdLst/>
            <a:ahLst/>
            <a:cxnLst/>
            <a:rect l="l" t="t" r="r" b="b"/>
            <a:pathLst>
              <a:path h="1550035">
                <a:moveTo>
                  <a:pt x="0" y="1549755"/>
                </a:moveTo>
                <a:lnTo>
                  <a:pt x="0" y="0"/>
                </a:lnTo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6761" y="3568698"/>
            <a:ext cx="0" cy="1550035"/>
          </a:xfrm>
          <a:custGeom>
            <a:avLst/>
            <a:gdLst/>
            <a:ahLst/>
            <a:cxnLst/>
            <a:rect l="l" t="t" r="r" b="b"/>
            <a:pathLst>
              <a:path h="1550035">
                <a:moveTo>
                  <a:pt x="0" y="1549755"/>
                </a:moveTo>
                <a:lnTo>
                  <a:pt x="0" y="0"/>
                </a:lnTo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18100" y="3568698"/>
            <a:ext cx="0" cy="1550035"/>
          </a:xfrm>
          <a:custGeom>
            <a:avLst/>
            <a:gdLst/>
            <a:ahLst/>
            <a:cxnLst/>
            <a:rect l="l" t="t" r="r" b="b"/>
            <a:pathLst>
              <a:path h="1550035">
                <a:moveTo>
                  <a:pt x="0" y="1549755"/>
                </a:moveTo>
                <a:lnTo>
                  <a:pt x="0" y="0"/>
                </a:lnTo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79438" y="3568698"/>
            <a:ext cx="0" cy="1550035"/>
          </a:xfrm>
          <a:custGeom>
            <a:avLst/>
            <a:gdLst/>
            <a:ahLst/>
            <a:cxnLst/>
            <a:rect l="l" t="t" r="r" b="b"/>
            <a:pathLst>
              <a:path h="1550035">
                <a:moveTo>
                  <a:pt x="0" y="1549755"/>
                </a:moveTo>
                <a:lnTo>
                  <a:pt x="0" y="0"/>
                </a:lnTo>
              </a:path>
            </a:pathLst>
          </a:custGeom>
          <a:ln w="101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2154" y="3717525"/>
            <a:ext cx="985519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$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9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2.8 billion 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r</a:t>
            </a:r>
            <a:r>
              <a:rPr sz="1200" b="1" spc="-20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-25" dirty="0">
                <a:solidFill>
                  <a:srgbClr val="FFFFFF"/>
                </a:solidFill>
                <a:latin typeface="Lubalin Demi for IBM"/>
                <a:cs typeface="Lubalin Demi for IBM"/>
              </a:rPr>
              <a:t>v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-7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ue 20</a:t>
            </a:r>
            <a:r>
              <a:rPr sz="1200" b="1" spc="-25" dirty="0">
                <a:solidFill>
                  <a:srgbClr val="FFFFFF"/>
                </a:solidFill>
                <a:latin typeface="Lubalin Demi for IBM"/>
                <a:cs typeface="Lubalin Demi for IBM"/>
              </a:rPr>
              <a:t>1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4</a:t>
            </a:r>
            <a:endParaRPr sz="1200">
              <a:latin typeface="Lubalin Demi for IBM"/>
              <a:cs typeface="Lubalin Demi for IB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10467" y="3717525"/>
            <a:ext cx="97536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820" marR="88900" indent="-15811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O</a:t>
            </a:r>
            <a:r>
              <a:rPr sz="1200" b="1" spc="40" dirty="0">
                <a:solidFill>
                  <a:srgbClr val="FFFFFF"/>
                </a:solidFill>
                <a:latin typeface="Lubalin Demi for IBM"/>
                <a:cs typeface="Lubalin Demi for IBM"/>
              </a:rPr>
              <a:t>p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r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a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tions in </a:t>
            </a:r>
            <a:r>
              <a:rPr sz="1200" b="1" spc="-20" dirty="0">
                <a:solidFill>
                  <a:srgbClr val="FFFFFF"/>
                </a:solidFill>
                <a:latin typeface="Lubalin Demi for IBM"/>
                <a:cs typeface="Lubalin Demi for IBM"/>
              </a:rPr>
              <a:t>o</a:t>
            </a:r>
            <a:r>
              <a:rPr sz="1200" b="1" spc="-25" dirty="0">
                <a:solidFill>
                  <a:srgbClr val="FFFFFF"/>
                </a:solidFill>
                <a:latin typeface="Lubalin Demi for IBM"/>
                <a:cs typeface="Lubalin Demi for IBM"/>
              </a:rPr>
              <a:t>v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er</a:t>
            </a:r>
            <a:endParaRPr sz="1200">
              <a:latin typeface="Lubalin Demi for IBM"/>
              <a:cs typeface="Lubalin Demi for IBM"/>
            </a:endParaRPr>
          </a:p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1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70 cou</a:t>
            </a:r>
            <a:r>
              <a:rPr sz="1200" b="1" spc="-4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tri</a:t>
            </a:r>
            <a:r>
              <a:rPr sz="1200" b="1" spc="5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endParaRPr sz="1200">
              <a:latin typeface="Lubalin Demi for IBM"/>
              <a:cs typeface="Lubalin Demi for IB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73177" y="3717525"/>
            <a:ext cx="928369" cy="127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In 20</a:t>
            </a:r>
            <a:r>
              <a:rPr sz="1200" b="1" spc="-25" dirty="0">
                <a:solidFill>
                  <a:srgbClr val="FFFFFF"/>
                </a:solidFill>
                <a:latin typeface="Lubalin Demi for IBM"/>
                <a:cs typeface="Lubalin Demi for IBM"/>
              </a:rPr>
              <a:t>1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4, </a:t>
            </a:r>
            <a:r>
              <a:rPr sz="1200" b="1" spc="-15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op of t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h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 li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t of </a:t>
            </a:r>
            <a:r>
              <a:rPr sz="1200" b="1" spc="-30" dirty="0">
                <a:solidFill>
                  <a:srgbClr val="FFFFFF"/>
                </a:solidFill>
                <a:latin typeface="Lubalin Demi for IBM"/>
                <a:cs typeface="Lubalin Demi for IBM"/>
              </a:rPr>
              <a:t>U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 </a:t>
            </a:r>
            <a:r>
              <a:rPr sz="1200" b="1" spc="40" dirty="0">
                <a:solidFill>
                  <a:srgbClr val="FFFFFF"/>
                </a:solidFill>
                <a:latin typeface="Lubalin Demi for IBM"/>
                <a:cs typeface="Lubalin Demi for IBM"/>
              </a:rPr>
              <a:t>p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a</a:t>
            </a:r>
            <a:r>
              <a:rPr sz="1200" b="1" spc="-15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-4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t 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r</a:t>
            </a:r>
            <a:r>
              <a:rPr sz="1200" b="1" spc="40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c</a:t>
            </a:r>
            <a:r>
              <a:rPr sz="1200" b="1" spc="-45" dirty="0">
                <a:solidFill>
                  <a:srgbClr val="FFFFFF"/>
                </a:solidFill>
                <a:latin typeface="Lubalin Demi for IBM"/>
                <a:cs typeface="Lubalin Demi for IBM"/>
              </a:rPr>
              <a:t>i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pie</a:t>
            </a:r>
            <a:r>
              <a:rPr sz="1200" b="1" spc="-4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ts for t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h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 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2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1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t con</a:t>
            </a:r>
            <a:r>
              <a:rPr sz="1200" b="1" spc="15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spc="40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c</a:t>
            </a:r>
            <a:r>
              <a:rPr sz="1200" b="1" spc="-20" dirty="0">
                <a:solidFill>
                  <a:srgbClr val="FFFFFF"/>
                </a:solidFill>
                <a:latin typeface="Lubalin Demi for IBM"/>
                <a:cs typeface="Lubalin Demi for IBM"/>
              </a:rPr>
              <a:t>u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ti</a:t>
            </a:r>
            <a:r>
              <a:rPr sz="1200" b="1" spc="-25" dirty="0">
                <a:solidFill>
                  <a:srgbClr val="FFFFFF"/>
                </a:solidFill>
                <a:latin typeface="Lubalin Demi for IBM"/>
                <a:cs typeface="Lubalin Demi for IBM"/>
              </a:rPr>
              <a:t>v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 </a:t>
            </a:r>
            <a:r>
              <a:rPr sz="1200" b="1" spc="-20" dirty="0">
                <a:solidFill>
                  <a:srgbClr val="FFFFFF"/>
                </a:solidFill>
                <a:latin typeface="Lubalin Demi for IBM"/>
                <a:cs typeface="Lubalin Demi for IBM"/>
              </a:rPr>
              <a:t>y</a:t>
            </a:r>
            <a:r>
              <a:rPr sz="1200" b="1" spc="40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ar</a:t>
            </a:r>
            <a:endParaRPr sz="1200">
              <a:latin typeface="Lubalin Demi for IBM"/>
              <a:cs typeface="Lubalin Demi for IB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01139" y="3717525"/>
            <a:ext cx="99568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6520" marR="89535" indent="38735" algn="just">
              <a:lnSpc>
                <a:spcPct val="100000"/>
              </a:lnSpc>
            </a:pPr>
            <a:r>
              <a:rPr sz="1200" b="1" spc="-50" dirty="0">
                <a:solidFill>
                  <a:srgbClr val="FFFFFF"/>
                </a:solidFill>
                <a:latin typeface="Lubalin Demi for IBM"/>
                <a:cs typeface="Lubalin Demi for IBM"/>
              </a:rPr>
              <a:t>W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in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er of </a:t>
            </a:r>
            <a:r>
              <a:rPr sz="1200" b="1" spc="-70" dirty="0">
                <a:solidFill>
                  <a:srgbClr val="FFFFFF"/>
                </a:solidFill>
                <a:latin typeface="Lubalin Demi for IBM"/>
                <a:cs typeface="Lubalin Demi for IBM"/>
              </a:rPr>
              <a:t>h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u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d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r</a:t>
            </a:r>
            <a:r>
              <a:rPr sz="1200" b="1" spc="40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ds of </a:t>
            </a:r>
            <a:r>
              <a:rPr sz="1200" b="1" spc="-30" dirty="0">
                <a:solidFill>
                  <a:srgbClr val="FFFFFF"/>
                </a:solidFill>
                <a:latin typeface="Lubalin Demi for IBM"/>
                <a:cs typeface="Lubalin Demi for IBM"/>
              </a:rPr>
              <a:t>c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h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an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spc="-15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l</a:t>
            </a:r>
            <a:endParaRPr sz="1200">
              <a:latin typeface="Lubalin Demi for IBM"/>
              <a:cs typeface="Lubalin Demi for IBM"/>
            </a:endParaRPr>
          </a:p>
          <a:p>
            <a:pPr marL="213360" marR="5080" indent="-20129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d i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spc="-40" dirty="0">
                <a:solidFill>
                  <a:srgbClr val="FFFFFF"/>
                </a:solidFill>
                <a:latin typeface="Lubalin Demi for IBM"/>
                <a:cs typeface="Lubalin Demi for IBM"/>
              </a:rPr>
              <a:t>d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u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spc="45" dirty="0">
                <a:solidFill>
                  <a:srgbClr val="FFFFFF"/>
                </a:solidFill>
                <a:latin typeface="Lubalin Demi for IBM"/>
                <a:cs typeface="Lubalin Demi for IBM"/>
              </a:rPr>
              <a:t>r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y a</a:t>
            </a:r>
            <a:r>
              <a:rPr sz="1200" b="1" spc="-20" dirty="0">
                <a:solidFill>
                  <a:srgbClr val="FFFFFF"/>
                </a:solidFill>
                <a:latin typeface="Lubalin Demi for IBM"/>
                <a:cs typeface="Lubalin Demi for IBM"/>
              </a:rPr>
              <a:t>w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a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r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ds</a:t>
            </a:r>
            <a:endParaRPr sz="1200">
              <a:latin typeface="Lubalin Demi for IBM"/>
              <a:cs typeface="Lubalin Demi for IB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31388" y="3717525"/>
            <a:ext cx="107886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IBM</a:t>
            </a:r>
            <a:endParaRPr sz="1200">
              <a:latin typeface="Lubalin Demi for IBM"/>
              <a:cs typeface="Lubalin Demi for IBM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i</a:t>
            </a:r>
            <a:r>
              <a:rPr sz="1200" b="1" spc="-7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spc="-25" dirty="0">
                <a:solidFill>
                  <a:srgbClr val="FFFFFF"/>
                </a:solidFill>
                <a:latin typeface="Lubalin Demi for IBM"/>
                <a:cs typeface="Lubalin Demi for IBM"/>
              </a:rPr>
              <a:t>v</a:t>
            </a:r>
            <a:r>
              <a:rPr sz="1200" b="1" spc="5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ts</a:t>
            </a:r>
            <a:endParaRPr sz="1200">
              <a:latin typeface="Lubalin Demi for IBM"/>
              <a:cs typeface="Lubalin Demi for IBM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in t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h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 succ</a:t>
            </a:r>
            <a:r>
              <a:rPr sz="1200" b="1" spc="5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ss of our busi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spc="5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ss </a:t>
            </a:r>
            <a:r>
              <a:rPr sz="1200" b="1" spc="40" dirty="0">
                <a:solidFill>
                  <a:srgbClr val="FFFFFF"/>
                </a:solidFill>
                <a:latin typeface="Lubalin Demi for IBM"/>
                <a:cs typeface="Lubalin Demi for IBM"/>
              </a:rPr>
              <a:t>p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a</a:t>
            </a:r>
            <a:r>
              <a:rPr sz="1200" b="1" spc="60" dirty="0">
                <a:solidFill>
                  <a:srgbClr val="FFFFFF"/>
                </a:solidFill>
                <a:latin typeface="Lubalin Demi for IBM"/>
                <a:cs typeface="Lubalin Demi for IBM"/>
              </a:rPr>
              <a:t>r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ers</a:t>
            </a:r>
            <a:endParaRPr sz="1200">
              <a:latin typeface="Lubalin Demi for IBM"/>
              <a:cs typeface="Lubalin Demi for IB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06693" y="2532879"/>
            <a:ext cx="539084" cy="7895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2922" y="3001709"/>
            <a:ext cx="47625" cy="109220"/>
          </a:xfrm>
          <a:custGeom>
            <a:avLst/>
            <a:gdLst/>
            <a:ahLst/>
            <a:cxnLst/>
            <a:rect l="l" t="t" r="r" b="b"/>
            <a:pathLst>
              <a:path w="47625" h="109219">
                <a:moveTo>
                  <a:pt x="47091" y="0"/>
                </a:moveTo>
                <a:lnTo>
                  <a:pt x="0" y="34721"/>
                </a:lnTo>
                <a:lnTo>
                  <a:pt x="0" y="109194"/>
                </a:lnTo>
                <a:lnTo>
                  <a:pt x="47091" y="109194"/>
                </a:lnTo>
                <a:lnTo>
                  <a:pt x="47091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3501" y="2944661"/>
            <a:ext cx="47625" cy="166370"/>
          </a:xfrm>
          <a:custGeom>
            <a:avLst/>
            <a:gdLst/>
            <a:ahLst/>
            <a:cxnLst/>
            <a:rect l="l" t="t" r="r" b="b"/>
            <a:pathLst>
              <a:path w="47625" h="166369">
                <a:moveTo>
                  <a:pt x="47078" y="0"/>
                </a:moveTo>
                <a:lnTo>
                  <a:pt x="0" y="34302"/>
                </a:lnTo>
                <a:lnTo>
                  <a:pt x="0" y="166242"/>
                </a:lnTo>
                <a:lnTo>
                  <a:pt x="47078" y="166242"/>
                </a:lnTo>
                <a:lnTo>
                  <a:pt x="47078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2440" y="2922410"/>
            <a:ext cx="47625" cy="188595"/>
          </a:xfrm>
          <a:custGeom>
            <a:avLst/>
            <a:gdLst/>
            <a:ahLst/>
            <a:cxnLst/>
            <a:rect l="l" t="t" r="r" b="b"/>
            <a:pathLst>
              <a:path w="47625" h="188594">
                <a:moveTo>
                  <a:pt x="0" y="0"/>
                </a:moveTo>
                <a:lnTo>
                  <a:pt x="0" y="188493"/>
                </a:lnTo>
                <a:lnTo>
                  <a:pt x="47091" y="188493"/>
                </a:lnTo>
                <a:lnTo>
                  <a:pt x="47193" y="42760"/>
                </a:lnTo>
                <a:lnTo>
                  <a:pt x="0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4581" y="2948674"/>
            <a:ext cx="47625" cy="162560"/>
          </a:xfrm>
          <a:custGeom>
            <a:avLst/>
            <a:gdLst/>
            <a:ahLst/>
            <a:cxnLst/>
            <a:rect l="l" t="t" r="r" b="b"/>
            <a:pathLst>
              <a:path w="47625" h="162560">
                <a:moveTo>
                  <a:pt x="47066" y="0"/>
                </a:moveTo>
                <a:lnTo>
                  <a:pt x="0" y="29400"/>
                </a:lnTo>
                <a:lnTo>
                  <a:pt x="0" y="162229"/>
                </a:lnTo>
                <a:lnTo>
                  <a:pt x="47066" y="162229"/>
                </a:lnTo>
                <a:lnTo>
                  <a:pt x="47066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5099" y="2899741"/>
            <a:ext cx="47625" cy="211454"/>
          </a:xfrm>
          <a:custGeom>
            <a:avLst/>
            <a:gdLst/>
            <a:ahLst/>
            <a:cxnLst/>
            <a:rect l="l" t="t" r="r" b="b"/>
            <a:pathLst>
              <a:path w="47625" h="211455">
                <a:moveTo>
                  <a:pt x="47091" y="0"/>
                </a:moveTo>
                <a:lnTo>
                  <a:pt x="0" y="29502"/>
                </a:lnTo>
                <a:lnTo>
                  <a:pt x="25" y="211162"/>
                </a:lnTo>
                <a:lnTo>
                  <a:pt x="47155" y="211162"/>
                </a:lnTo>
                <a:lnTo>
                  <a:pt x="47091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5708" y="2850757"/>
            <a:ext cx="46990" cy="260350"/>
          </a:xfrm>
          <a:custGeom>
            <a:avLst/>
            <a:gdLst/>
            <a:ahLst/>
            <a:cxnLst/>
            <a:rect l="l" t="t" r="r" b="b"/>
            <a:pathLst>
              <a:path w="46990" h="260350">
                <a:moveTo>
                  <a:pt x="47002" y="0"/>
                </a:moveTo>
                <a:lnTo>
                  <a:pt x="0" y="29349"/>
                </a:lnTo>
                <a:lnTo>
                  <a:pt x="0" y="260146"/>
                </a:lnTo>
                <a:lnTo>
                  <a:pt x="47002" y="260146"/>
                </a:lnTo>
                <a:lnTo>
                  <a:pt x="47002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4941" y="2710830"/>
            <a:ext cx="570865" cy="296545"/>
          </a:xfrm>
          <a:custGeom>
            <a:avLst/>
            <a:gdLst/>
            <a:ahLst/>
            <a:cxnLst/>
            <a:rect l="l" t="t" r="r" b="b"/>
            <a:pathLst>
              <a:path w="570865" h="296544">
                <a:moveTo>
                  <a:pt x="201790" y="103174"/>
                </a:moveTo>
                <a:lnTo>
                  <a:pt x="0" y="252120"/>
                </a:lnTo>
                <a:lnTo>
                  <a:pt x="29400" y="296163"/>
                </a:lnTo>
                <a:lnTo>
                  <a:pt x="197497" y="171094"/>
                </a:lnTo>
                <a:lnTo>
                  <a:pt x="374659" y="171094"/>
                </a:lnTo>
                <a:lnTo>
                  <a:pt x="375406" y="170624"/>
                </a:lnTo>
                <a:lnTo>
                  <a:pt x="274662" y="170624"/>
                </a:lnTo>
                <a:lnTo>
                  <a:pt x="201790" y="103174"/>
                </a:lnTo>
                <a:close/>
              </a:path>
              <a:path w="570865" h="296544">
                <a:moveTo>
                  <a:pt x="374659" y="171094"/>
                </a:moveTo>
                <a:lnTo>
                  <a:pt x="197497" y="171094"/>
                </a:lnTo>
                <a:lnTo>
                  <a:pt x="269151" y="237451"/>
                </a:lnTo>
                <a:lnTo>
                  <a:pt x="374659" y="171094"/>
                </a:lnTo>
                <a:close/>
              </a:path>
              <a:path w="570865" h="296544">
                <a:moveTo>
                  <a:pt x="436422" y="0"/>
                </a:moveTo>
                <a:lnTo>
                  <a:pt x="467436" y="50126"/>
                </a:lnTo>
                <a:lnTo>
                  <a:pt x="274662" y="170624"/>
                </a:lnTo>
                <a:lnTo>
                  <a:pt x="375406" y="170624"/>
                </a:lnTo>
                <a:lnTo>
                  <a:pt x="495312" y="95211"/>
                </a:lnTo>
                <a:lnTo>
                  <a:pt x="545220" y="95211"/>
                </a:lnTo>
                <a:lnTo>
                  <a:pt x="570496" y="16433"/>
                </a:lnTo>
                <a:lnTo>
                  <a:pt x="436422" y="0"/>
                </a:lnTo>
                <a:close/>
              </a:path>
              <a:path w="570865" h="296544">
                <a:moveTo>
                  <a:pt x="545220" y="95211"/>
                </a:moveTo>
                <a:lnTo>
                  <a:pt x="495312" y="95211"/>
                </a:lnTo>
                <a:lnTo>
                  <a:pt x="528180" y="148323"/>
                </a:lnTo>
                <a:lnTo>
                  <a:pt x="545220" y="95211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35704" y="3023572"/>
            <a:ext cx="509905" cy="85725"/>
          </a:xfrm>
          <a:custGeom>
            <a:avLst/>
            <a:gdLst/>
            <a:ahLst/>
            <a:cxnLst/>
            <a:rect l="l" t="t" r="r" b="b"/>
            <a:pathLst>
              <a:path w="509905" h="85725">
                <a:moveTo>
                  <a:pt x="509447" y="0"/>
                </a:moveTo>
                <a:lnTo>
                  <a:pt x="404114" y="72682"/>
                </a:lnTo>
                <a:lnTo>
                  <a:pt x="0" y="72682"/>
                </a:lnTo>
                <a:lnTo>
                  <a:pt x="0" y="85699"/>
                </a:lnTo>
                <a:lnTo>
                  <a:pt x="404114" y="85699"/>
                </a:lnTo>
                <a:lnTo>
                  <a:pt x="509447" y="12979"/>
                </a:lnTo>
                <a:lnTo>
                  <a:pt x="50944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39815" y="3023273"/>
            <a:ext cx="86995" cy="60325"/>
          </a:xfrm>
          <a:custGeom>
            <a:avLst/>
            <a:gdLst/>
            <a:ahLst/>
            <a:cxnLst/>
            <a:rect l="l" t="t" r="r" b="b"/>
            <a:pathLst>
              <a:path w="86994" h="60325">
                <a:moveTo>
                  <a:pt x="86525" y="0"/>
                </a:moveTo>
                <a:lnTo>
                  <a:pt x="0" y="59702"/>
                </a:lnTo>
                <a:lnTo>
                  <a:pt x="86525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35704" y="2997434"/>
            <a:ext cx="509905" cy="85725"/>
          </a:xfrm>
          <a:custGeom>
            <a:avLst/>
            <a:gdLst/>
            <a:ahLst/>
            <a:cxnLst/>
            <a:rect l="l" t="t" r="r" b="b"/>
            <a:pathLst>
              <a:path w="509905" h="85725">
                <a:moveTo>
                  <a:pt x="509447" y="0"/>
                </a:moveTo>
                <a:lnTo>
                  <a:pt x="404114" y="72694"/>
                </a:lnTo>
                <a:lnTo>
                  <a:pt x="0" y="72694"/>
                </a:lnTo>
                <a:lnTo>
                  <a:pt x="0" y="85686"/>
                </a:lnTo>
                <a:lnTo>
                  <a:pt x="404114" y="85686"/>
                </a:lnTo>
                <a:lnTo>
                  <a:pt x="509447" y="12979"/>
                </a:lnTo>
                <a:lnTo>
                  <a:pt x="50944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35704" y="2971427"/>
            <a:ext cx="509905" cy="85725"/>
          </a:xfrm>
          <a:custGeom>
            <a:avLst/>
            <a:gdLst/>
            <a:ahLst/>
            <a:cxnLst/>
            <a:rect l="l" t="t" r="r" b="b"/>
            <a:pathLst>
              <a:path w="509905" h="85725">
                <a:moveTo>
                  <a:pt x="509447" y="0"/>
                </a:moveTo>
                <a:lnTo>
                  <a:pt x="404114" y="72707"/>
                </a:lnTo>
                <a:lnTo>
                  <a:pt x="0" y="72707"/>
                </a:lnTo>
                <a:lnTo>
                  <a:pt x="0" y="85725"/>
                </a:lnTo>
                <a:lnTo>
                  <a:pt x="404114" y="85725"/>
                </a:lnTo>
                <a:lnTo>
                  <a:pt x="509447" y="13004"/>
                </a:lnTo>
                <a:lnTo>
                  <a:pt x="50944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35704" y="2945307"/>
            <a:ext cx="509905" cy="85725"/>
          </a:xfrm>
          <a:custGeom>
            <a:avLst/>
            <a:gdLst/>
            <a:ahLst/>
            <a:cxnLst/>
            <a:rect l="l" t="t" r="r" b="b"/>
            <a:pathLst>
              <a:path w="509905" h="85725">
                <a:moveTo>
                  <a:pt x="509447" y="0"/>
                </a:moveTo>
                <a:lnTo>
                  <a:pt x="404114" y="72694"/>
                </a:lnTo>
                <a:lnTo>
                  <a:pt x="0" y="72694"/>
                </a:lnTo>
                <a:lnTo>
                  <a:pt x="0" y="85699"/>
                </a:lnTo>
                <a:lnTo>
                  <a:pt x="404114" y="85699"/>
                </a:lnTo>
                <a:lnTo>
                  <a:pt x="509447" y="13004"/>
                </a:lnTo>
                <a:lnTo>
                  <a:pt x="50944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39818" y="2919025"/>
            <a:ext cx="86995" cy="60325"/>
          </a:xfrm>
          <a:custGeom>
            <a:avLst/>
            <a:gdLst/>
            <a:ahLst/>
            <a:cxnLst/>
            <a:rect l="l" t="t" r="r" b="b"/>
            <a:pathLst>
              <a:path w="86994" h="60325">
                <a:moveTo>
                  <a:pt x="86499" y="0"/>
                </a:moveTo>
                <a:lnTo>
                  <a:pt x="0" y="59702"/>
                </a:lnTo>
                <a:lnTo>
                  <a:pt x="86499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35704" y="2919308"/>
            <a:ext cx="509905" cy="85725"/>
          </a:xfrm>
          <a:custGeom>
            <a:avLst/>
            <a:gdLst/>
            <a:ahLst/>
            <a:cxnLst/>
            <a:rect l="l" t="t" r="r" b="b"/>
            <a:pathLst>
              <a:path w="509905" h="85725">
                <a:moveTo>
                  <a:pt x="509447" y="0"/>
                </a:moveTo>
                <a:lnTo>
                  <a:pt x="404114" y="72707"/>
                </a:lnTo>
                <a:lnTo>
                  <a:pt x="0" y="72707"/>
                </a:lnTo>
                <a:lnTo>
                  <a:pt x="0" y="85699"/>
                </a:lnTo>
                <a:lnTo>
                  <a:pt x="404114" y="85699"/>
                </a:lnTo>
                <a:lnTo>
                  <a:pt x="509447" y="13004"/>
                </a:lnTo>
                <a:lnTo>
                  <a:pt x="50944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35704" y="2893184"/>
            <a:ext cx="509905" cy="85725"/>
          </a:xfrm>
          <a:custGeom>
            <a:avLst/>
            <a:gdLst/>
            <a:ahLst/>
            <a:cxnLst/>
            <a:rect l="l" t="t" r="r" b="b"/>
            <a:pathLst>
              <a:path w="509905" h="85725">
                <a:moveTo>
                  <a:pt x="509447" y="0"/>
                </a:moveTo>
                <a:lnTo>
                  <a:pt x="404114" y="72694"/>
                </a:lnTo>
                <a:lnTo>
                  <a:pt x="0" y="72694"/>
                </a:lnTo>
                <a:lnTo>
                  <a:pt x="0" y="85699"/>
                </a:lnTo>
                <a:lnTo>
                  <a:pt x="404114" y="85699"/>
                </a:lnTo>
                <a:lnTo>
                  <a:pt x="509447" y="12992"/>
                </a:lnTo>
                <a:lnTo>
                  <a:pt x="50944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39818" y="2866905"/>
            <a:ext cx="86995" cy="60325"/>
          </a:xfrm>
          <a:custGeom>
            <a:avLst/>
            <a:gdLst/>
            <a:ahLst/>
            <a:cxnLst/>
            <a:rect l="l" t="t" r="r" b="b"/>
            <a:pathLst>
              <a:path w="86994" h="60325">
                <a:moveTo>
                  <a:pt x="86499" y="0"/>
                </a:moveTo>
                <a:lnTo>
                  <a:pt x="0" y="59702"/>
                </a:lnTo>
                <a:lnTo>
                  <a:pt x="86499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35704" y="2867183"/>
            <a:ext cx="509905" cy="85725"/>
          </a:xfrm>
          <a:custGeom>
            <a:avLst/>
            <a:gdLst/>
            <a:ahLst/>
            <a:cxnLst/>
            <a:rect l="l" t="t" r="r" b="b"/>
            <a:pathLst>
              <a:path w="509905" h="85725">
                <a:moveTo>
                  <a:pt x="509447" y="0"/>
                </a:moveTo>
                <a:lnTo>
                  <a:pt x="404114" y="72707"/>
                </a:lnTo>
                <a:lnTo>
                  <a:pt x="0" y="72707"/>
                </a:lnTo>
                <a:lnTo>
                  <a:pt x="0" y="85699"/>
                </a:lnTo>
                <a:lnTo>
                  <a:pt x="404114" y="85699"/>
                </a:lnTo>
                <a:lnTo>
                  <a:pt x="509447" y="13004"/>
                </a:lnTo>
                <a:lnTo>
                  <a:pt x="50944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39818" y="2840780"/>
            <a:ext cx="86995" cy="60325"/>
          </a:xfrm>
          <a:custGeom>
            <a:avLst/>
            <a:gdLst/>
            <a:ahLst/>
            <a:cxnLst/>
            <a:rect l="l" t="t" r="r" b="b"/>
            <a:pathLst>
              <a:path w="86994" h="60325">
                <a:moveTo>
                  <a:pt x="86499" y="0"/>
                </a:moveTo>
                <a:lnTo>
                  <a:pt x="0" y="59702"/>
                </a:lnTo>
                <a:lnTo>
                  <a:pt x="86499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35704" y="2841047"/>
            <a:ext cx="509905" cy="85725"/>
          </a:xfrm>
          <a:custGeom>
            <a:avLst/>
            <a:gdLst/>
            <a:ahLst/>
            <a:cxnLst/>
            <a:rect l="l" t="t" r="r" b="b"/>
            <a:pathLst>
              <a:path w="509905" h="85725">
                <a:moveTo>
                  <a:pt x="509447" y="0"/>
                </a:moveTo>
                <a:lnTo>
                  <a:pt x="404114" y="72707"/>
                </a:lnTo>
                <a:lnTo>
                  <a:pt x="0" y="72707"/>
                </a:lnTo>
                <a:lnTo>
                  <a:pt x="0" y="85712"/>
                </a:lnTo>
                <a:lnTo>
                  <a:pt x="404114" y="85712"/>
                </a:lnTo>
                <a:lnTo>
                  <a:pt x="509447" y="13004"/>
                </a:lnTo>
                <a:lnTo>
                  <a:pt x="50944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35704" y="2815059"/>
            <a:ext cx="509905" cy="85725"/>
          </a:xfrm>
          <a:custGeom>
            <a:avLst/>
            <a:gdLst/>
            <a:ahLst/>
            <a:cxnLst/>
            <a:rect l="l" t="t" r="r" b="b"/>
            <a:pathLst>
              <a:path w="509905" h="85725">
                <a:moveTo>
                  <a:pt x="509447" y="0"/>
                </a:moveTo>
                <a:lnTo>
                  <a:pt x="404114" y="72694"/>
                </a:lnTo>
                <a:lnTo>
                  <a:pt x="0" y="72694"/>
                </a:lnTo>
                <a:lnTo>
                  <a:pt x="0" y="85699"/>
                </a:lnTo>
                <a:lnTo>
                  <a:pt x="404114" y="85699"/>
                </a:lnTo>
                <a:lnTo>
                  <a:pt x="509447" y="12992"/>
                </a:lnTo>
                <a:lnTo>
                  <a:pt x="509447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70386" y="2827585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4" h="10794">
                <a:moveTo>
                  <a:pt x="15328" y="0"/>
                </a:moveTo>
                <a:lnTo>
                  <a:pt x="0" y="10566"/>
                </a:lnTo>
                <a:lnTo>
                  <a:pt x="12609" y="9445"/>
                </a:lnTo>
                <a:lnTo>
                  <a:pt x="24897" y="5311"/>
                </a:lnTo>
                <a:lnTo>
                  <a:pt x="29667" y="2019"/>
                </a:lnTo>
                <a:lnTo>
                  <a:pt x="22313" y="596"/>
                </a:lnTo>
                <a:lnTo>
                  <a:pt x="15328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35704" y="2787011"/>
            <a:ext cx="509905" cy="86360"/>
          </a:xfrm>
          <a:custGeom>
            <a:avLst/>
            <a:gdLst/>
            <a:ahLst/>
            <a:cxnLst/>
            <a:rect l="l" t="t" r="r" b="b"/>
            <a:pathLst>
              <a:path w="509905" h="86360">
                <a:moveTo>
                  <a:pt x="509447" y="0"/>
                </a:moveTo>
                <a:lnTo>
                  <a:pt x="105346" y="0"/>
                </a:lnTo>
                <a:lnTo>
                  <a:pt x="622" y="72288"/>
                </a:lnTo>
                <a:lnTo>
                  <a:pt x="0" y="72288"/>
                </a:lnTo>
                <a:lnTo>
                  <a:pt x="0" y="85979"/>
                </a:lnTo>
                <a:lnTo>
                  <a:pt x="404113" y="85979"/>
                </a:lnTo>
                <a:lnTo>
                  <a:pt x="438391" y="62318"/>
                </a:lnTo>
                <a:lnTo>
                  <a:pt x="209511" y="62318"/>
                </a:lnTo>
                <a:lnTo>
                  <a:pt x="217284" y="56946"/>
                </a:lnTo>
                <a:lnTo>
                  <a:pt x="198678" y="55816"/>
                </a:lnTo>
                <a:lnTo>
                  <a:pt x="188488" y="53413"/>
                </a:lnTo>
                <a:lnTo>
                  <a:pt x="186221" y="49625"/>
                </a:lnTo>
                <a:lnTo>
                  <a:pt x="191386" y="44341"/>
                </a:lnTo>
                <a:lnTo>
                  <a:pt x="235696" y="44234"/>
                </a:lnTo>
                <a:lnTo>
                  <a:pt x="242354" y="39636"/>
                </a:lnTo>
                <a:lnTo>
                  <a:pt x="229025" y="38281"/>
                </a:lnTo>
                <a:lnTo>
                  <a:pt x="218432" y="36117"/>
                </a:lnTo>
                <a:lnTo>
                  <a:pt x="214009" y="32627"/>
                </a:lnTo>
                <a:lnTo>
                  <a:pt x="222309" y="27112"/>
                </a:lnTo>
                <a:lnTo>
                  <a:pt x="232741" y="22781"/>
                </a:lnTo>
                <a:lnTo>
                  <a:pt x="245200" y="19656"/>
                </a:lnTo>
                <a:lnTo>
                  <a:pt x="259604" y="17755"/>
                </a:lnTo>
                <a:lnTo>
                  <a:pt x="280111" y="13563"/>
                </a:lnTo>
                <a:lnTo>
                  <a:pt x="509024" y="13563"/>
                </a:lnTo>
                <a:lnTo>
                  <a:pt x="509447" y="13271"/>
                </a:lnTo>
                <a:lnTo>
                  <a:pt x="509447" y="0"/>
                </a:lnTo>
                <a:close/>
              </a:path>
              <a:path w="509905" h="86360">
                <a:moveTo>
                  <a:pt x="283235" y="22936"/>
                </a:moveTo>
                <a:lnTo>
                  <a:pt x="275577" y="22936"/>
                </a:lnTo>
                <a:lnTo>
                  <a:pt x="260730" y="33172"/>
                </a:lnTo>
                <a:lnTo>
                  <a:pt x="278184" y="35350"/>
                </a:lnTo>
                <a:lnTo>
                  <a:pt x="286700" y="37291"/>
                </a:lnTo>
                <a:lnTo>
                  <a:pt x="293789" y="40297"/>
                </a:lnTo>
                <a:lnTo>
                  <a:pt x="288912" y="43802"/>
                </a:lnTo>
                <a:lnTo>
                  <a:pt x="286918" y="45173"/>
                </a:lnTo>
                <a:lnTo>
                  <a:pt x="280772" y="48375"/>
                </a:lnTo>
                <a:lnTo>
                  <a:pt x="271349" y="51519"/>
                </a:lnTo>
                <a:lnTo>
                  <a:pt x="258653" y="54241"/>
                </a:lnTo>
                <a:lnTo>
                  <a:pt x="242688" y="56180"/>
                </a:lnTo>
                <a:lnTo>
                  <a:pt x="218528" y="62318"/>
                </a:lnTo>
                <a:lnTo>
                  <a:pt x="438391" y="62318"/>
                </a:lnTo>
                <a:lnTo>
                  <a:pt x="487277" y="28575"/>
                </a:lnTo>
                <a:lnTo>
                  <a:pt x="283489" y="28575"/>
                </a:lnTo>
                <a:lnTo>
                  <a:pt x="289610" y="23533"/>
                </a:lnTo>
                <a:lnTo>
                  <a:pt x="283235" y="22936"/>
                </a:lnTo>
                <a:close/>
              </a:path>
              <a:path w="509905" h="86360">
                <a:moveTo>
                  <a:pt x="235696" y="44234"/>
                </a:moveTo>
                <a:lnTo>
                  <a:pt x="217233" y="44234"/>
                </a:lnTo>
                <a:lnTo>
                  <a:pt x="212864" y="48082"/>
                </a:lnTo>
                <a:lnTo>
                  <a:pt x="211696" y="50368"/>
                </a:lnTo>
                <a:lnTo>
                  <a:pt x="225691" y="51142"/>
                </a:lnTo>
                <a:lnTo>
                  <a:pt x="235696" y="44234"/>
                </a:lnTo>
                <a:close/>
              </a:path>
              <a:path w="509905" h="86360">
                <a:moveTo>
                  <a:pt x="509024" y="13563"/>
                </a:moveTo>
                <a:lnTo>
                  <a:pt x="289140" y="13563"/>
                </a:lnTo>
                <a:lnTo>
                  <a:pt x="283997" y="17119"/>
                </a:lnTo>
                <a:lnTo>
                  <a:pt x="295822" y="17761"/>
                </a:lnTo>
                <a:lnTo>
                  <a:pt x="306541" y="19502"/>
                </a:lnTo>
                <a:lnTo>
                  <a:pt x="311938" y="23147"/>
                </a:lnTo>
                <a:lnTo>
                  <a:pt x="308800" y="28575"/>
                </a:lnTo>
                <a:lnTo>
                  <a:pt x="487277" y="28575"/>
                </a:lnTo>
                <a:lnTo>
                  <a:pt x="509024" y="13563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74448" y="2809942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40" h="9525">
                <a:moveTo>
                  <a:pt x="27812" y="0"/>
                </a:moveTo>
                <a:lnTo>
                  <a:pt x="16001" y="165"/>
                </a:lnTo>
                <a:lnTo>
                  <a:pt x="7772" y="2463"/>
                </a:lnTo>
                <a:lnTo>
                  <a:pt x="0" y="7835"/>
                </a:lnTo>
                <a:lnTo>
                  <a:pt x="7124" y="8991"/>
                </a:lnTo>
                <a:lnTo>
                  <a:pt x="14096" y="9474"/>
                </a:lnTo>
                <a:lnTo>
                  <a:pt x="27812" y="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30534" y="2678353"/>
            <a:ext cx="473709" cy="473709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236600" y="0"/>
                </a:moveTo>
                <a:lnTo>
                  <a:pt x="198220" y="3096"/>
                </a:lnTo>
                <a:lnTo>
                  <a:pt x="144500" y="18593"/>
                </a:lnTo>
                <a:lnTo>
                  <a:pt x="96862" y="45650"/>
                </a:lnTo>
                <a:lnTo>
                  <a:pt x="56950" y="82623"/>
                </a:lnTo>
                <a:lnTo>
                  <a:pt x="26406" y="127869"/>
                </a:lnTo>
                <a:lnTo>
                  <a:pt x="6875" y="179743"/>
                </a:lnTo>
                <a:lnTo>
                  <a:pt x="0" y="236600"/>
                </a:lnTo>
                <a:lnTo>
                  <a:pt x="784" y="256005"/>
                </a:lnTo>
                <a:lnTo>
                  <a:pt x="12060" y="311386"/>
                </a:lnTo>
                <a:lnTo>
                  <a:pt x="35445" y="361235"/>
                </a:lnTo>
                <a:lnTo>
                  <a:pt x="69294" y="403909"/>
                </a:lnTo>
                <a:lnTo>
                  <a:pt x="111964" y="437762"/>
                </a:lnTo>
                <a:lnTo>
                  <a:pt x="161812" y="461151"/>
                </a:lnTo>
                <a:lnTo>
                  <a:pt x="217194" y="472430"/>
                </a:lnTo>
                <a:lnTo>
                  <a:pt x="236600" y="473214"/>
                </a:lnTo>
                <a:lnTo>
                  <a:pt x="256005" y="472430"/>
                </a:lnTo>
                <a:lnTo>
                  <a:pt x="311384" y="461151"/>
                </a:lnTo>
                <a:lnTo>
                  <a:pt x="361231" y="437762"/>
                </a:lnTo>
                <a:lnTo>
                  <a:pt x="403902" y="403909"/>
                </a:lnTo>
                <a:lnTo>
                  <a:pt x="437753" y="361235"/>
                </a:lnTo>
                <a:lnTo>
                  <a:pt x="461139" y="311386"/>
                </a:lnTo>
                <a:lnTo>
                  <a:pt x="472417" y="256005"/>
                </a:lnTo>
                <a:lnTo>
                  <a:pt x="473201" y="236600"/>
                </a:lnTo>
                <a:lnTo>
                  <a:pt x="472417" y="217196"/>
                </a:lnTo>
                <a:lnTo>
                  <a:pt x="461139" y="161817"/>
                </a:lnTo>
                <a:lnTo>
                  <a:pt x="437753" y="111970"/>
                </a:lnTo>
                <a:lnTo>
                  <a:pt x="403902" y="69299"/>
                </a:lnTo>
                <a:lnTo>
                  <a:pt x="361231" y="35448"/>
                </a:lnTo>
                <a:lnTo>
                  <a:pt x="311384" y="12062"/>
                </a:lnTo>
                <a:lnTo>
                  <a:pt x="256005" y="784"/>
                </a:lnTo>
                <a:lnTo>
                  <a:pt x="236600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63882" y="2889972"/>
            <a:ext cx="113664" cy="209550"/>
          </a:xfrm>
          <a:custGeom>
            <a:avLst/>
            <a:gdLst/>
            <a:ahLst/>
            <a:cxnLst/>
            <a:rect l="l" t="t" r="r" b="b"/>
            <a:pathLst>
              <a:path w="113664" h="209550">
                <a:moveTo>
                  <a:pt x="84895" y="161569"/>
                </a:moveTo>
                <a:lnTo>
                  <a:pt x="44945" y="161569"/>
                </a:lnTo>
                <a:lnTo>
                  <a:pt x="75323" y="209169"/>
                </a:lnTo>
                <a:lnTo>
                  <a:pt x="84895" y="161569"/>
                </a:lnTo>
                <a:close/>
              </a:path>
              <a:path w="113664" h="209550">
                <a:moveTo>
                  <a:pt x="39001" y="0"/>
                </a:moveTo>
                <a:lnTo>
                  <a:pt x="0" y="194017"/>
                </a:lnTo>
                <a:lnTo>
                  <a:pt x="44945" y="161569"/>
                </a:lnTo>
                <a:lnTo>
                  <a:pt x="84895" y="161569"/>
                </a:lnTo>
                <a:lnTo>
                  <a:pt x="112962" y="21985"/>
                </a:lnTo>
                <a:lnTo>
                  <a:pt x="100727" y="21985"/>
                </a:lnTo>
                <a:lnTo>
                  <a:pt x="88037" y="21292"/>
                </a:lnTo>
                <a:lnTo>
                  <a:pt x="73056" y="17730"/>
                </a:lnTo>
                <a:lnTo>
                  <a:pt x="60515" y="13230"/>
                </a:lnTo>
                <a:lnTo>
                  <a:pt x="49920" y="7800"/>
                </a:lnTo>
                <a:lnTo>
                  <a:pt x="40778" y="1446"/>
                </a:lnTo>
                <a:lnTo>
                  <a:pt x="39001" y="0"/>
                </a:lnTo>
                <a:close/>
              </a:path>
              <a:path w="113664" h="209550">
                <a:moveTo>
                  <a:pt x="113157" y="21018"/>
                </a:moveTo>
                <a:lnTo>
                  <a:pt x="100727" y="21985"/>
                </a:lnTo>
                <a:lnTo>
                  <a:pt x="112962" y="21985"/>
                </a:lnTo>
                <a:lnTo>
                  <a:pt x="113157" y="21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83980" y="2737424"/>
            <a:ext cx="161925" cy="160020"/>
          </a:xfrm>
          <a:custGeom>
            <a:avLst/>
            <a:gdLst/>
            <a:ahLst/>
            <a:cxnLst/>
            <a:rect l="l" t="t" r="r" b="b"/>
            <a:pathLst>
              <a:path w="161925" h="160019">
                <a:moveTo>
                  <a:pt x="78244" y="0"/>
                </a:moveTo>
                <a:lnTo>
                  <a:pt x="40548" y="9462"/>
                </a:lnTo>
                <a:lnTo>
                  <a:pt x="7090" y="42396"/>
                </a:lnTo>
                <a:lnTo>
                  <a:pt x="0" y="82532"/>
                </a:lnTo>
                <a:lnTo>
                  <a:pt x="1676" y="95920"/>
                </a:lnTo>
                <a:lnTo>
                  <a:pt x="24689" y="139111"/>
                </a:lnTo>
                <a:lnTo>
                  <a:pt x="70253" y="159449"/>
                </a:lnTo>
                <a:lnTo>
                  <a:pt x="84243" y="159488"/>
                </a:lnTo>
                <a:lnTo>
                  <a:pt x="97482" y="157632"/>
                </a:lnTo>
                <a:lnTo>
                  <a:pt x="140341" y="133729"/>
                </a:lnTo>
                <a:lnTo>
                  <a:pt x="140470" y="133567"/>
                </a:lnTo>
                <a:lnTo>
                  <a:pt x="77642" y="133567"/>
                </a:lnTo>
                <a:lnTo>
                  <a:pt x="62805" y="129414"/>
                </a:lnTo>
                <a:lnTo>
                  <a:pt x="32712" y="104995"/>
                </a:lnTo>
                <a:lnTo>
                  <a:pt x="25695" y="82232"/>
                </a:lnTo>
                <a:lnTo>
                  <a:pt x="26406" y="70023"/>
                </a:lnTo>
                <a:lnTo>
                  <a:pt x="46744" y="36496"/>
                </a:lnTo>
                <a:lnTo>
                  <a:pt x="82584" y="25284"/>
                </a:lnTo>
                <a:lnTo>
                  <a:pt x="140712" y="25284"/>
                </a:lnTo>
                <a:lnTo>
                  <a:pt x="139661" y="23955"/>
                </a:lnTo>
                <a:lnTo>
                  <a:pt x="130357" y="15333"/>
                </a:lnTo>
                <a:lnTo>
                  <a:pt x="119714" y="8198"/>
                </a:lnTo>
                <a:lnTo>
                  <a:pt x="107868" y="2753"/>
                </a:lnTo>
                <a:lnTo>
                  <a:pt x="92673" y="390"/>
                </a:lnTo>
                <a:lnTo>
                  <a:pt x="78244" y="0"/>
                </a:lnTo>
                <a:close/>
              </a:path>
              <a:path w="161925" h="160019">
                <a:moveTo>
                  <a:pt x="140712" y="25284"/>
                </a:moveTo>
                <a:lnTo>
                  <a:pt x="82584" y="25284"/>
                </a:lnTo>
                <a:lnTo>
                  <a:pt x="97265" y="29453"/>
                </a:lnTo>
                <a:lnTo>
                  <a:pt x="109648" y="35875"/>
                </a:lnTo>
                <a:lnTo>
                  <a:pt x="119619" y="44190"/>
                </a:lnTo>
                <a:lnTo>
                  <a:pt x="127062" y="54042"/>
                </a:lnTo>
                <a:lnTo>
                  <a:pt x="131865" y="65072"/>
                </a:lnTo>
                <a:lnTo>
                  <a:pt x="133912" y="76921"/>
                </a:lnTo>
                <a:lnTo>
                  <a:pt x="133089" y="89233"/>
                </a:lnTo>
                <a:lnTo>
                  <a:pt x="113119" y="121996"/>
                </a:lnTo>
                <a:lnTo>
                  <a:pt x="77642" y="133567"/>
                </a:lnTo>
                <a:lnTo>
                  <a:pt x="140470" y="133567"/>
                </a:lnTo>
                <a:lnTo>
                  <a:pt x="159836" y="95495"/>
                </a:lnTo>
                <a:lnTo>
                  <a:pt x="161392" y="82232"/>
                </a:lnTo>
                <a:lnTo>
                  <a:pt x="160800" y="69233"/>
                </a:lnTo>
                <a:lnTo>
                  <a:pt x="158197" y="56702"/>
                </a:lnTo>
                <a:lnTo>
                  <a:pt x="153716" y="44843"/>
                </a:lnTo>
                <a:lnTo>
                  <a:pt x="147493" y="33859"/>
                </a:lnTo>
                <a:lnTo>
                  <a:pt x="140712" y="25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25009" y="2778758"/>
            <a:ext cx="79375" cy="77470"/>
          </a:xfrm>
          <a:custGeom>
            <a:avLst/>
            <a:gdLst/>
            <a:ahLst/>
            <a:cxnLst/>
            <a:rect l="l" t="t" r="r" b="b"/>
            <a:pathLst>
              <a:path w="79375" h="77469">
                <a:moveTo>
                  <a:pt x="42359" y="0"/>
                </a:moveTo>
                <a:lnTo>
                  <a:pt x="2021" y="20821"/>
                </a:lnTo>
                <a:lnTo>
                  <a:pt x="0" y="36398"/>
                </a:lnTo>
                <a:lnTo>
                  <a:pt x="1589" y="49912"/>
                </a:lnTo>
                <a:lnTo>
                  <a:pt x="6324" y="61122"/>
                </a:lnTo>
                <a:lnTo>
                  <a:pt x="13737" y="69787"/>
                </a:lnTo>
                <a:lnTo>
                  <a:pt x="23362" y="75666"/>
                </a:lnTo>
                <a:lnTo>
                  <a:pt x="38516" y="77307"/>
                </a:lnTo>
                <a:lnTo>
                  <a:pt x="51784" y="75282"/>
                </a:lnTo>
                <a:lnTo>
                  <a:pt x="78614" y="46090"/>
                </a:lnTo>
                <a:lnTo>
                  <a:pt x="79092" y="32961"/>
                </a:lnTo>
                <a:lnTo>
                  <a:pt x="75530" y="20776"/>
                </a:lnTo>
                <a:lnTo>
                  <a:pt x="68471" y="10357"/>
                </a:lnTo>
                <a:lnTo>
                  <a:pt x="58461" y="2524"/>
                </a:lnTo>
                <a:lnTo>
                  <a:pt x="423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75188" y="2888213"/>
            <a:ext cx="83820" cy="197485"/>
          </a:xfrm>
          <a:custGeom>
            <a:avLst/>
            <a:gdLst/>
            <a:ahLst/>
            <a:cxnLst/>
            <a:rect l="l" t="t" r="r" b="b"/>
            <a:pathLst>
              <a:path w="83820" h="197485">
                <a:moveTo>
                  <a:pt x="51346" y="0"/>
                </a:moveTo>
                <a:lnTo>
                  <a:pt x="41199" y="7764"/>
                </a:lnTo>
                <a:lnTo>
                  <a:pt x="30121" y="14114"/>
                </a:lnTo>
                <a:lnTo>
                  <a:pt x="18254" y="18952"/>
                </a:lnTo>
                <a:lnTo>
                  <a:pt x="0" y="89611"/>
                </a:lnTo>
                <a:lnTo>
                  <a:pt x="35420" y="196926"/>
                </a:lnTo>
                <a:lnTo>
                  <a:pt x="58458" y="146507"/>
                </a:lnTo>
                <a:lnTo>
                  <a:pt x="83527" y="97497"/>
                </a:lnTo>
                <a:lnTo>
                  <a:pt x="513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26734" y="2770289"/>
            <a:ext cx="553085" cy="417830"/>
          </a:xfrm>
          <a:custGeom>
            <a:avLst/>
            <a:gdLst/>
            <a:ahLst/>
            <a:cxnLst/>
            <a:rect l="l" t="t" r="r" b="b"/>
            <a:pathLst>
              <a:path w="553085" h="417830">
                <a:moveTo>
                  <a:pt x="0" y="173075"/>
                </a:moveTo>
                <a:lnTo>
                  <a:pt x="0" y="417690"/>
                </a:lnTo>
                <a:lnTo>
                  <a:pt x="552996" y="417690"/>
                </a:lnTo>
                <a:lnTo>
                  <a:pt x="552996" y="323176"/>
                </a:lnTo>
                <a:lnTo>
                  <a:pt x="35293" y="323176"/>
                </a:lnTo>
                <a:lnTo>
                  <a:pt x="35293" y="273024"/>
                </a:lnTo>
                <a:lnTo>
                  <a:pt x="552996" y="273024"/>
                </a:lnTo>
                <a:lnTo>
                  <a:pt x="552996" y="235775"/>
                </a:lnTo>
                <a:lnTo>
                  <a:pt x="75247" y="235775"/>
                </a:lnTo>
                <a:lnTo>
                  <a:pt x="0" y="173075"/>
                </a:lnTo>
                <a:close/>
              </a:path>
              <a:path w="553085" h="417830">
                <a:moveTo>
                  <a:pt x="107314" y="273024"/>
                </a:moveTo>
                <a:lnTo>
                  <a:pt x="85445" y="273024"/>
                </a:lnTo>
                <a:lnTo>
                  <a:pt x="85445" y="323176"/>
                </a:lnTo>
                <a:lnTo>
                  <a:pt x="107314" y="323176"/>
                </a:lnTo>
                <a:lnTo>
                  <a:pt x="107314" y="273024"/>
                </a:lnTo>
                <a:close/>
              </a:path>
              <a:path w="553085" h="417830">
                <a:moveTo>
                  <a:pt x="179374" y="273024"/>
                </a:moveTo>
                <a:lnTo>
                  <a:pt x="157492" y="273024"/>
                </a:lnTo>
                <a:lnTo>
                  <a:pt x="157492" y="323176"/>
                </a:lnTo>
                <a:lnTo>
                  <a:pt x="179374" y="323176"/>
                </a:lnTo>
                <a:lnTo>
                  <a:pt x="179374" y="273024"/>
                </a:lnTo>
                <a:close/>
              </a:path>
              <a:path w="553085" h="417830">
                <a:moveTo>
                  <a:pt x="251434" y="273024"/>
                </a:moveTo>
                <a:lnTo>
                  <a:pt x="229527" y="273024"/>
                </a:lnTo>
                <a:lnTo>
                  <a:pt x="229527" y="323176"/>
                </a:lnTo>
                <a:lnTo>
                  <a:pt x="251434" y="323176"/>
                </a:lnTo>
                <a:lnTo>
                  <a:pt x="251434" y="273024"/>
                </a:lnTo>
                <a:close/>
              </a:path>
              <a:path w="553085" h="417830">
                <a:moveTo>
                  <a:pt x="323456" y="273024"/>
                </a:moveTo>
                <a:lnTo>
                  <a:pt x="301599" y="273024"/>
                </a:lnTo>
                <a:lnTo>
                  <a:pt x="301599" y="323176"/>
                </a:lnTo>
                <a:lnTo>
                  <a:pt x="323456" y="323176"/>
                </a:lnTo>
                <a:lnTo>
                  <a:pt x="323456" y="273024"/>
                </a:lnTo>
                <a:close/>
              </a:path>
              <a:path w="553085" h="417830">
                <a:moveTo>
                  <a:pt x="395490" y="273024"/>
                </a:moveTo>
                <a:lnTo>
                  <a:pt x="373646" y="273024"/>
                </a:lnTo>
                <a:lnTo>
                  <a:pt x="373646" y="323176"/>
                </a:lnTo>
                <a:lnTo>
                  <a:pt x="395490" y="323176"/>
                </a:lnTo>
                <a:lnTo>
                  <a:pt x="395490" y="273024"/>
                </a:lnTo>
                <a:close/>
              </a:path>
              <a:path w="553085" h="417830">
                <a:moveTo>
                  <a:pt x="467550" y="273024"/>
                </a:moveTo>
                <a:lnTo>
                  <a:pt x="445681" y="273024"/>
                </a:lnTo>
                <a:lnTo>
                  <a:pt x="445681" y="323176"/>
                </a:lnTo>
                <a:lnTo>
                  <a:pt x="467550" y="323176"/>
                </a:lnTo>
                <a:lnTo>
                  <a:pt x="467550" y="273024"/>
                </a:lnTo>
                <a:close/>
              </a:path>
              <a:path w="553085" h="417830">
                <a:moveTo>
                  <a:pt x="552996" y="273024"/>
                </a:moveTo>
                <a:lnTo>
                  <a:pt x="517702" y="273024"/>
                </a:lnTo>
                <a:lnTo>
                  <a:pt x="517702" y="323176"/>
                </a:lnTo>
                <a:lnTo>
                  <a:pt x="552996" y="323176"/>
                </a:lnTo>
                <a:lnTo>
                  <a:pt x="552996" y="273024"/>
                </a:lnTo>
                <a:close/>
              </a:path>
              <a:path w="553085" h="417830">
                <a:moveTo>
                  <a:pt x="77838" y="173075"/>
                </a:moveTo>
                <a:lnTo>
                  <a:pt x="77838" y="235775"/>
                </a:lnTo>
                <a:lnTo>
                  <a:pt x="153085" y="235775"/>
                </a:lnTo>
                <a:lnTo>
                  <a:pt x="77838" y="173075"/>
                </a:lnTo>
                <a:close/>
              </a:path>
              <a:path w="553085" h="417830">
                <a:moveTo>
                  <a:pt x="154317" y="173075"/>
                </a:moveTo>
                <a:lnTo>
                  <a:pt x="154317" y="235775"/>
                </a:lnTo>
                <a:lnTo>
                  <a:pt x="229514" y="235775"/>
                </a:lnTo>
                <a:lnTo>
                  <a:pt x="154317" y="173075"/>
                </a:lnTo>
                <a:close/>
              </a:path>
              <a:path w="553085" h="417830">
                <a:moveTo>
                  <a:pt x="230746" y="173075"/>
                </a:moveTo>
                <a:lnTo>
                  <a:pt x="230746" y="235775"/>
                </a:lnTo>
                <a:lnTo>
                  <a:pt x="305981" y="235775"/>
                </a:lnTo>
                <a:lnTo>
                  <a:pt x="230746" y="173075"/>
                </a:lnTo>
                <a:close/>
              </a:path>
              <a:path w="553085" h="417830">
                <a:moveTo>
                  <a:pt x="404914" y="0"/>
                </a:moveTo>
                <a:lnTo>
                  <a:pt x="350786" y="0"/>
                </a:lnTo>
                <a:lnTo>
                  <a:pt x="342023" y="235775"/>
                </a:lnTo>
                <a:lnTo>
                  <a:pt x="413715" y="235775"/>
                </a:lnTo>
                <a:lnTo>
                  <a:pt x="404914" y="0"/>
                </a:lnTo>
                <a:close/>
              </a:path>
              <a:path w="553085" h="417830">
                <a:moveTo>
                  <a:pt x="505967" y="0"/>
                </a:moveTo>
                <a:lnTo>
                  <a:pt x="451853" y="0"/>
                </a:lnTo>
                <a:lnTo>
                  <a:pt x="443039" y="235775"/>
                </a:lnTo>
                <a:lnTo>
                  <a:pt x="514807" y="235775"/>
                </a:lnTo>
                <a:lnTo>
                  <a:pt x="505967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94285" y="3043313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50152" y="50152"/>
                </a:moveTo>
                <a:lnTo>
                  <a:pt x="0" y="50152"/>
                </a:lnTo>
                <a:lnTo>
                  <a:pt x="0" y="0"/>
                </a:lnTo>
                <a:lnTo>
                  <a:pt x="50152" y="0"/>
                </a:lnTo>
                <a:lnTo>
                  <a:pt x="50152" y="50152"/>
                </a:lnTo>
                <a:close/>
              </a:path>
            </a:pathLst>
          </a:custGeom>
          <a:ln w="7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22225" y="3043313"/>
            <a:ext cx="50800" cy="50165"/>
          </a:xfrm>
          <a:custGeom>
            <a:avLst/>
            <a:gdLst/>
            <a:ahLst/>
            <a:cxnLst/>
            <a:rect l="l" t="t" r="r" b="b"/>
            <a:pathLst>
              <a:path w="50800" h="50164">
                <a:moveTo>
                  <a:pt x="50190" y="50152"/>
                </a:moveTo>
                <a:lnTo>
                  <a:pt x="0" y="50152"/>
                </a:lnTo>
                <a:lnTo>
                  <a:pt x="0" y="0"/>
                </a:lnTo>
                <a:lnTo>
                  <a:pt x="50190" y="0"/>
                </a:lnTo>
                <a:lnTo>
                  <a:pt x="50190" y="50152"/>
                </a:lnTo>
                <a:close/>
              </a:path>
            </a:pathLst>
          </a:custGeom>
          <a:ln w="7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50190" y="3043313"/>
            <a:ext cx="50800" cy="50165"/>
          </a:xfrm>
          <a:custGeom>
            <a:avLst/>
            <a:gdLst/>
            <a:ahLst/>
            <a:cxnLst/>
            <a:rect l="l" t="t" r="r" b="b"/>
            <a:pathLst>
              <a:path w="50800" h="50164">
                <a:moveTo>
                  <a:pt x="50190" y="50152"/>
                </a:moveTo>
                <a:lnTo>
                  <a:pt x="0" y="50152"/>
                </a:lnTo>
                <a:lnTo>
                  <a:pt x="0" y="0"/>
                </a:lnTo>
                <a:lnTo>
                  <a:pt x="50190" y="0"/>
                </a:lnTo>
                <a:lnTo>
                  <a:pt x="50190" y="50152"/>
                </a:lnTo>
                <a:close/>
              </a:path>
            </a:pathLst>
          </a:custGeom>
          <a:ln w="7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78169" y="3043313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50164" y="50152"/>
                </a:moveTo>
                <a:lnTo>
                  <a:pt x="0" y="50152"/>
                </a:lnTo>
                <a:lnTo>
                  <a:pt x="0" y="0"/>
                </a:lnTo>
                <a:lnTo>
                  <a:pt x="50164" y="0"/>
                </a:lnTo>
                <a:lnTo>
                  <a:pt x="50164" y="50152"/>
                </a:lnTo>
                <a:close/>
              </a:path>
            </a:pathLst>
          </a:custGeom>
          <a:ln w="7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06109" y="3043313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50152" y="50152"/>
                </a:moveTo>
                <a:lnTo>
                  <a:pt x="0" y="50152"/>
                </a:lnTo>
                <a:lnTo>
                  <a:pt x="0" y="0"/>
                </a:lnTo>
                <a:lnTo>
                  <a:pt x="50152" y="0"/>
                </a:lnTo>
                <a:lnTo>
                  <a:pt x="50152" y="50152"/>
                </a:lnTo>
                <a:close/>
              </a:path>
            </a:pathLst>
          </a:custGeom>
          <a:ln w="7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34049" y="3043313"/>
            <a:ext cx="50800" cy="50165"/>
          </a:xfrm>
          <a:custGeom>
            <a:avLst/>
            <a:gdLst/>
            <a:ahLst/>
            <a:cxnLst/>
            <a:rect l="l" t="t" r="r" b="b"/>
            <a:pathLst>
              <a:path w="50800" h="50164">
                <a:moveTo>
                  <a:pt x="50177" y="50152"/>
                </a:moveTo>
                <a:lnTo>
                  <a:pt x="0" y="50152"/>
                </a:lnTo>
                <a:lnTo>
                  <a:pt x="0" y="0"/>
                </a:lnTo>
                <a:lnTo>
                  <a:pt x="50177" y="0"/>
                </a:lnTo>
                <a:lnTo>
                  <a:pt x="50177" y="50152"/>
                </a:lnTo>
                <a:close/>
              </a:path>
            </a:pathLst>
          </a:custGeom>
          <a:ln w="7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62027" y="3043313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50152" y="50152"/>
                </a:moveTo>
                <a:lnTo>
                  <a:pt x="0" y="50152"/>
                </a:lnTo>
                <a:lnTo>
                  <a:pt x="0" y="0"/>
                </a:lnTo>
                <a:lnTo>
                  <a:pt x="50152" y="0"/>
                </a:lnTo>
                <a:lnTo>
                  <a:pt x="50152" y="50152"/>
                </a:lnTo>
                <a:close/>
              </a:path>
            </a:pathLst>
          </a:custGeom>
          <a:ln w="7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26734" y="2770289"/>
            <a:ext cx="553085" cy="417830"/>
          </a:xfrm>
          <a:custGeom>
            <a:avLst/>
            <a:gdLst/>
            <a:ahLst/>
            <a:cxnLst/>
            <a:rect l="l" t="t" r="r" b="b"/>
            <a:pathLst>
              <a:path w="553085" h="417830">
                <a:moveTo>
                  <a:pt x="514807" y="235775"/>
                </a:moveTo>
                <a:lnTo>
                  <a:pt x="505967" y="0"/>
                </a:lnTo>
                <a:lnTo>
                  <a:pt x="451853" y="0"/>
                </a:lnTo>
                <a:lnTo>
                  <a:pt x="443039" y="235775"/>
                </a:lnTo>
                <a:lnTo>
                  <a:pt x="413715" y="235775"/>
                </a:lnTo>
                <a:lnTo>
                  <a:pt x="404914" y="0"/>
                </a:lnTo>
                <a:lnTo>
                  <a:pt x="350786" y="0"/>
                </a:lnTo>
                <a:lnTo>
                  <a:pt x="342023" y="235775"/>
                </a:lnTo>
                <a:lnTo>
                  <a:pt x="305981" y="235775"/>
                </a:lnTo>
                <a:lnTo>
                  <a:pt x="230746" y="173075"/>
                </a:lnTo>
                <a:lnTo>
                  <a:pt x="230746" y="235775"/>
                </a:lnTo>
                <a:lnTo>
                  <a:pt x="229514" y="235775"/>
                </a:lnTo>
                <a:lnTo>
                  <a:pt x="154317" y="173075"/>
                </a:lnTo>
                <a:lnTo>
                  <a:pt x="154317" y="235775"/>
                </a:lnTo>
                <a:lnTo>
                  <a:pt x="153085" y="235775"/>
                </a:lnTo>
                <a:lnTo>
                  <a:pt x="77838" y="173075"/>
                </a:lnTo>
                <a:lnTo>
                  <a:pt x="77838" y="235775"/>
                </a:lnTo>
                <a:lnTo>
                  <a:pt x="75247" y="235775"/>
                </a:lnTo>
                <a:lnTo>
                  <a:pt x="0" y="173075"/>
                </a:lnTo>
                <a:lnTo>
                  <a:pt x="0" y="417690"/>
                </a:lnTo>
                <a:lnTo>
                  <a:pt x="552996" y="417690"/>
                </a:lnTo>
                <a:lnTo>
                  <a:pt x="552996" y="235775"/>
                </a:lnTo>
                <a:lnTo>
                  <a:pt x="514807" y="235775"/>
                </a:lnTo>
                <a:close/>
              </a:path>
            </a:pathLst>
          </a:custGeom>
          <a:ln w="74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77918" y="2555951"/>
            <a:ext cx="753699" cy="7679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862027" y="3043313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5076"/>
                </a:moveTo>
                <a:lnTo>
                  <a:pt x="50152" y="25076"/>
                </a:lnTo>
              </a:path>
            </a:pathLst>
          </a:custGeom>
          <a:ln w="514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34049" y="3043313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0" y="25076"/>
                </a:moveTo>
                <a:lnTo>
                  <a:pt x="50152" y="25076"/>
                </a:lnTo>
              </a:path>
            </a:pathLst>
          </a:custGeom>
          <a:ln w="514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96504" y="2566680"/>
            <a:ext cx="1212735" cy="70357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44500" y="1445194"/>
            <a:ext cx="11468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3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b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out IBM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014727" y="2520188"/>
            <a:ext cx="0" cy="935355"/>
          </a:xfrm>
          <a:custGeom>
            <a:avLst/>
            <a:gdLst/>
            <a:ahLst/>
            <a:cxnLst/>
            <a:rect l="l" t="t" r="r" b="b"/>
            <a:pathLst>
              <a:path h="935354">
                <a:moveTo>
                  <a:pt x="0" y="935227"/>
                </a:moveTo>
                <a:lnTo>
                  <a:pt x="0" y="0"/>
                </a:lnTo>
              </a:path>
            </a:pathLst>
          </a:custGeom>
          <a:ln w="6350">
            <a:solidFill>
              <a:srgbClr val="EAE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76065" y="2520188"/>
            <a:ext cx="0" cy="935355"/>
          </a:xfrm>
          <a:custGeom>
            <a:avLst/>
            <a:gdLst/>
            <a:ahLst/>
            <a:cxnLst/>
            <a:rect l="l" t="t" r="r" b="b"/>
            <a:pathLst>
              <a:path h="935354">
                <a:moveTo>
                  <a:pt x="0" y="935227"/>
                </a:moveTo>
                <a:lnTo>
                  <a:pt x="0" y="0"/>
                </a:lnTo>
              </a:path>
            </a:pathLst>
          </a:custGeom>
          <a:ln w="6350">
            <a:solidFill>
              <a:srgbClr val="EAE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37403" y="2520188"/>
            <a:ext cx="0" cy="935355"/>
          </a:xfrm>
          <a:custGeom>
            <a:avLst/>
            <a:gdLst/>
            <a:ahLst/>
            <a:cxnLst/>
            <a:rect l="l" t="t" r="r" b="b"/>
            <a:pathLst>
              <a:path h="935354">
                <a:moveTo>
                  <a:pt x="0" y="935227"/>
                </a:moveTo>
                <a:lnTo>
                  <a:pt x="0" y="0"/>
                </a:lnTo>
              </a:path>
            </a:pathLst>
          </a:custGeom>
          <a:ln w="6350">
            <a:solidFill>
              <a:srgbClr val="EAE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98742" y="2520188"/>
            <a:ext cx="0" cy="935355"/>
          </a:xfrm>
          <a:custGeom>
            <a:avLst/>
            <a:gdLst/>
            <a:ahLst/>
            <a:cxnLst/>
            <a:rect l="l" t="t" r="r" b="b"/>
            <a:pathLst>
              <a:path h="935354">
                <a:moveTo>
                  <a:pt x="0" y="935227"/>
                </a:moveTo>
                <a:lnTo>
                  <a:pt x="0" y="0"/>
                </a:lnTo>
              </a:path>
            </a:pathLst>
          </a:custGeom>
          <a:ln w="6350">
            <a:solidFill>
              <a:srgbClr val="EAEB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8964590" y="1893210"/>
            <a:ext cx="789940" cy="131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55244" marR="4762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3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45275"/>
            <a:ext cx="46374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F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in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ci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g 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d p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E6328A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er ag</a:t>
            </a:r>
            <a:r>
              <a:rPr sz="1900" spc="-3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r</a:t>
            </a:r>
            <a:r>
              <a:rPr sz="1900" spc="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m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spc="-3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ts </a:t>
            </a:r>
            <a:r>
              <a:rPr sz="1900" spc="-4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f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or MS</a:t>
            </a:r>
            <a:r>
              <a:rPr sz="1900" spc="-2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P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585983"/>
            <a:ext cx="2411730" cy="137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7325">
              <a:lnSpc>
                <a:spcPct val="100000"/>
              </a:lnSpc>
            </a:pPr>
            <a:r>
              <a:rPr sz="1000" b="1" spc="-10" dirty="0">
                <a:latin typeface="HelvNeue Bold for IBM"/>
                <a:cs typeface="HelvNeue Bold for IBM"/>
              </a:rPr>
              <a:t>A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o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d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ble p</a:t>
            </a:r>
            <a:r>
              <a:rPr sz="1000" b="1" spc="-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y</a:t>
            </a:r>
            <a:r>
              <a:rPr sz="1000" b="1" spc="-5" dirty="0">
                <a:latin typeface="HelvNeue Bold for IBM"/>
                <a:cs typeface="HelvNeue Bold for IBM"/>
              </a:rPr>
              <a:t>m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 pl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ns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a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qui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 </a:t>
            </a:r>
            <a:r>
              <a:rPr sz="1000" b="1" spc="-5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ficie</a:t>
            </a:r>
            <a:r>
              <a:rPr sz="1000" b="1" spc="-10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esilie</a:t>
            </a:r>
            <a:r>
              <a:rPr sz="1000" b="1" spc="-20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 IT e</a:t>
            </a:r>
            <a:r>
              <a:rPr sz="1000" b="1" spc="-20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on</a:t>
            </a:r>
            <a:r>
              <a:rPr sz="1000" b="1" spc="-5" dirty="0">
                <a:latin typeface="HelvNeue Bold for IBM"/>
                <a:cs typeface="HelvNeue Bold for IBM"/>
              </a:rPr>
              <a:t>m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20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ts</a:t>
            </a:r>
            <a:endParaRPr sz="1000">
              <a:latin typeface="HelvNeue Bold for IBM"/>
              <a:cs typeface="HelvNeue Bold for IBM"/>
            </a:endParaRPr>
          </a:p>
          <a:p>
            <a:pPr marL="127000" marR="508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Fl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xibl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, clie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t-ba</a:t>
            </a:r>
            <a:r>
              <a:rPr sz="950" b="0" spc="-10" dirty="0">
                <a:latin typeface="HelvNeue Light for IBM"/>
                <a:cs typeface="HelvNeue Light for IBM"/>
              </a:rPr>
              <a:t>sed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y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pl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ns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10" dirty="0">
                <a:latin typeface="HelvNeue Light for IBM"/>
                <a:cs typeface="HelvNeue Light for IBM"/>
              </a:rPr>
              <a:t>IBM</a:t>
            </a:r>
            <a:r>
              <a:rPr sz="950" b="0" spc="-5" dirty="0">
                <a:latin typeface="HelvNeue Light for IBM"/>
                <a:cs typeface="HelvNeue Light for IBM"/>
              </a:rPr>
              <a:t> 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r>
              <a:rPr sz="950" b="0" spc="-5" dirty="0">
                <a:latin typeface="HelvNeue Light for IBM"/>
                <a:cs typeface="HelvNeue Light for IBM"/>
              </a:rPr>
              <a:t>,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5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27000" marR="87630" indent="-114300" algn="just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Cu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gs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clude </a:t>
            </a:r>
            <a:r>
              <a:rPr sz="950" b="0" spc="-10" dirty="0">
                <a:latin typeface="HelvNeue Light for IBM"/>
                <a:cs typeface="HelvNeue Light for IBM"/>
              </a:rPr>
              <a:t>0%</a:t>
            </a:r>
            <a:r>
              <a:rPr sz="950" b="0" spc="-5" dirty="0">
                <a:latin typeface="HelvNeue Light for IBM"/>
                <a:cs typeface="HelvNeue Light for IBM"/>
              </a:rPr>
              <a:t> lo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ns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10" dirty="0">
                <a:latin typeface="HelvNeue Light for IBM"/>
                <a:cs typeface="HelvNeue Light for IBM"/>
              </a:rPr>
              <a:t>IBM</a:t>
            </a:r>
            <a:r>
              <a:rPr sz="950" b="0" spc="-5" dirty="0">
                <a:latin typeface="HelvNeue Light for IBM"/>
                <a:cs typeface="HelvNeue Light for IBM"/>
              </a:rPr>
              <a:t> Se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ers, </a:t>
            </a:r>
            <a:r>
              <a:rPr sz="950" b="0" spc="-2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age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5" dirty="0">
                <a:latin typeface="HelvNeue Light for IBM"/>
                <a:cs typeface="HelvNeue Light for IBM"/>
              </a:rPr>
              <a:t>t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marR="79375" indent="-114300" algn="just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air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6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lue leasi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ers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thly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y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t, with fl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xible 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lea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 o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tions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upg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ade</a:t>
            </a:r>
            <a:r>
              <a:rPr sz="950" b="0" spc="-5" dirty="0">
                <a:latin typeface="HelvNeue Light for IBM"/>
                <a:cs typeface="HelvNeue Light for IBM"/>
              </a:rPr>
              <a:t> or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tu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0" y="2581919"/>
            <a:ext cx="2479675" cy="1066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Cle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r t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 floor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f legacy IT equip</a:t>
            </a:r>
            <a:r>
              <a:rPr sz="1000" b="1" spc="-10" dirty="0">
                <a:latin typeface="HelvNeue Bold for IBM"/>
                <a:cs typeface="HelvNeue Bold for IBM"/>
              </a:rPr>
              <a:t>m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endParaRPr sz="1000">
              <a:latin typeface="HelvNeue Bold for IBM"/>
              <a:cs typeface="HelvNeue Bold for IBM"/>
            </a:endParaRPr>
          </a:p>
          <a:p>
            <a:pPr marL="127000" marR="508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Buyback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og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ers </a:t>
            </a:r>
            <a:r>
              <a:rPr sz="950" b="0" spc="-10" dirty="0">
                <a:latin typeface="HelvNeue Light for IBM"/>
                <a:cs typeface="HelvNeue Light for IBM"/>
              </a:rPr>
              <a:t>MS</a:t>
            </a:r>
            <a:r>
              <a:rPr sz="950" b="0" spc="-3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eir 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ospecti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 clie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lue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10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marR="44894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60" dirty="0">
                <a:latin typeface="HelvNeue Light for IBM"/>
                <a:cs typeface="HelvNeue Light for IBM"/>
              </a:rPr>
              <a:t>A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ail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ble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10" dirty="0">
                <a:latin typeface="HelvNeue Light for IBM"/>
                <a:cs typeface="HelvNeue Light for IBM"/>
              </a:rPr>
              <a:t>IBM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elect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on-IBM 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endParaRPr sz="950">
              <a:latin typeface="HelvNeue Light for IBM"/>
              <a:cs typeface="HelvNeue Light for IBM"/>
            </a:endParaRPr>
          </a:p>
          <a:p>
            <a:pPr marL="127000" marR="11811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acili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es ea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t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nsition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old </a:t>
            </a:r>
            <a:r>
              <a:rPr sz="950" b="0" spc="-10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3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10" dirty="0">
                <a:latin typeface="HelvNeue Light for IBM"/>
                <a:cs typeface="HelvNeue Light for IBM"/>
              </a:rPr>
              <a:t>en</a:t>
            </a:r>
            <a:r>
              <a:rPr sz="950" b="0" spc="-5" dirty="0">
                <a:latin typeface="HelvNeue Light for IBM"/>
                <a:cs typeface="HelvNeue Light for IBM"/>
              </a:rPr>
              <a:t> a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qui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IBM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500" y="2578363"/>
            <a:ext cx="2457450" cy="167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3035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W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en 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spc="-2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w simply is </a:t>
            </a:r>
            <a:r>
              <a:rPr sz="1000" b="1" spc="-10" dirty="0">
                <a:latin typeface="HelvNeue Bold for IBM"/>
                <a:cs typeface="HelvNeue Bold for IBM"/>
              </a:rPr>
              <a:t>no</a:t>
            </a:r>
            <a:r>
              <a:rPr sz="1000" b="1" dirty="0">
                <a:latin typeface="HelvNeue Bold for IBM"/>
                <a:cs typeface="HelvNeue Bold for IBM"/>
              </a:rPr>
              <a:t>t a vi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ble o</a:t>
            </a:r>
            <a:r>
              <a:rPr sz="1000" b="1" spc="-10" dirty="0">
                <a:latin typeface="HelvNeue Bold for IBM"/>
                <a:cs typeface="HelvNeue Bold for IBM"/>
              </a:rPr>
              <a:t>p</a:t>
            </a:r>
            <a:r>
              <a:rPr sz="1000" b="1" dirty="0">
                <a:latin typeface="HelvNeue Bold for IBM"/>
                <a:cs typeface="HelvNeue Bold for IBM"/>
              </a:rPr>
              <a:t>tion, high-qu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li</a:t>
            </a:r>
            <a:r>
              <a:rPr sz="1000" b="1" spc="2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y IBM </a:t>
            </a:r>
            <a:r>
              <a:rPr sz="1000" b="1" spc="1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6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r>
              <a:rPr sz="1000" b="1" spc="25" dirty="0">
                <a:latin typeface="HelvNeue Bold for IBM"/>
                <a:cs typeface="HelvNeue Bold for IBM"/>
              </a:rPr>
              <a:t>i</a:t>
            </a:r>
            <a:r>
              <a:rPr sz="1000" b="1" dirty="0">
                <a:latin typeface="HelvNeue Bold for IBM"/>
                <a:cs typeface="HelvNeue Bold for IBM"/>
              </a:rPr>
              <a:t>fied P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e-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w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ed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spc="-3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ers /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orage</a:t>
            </a:r>
            <a:endParaRPr sz="1000">
              <a:latin typeface="HelvNeue Bold for IBM"/>
              <a:cs typeface="HelvNeue Bold for IBM"/>
            </a:endParaRPr>
          </a:p>
          <a:p>
            <a:pPr marL="127000" marR="68834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u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actu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igin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0" dirty="0">
                <a:latin typeface="HelvNeue Light for IBM"/>
                <a:cs typeface="HelvNeue Light for IBM"/>
              </a:rPr>
              <a:t>IBM 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u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actu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spec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-5" dirty="0">
                <a:latin typeface="HelvNeue Light for IBM"/>
                <a:cs typeface="HelvNeue Light for IBM"/>
              </a:rPr>
              <a:t>fic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tions</a:t>
            </a:r>
            <a:endParaRPr sz="950">
              <a:latin typeface="HelvNeue Light for IBM"/>
              <a:cs typeface="HelvNeue Light for IBM"/>
            </a:endParaRPr>
          </a:p>
          <a:p>
            <a:pPr marL="127000" marR="508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tu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lly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 </a:t>
            </a:r>
            <a:r>
              <a:rPr sz="950" b="0" spc="-10" dirty="0">
                <a:latin typeface="HelvNeue Light for IBM"/>
                <a:cs typeface="HelvNeue Light for IBM"/>
              </a:rPr>
              <a:t>MS</a:t>
            </a:r>
            <a:r>
              <a:rPr sz="950" b="0" spc="-3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eligible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cha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 or lea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,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cludi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e with c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edit </a:t>
            </a:r>
            <a:r>
              <a:rPr sz="950" b="0" spc="-10" dirty="0">
                <a:latin typeface="HelvNeue Light for IBM"/>
                <a:cs typeface="HelvNeue Light for IBM"/>
              </a:rPr>
              <a:t>ch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ges,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10" dirty="0">
                <a:latin typeface="HelvNeue Light for IBM"/>
                <a:cs typeface="HelvNeue Light for IBM"/>
              </a:rPr>
              <a:t>up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36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ths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USD</a:t>
            </a:r>
            <a:r>
              <a:rPr sz="950" b="0" spc="-5" dirty="0">
                <a:latin typeface="HelvNeue Light for IBM"/>
                <a:cs typeface="HelvNeue Light for IBM"/>
              </a:rPr>
              <a:t>2</a:t>
            </a:r>
            <a:r>
              <a:rPr sz="950" b="0" spc="-10" dirty="0">
                <a:latin typeface="HelvNeue Light for IBM"/>
                <a:cs typeface="HelvNeue Light for IBM"/>
              </a:rPr>
              <a:t>50</a:t>
            </a:r>
            <a:r>
              <a:rPr sz="950" b="0" spc="15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,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cludi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cludi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up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20%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  <a:p>
            <a:pPr marL="127000" marR="34163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b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oad</a:t>
            </a:r>
            <a:r>
              <a:rPr sz="950" b="0" spc="-5" dirty="0">
                <a:latin typeface="HelvNeue Light for IBM"/>
                <a:cs typeface="HelvNeue Light for IBM"/>
              </a:rPr>
              <a:t> i</a:t>
            </a:r>
            <a:r>
              <a:rPr sz="950" b="0" spc="-30" dirty="0">
                <a:latin typeface="HelvNeue Light for IBM"/>
                <a:cs typeface="HelvNeue Light for IBM"/>
              </a:rPr>
              <a:t>nv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10" dirty="0">
                <a:latin typeface="HelvNeue Light for IBM"/>
                <a:cs typeface="HelvNeue Light for IBM"/>
              </a:rPr>
              <a:t>IBM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ech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ology is 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ail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ble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ldwide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451" y="1985527"/>
            <a:ext cx="475170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gs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c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o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ed </a:t>
            </a:r>
            <a:r>
              <a:rPr sz="1000" b="1" spc="-20" dirty="0">
                <a:latin typeface="HelvNeue Bold for IBM"/>
                <a:cs typeface="HelvNeue Bold for IBM"/>
              </a:rPr>
              <a:t>b</a:t>
            </a:r>
            <a:r>
              <a:rPr sz="1000" b="1" dirty="0">
                <a:latin typeface="HelvNeue Bold for IBM"/>
                <a:cs typeface="HelvNeue Bold for IBM"/>
              </a:rPr>
              <a:t>y IBM Glob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 F</a:t>
            </a:r>
            <a:r>
              <a:rPr sz="1000" b="1" spc="-10" dirty="0">
                <a:latin typeface="HelvNeue Bold for IBM"/>
                <a:cs typeface="HelvNeue Bold for IBM"/>
              </a:rPr>
              <a:t>in</a:t>
            </a:r>
            <a:r>
              <a:rPr sz="1000" b="1" dirty="0">
                <a:latin typeface="HelvNeue Bold for IBM"/>
                <a:cs typeface="HelvNeue Bold for IBM"/>
              </a:rPr>
              <a:t>a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spc="-10" dirty="0">
                <a:latin typeface="HelvNeue Bold for IBM"/>
                <a:cs typeface="HelvNeue Bold for IBM"/>
              </a:rPr>
              <a:t>ci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</a:t>
            </a:r>
            <a:r>
              <a:rPr sz="1000" b="1" spc="-20" dirty="0">
                <a:latin typeface="HelvNeue Bold for IBM"/>
                <a:cs typeface="HelvNeue Bold for IBM"/>
              </a:rPr>
              <a:t> </a:t>
            </a:r>
            <a:r>
              <a:rPr sz="1000" b="1" spc="-10" dirty="0">
                <a:latin typeface="HelvNeue Bold for IBM"/>
                <a:cs typeface="HelvNeue Bold for IBM"/>
              </a:rPr>
              <a:t>o</a:t>
            </a:r>
            <a:r>
              <a:rPr sz="1000" b="1" spc="-20" dirty="0">
                <a:latin typeface="HelvNeue Bold for IBM"/>
                <a:cs typeface="HelvNeue Bold for IBM"/>
              </a:rPr>
              <a:t>p</a:t>
            </a:r>
            <a:r>
              <a:rPr sz="1000" b="1" spc="-10" dirty="0">
                <a:latin typeface="HelvNeue Bold for IBM"/>
                <a:cs typeface="HelvNeue Bold for IBM"/>
              </a:rPr>
              <a:t>tions—</a:t>
            </a:r>
            <a:r>
              <a:rPr sz="1000" b="1" i="1" dirty="0">
                <a:latin typeface="HelvNeue Bold Italic for IBM"/>
                <a:cs typeface="HelvNeue Bold Italic for IBM"/>
              </a:rPr>
              <a:t>a</a:t>
            </a:r>
            <a:r>
              <a:rPr sz="1000" b="1" i="1" spc="-20" dirty="0">
                <a:latin typeface="HelvNeue Bold Italic for IBM"/>
                <a:cs typeface="HelvNeue Bold Italic for IBM"/>
              </a:rPr>
              <a:t> </a:t>
            </a:r>
            <a:r>
              <a:rPr sz="1000" b="1" i="1" spc="-55" dirty="0">
                <a:latin typeface="HelvNeue Bold Italic for IBM"/>
                <a:cs typeface="HelvNeue Bold Italic for IBM"/>
              </a:rPr>
              <a:t>k</a:t>
            </a:r>
            <a:r>
              <a:rPr sz="1000" b="1" i="1" spc="-35" dirty="0">
                <a:latin typeface="HelvNeue Bold Italic for IBM"/>
                <a:cs typeface="HelvNeue Bold Italic for IBM"/>
              </a:rPr>
              <a:t>e</a:t>
            </a:r>
            <a:r>
              <a:rPr sz="1000" b="1" i="1" dirty="0">
                <a:latin typeface="HelvNeue Bold Italic for IBM"/>
                <a:cs typeface="HelvNeue Bold Italic for IBM"/>
              </a:rPr>
              <a:t>y</a:t>
            </a:r>
            <a:r>
              <a:rPr sz="1000" b="1" i="1" spc="-20" dirty="0">
                <a:latin typeface="HelvNeue Bold Italic for IBM"/>
                <a:cs typeface="HelvNeue Bold Italic for IBM"/>
              </a:rPr>
              <a:t> </a:t>
            </a:r>
            <a:r>
              <a:rPr sz="1000" b="1" i="1" spc="-10" dirty="0">
                <a:latin typeface="HelvNeue Bold Italic for IBM"/>
                <a:cs typeface="HelvNeue Bold Italic for IBM"/>
              </a:rPr>
              <a:t>IB</a:t>
            </a:r>
            <a:r>
              <a:rPr sz="1000" b="1" i="1" dirty="0">
                <a:latin typeface="HelvNeue Bold Italic for IBM"/>
                <a:cs typeface="HelvNeue Bold Italic for IBM"/>
              </a:rPr>
              <a:t>M</a:t>
            </a:r>
            <a:r>
              <a:rPr sz="1000" b="1" i="1" spc="-20" dirty="0">
                <a:latin typeface="HelvNeue Bold Italic for IBM"/>
                <a:cs typeface="HelvNeue Bold Italic for IBM"/>
              </a:rPr>
              <a:t> </a:t>
            </a:r>
            <a:r>
              <a:rPr sz="1000" b="1" i="1" spc="-10" dirty="0">
                <a:latin typeface="HelvNeue Bold Italic for IBM"/>
                <a:cs typeface="HelvNeue Bold Italic for IBM"/>
              </a:rPr>
              <a:t>d</a:t>
            </a:r>
            <a:r>
              <a:rPr sz="1000" b="1" i="1" spc="-5" dirty="0">
                <a:latin typeface="HelvNeue Bold Italic for IBM"/>
                <a:cs typeface="HelvNeue Bold Italic for IBM"/>
              </a:rPr>
              <a:t>i</a:t>
            </a:r>
            <a:r>
              <a:rPr sz="1000" b="1" i="1" spc="65" dirty="0">
                <a:latin typeface="HelvNeue Bold Italic for IBM"/>
                <a:cs typeface="HelvNeue Bold Italic for IBM"/>
              </a:rPr>
              <a:t>f</a:t>
            </a:r>
            <a:r>
              <a:rPr sz="1000" b="1" i="1" spc="-25" dirty="0">
                <a:latin typeface="HelvNeue Bold Italic for IBM"/>
                <a:cs typeface="HelvNeue Bold Italic for IBM"/>
              </a:rPr>
              <a:t>f</a:t>
            </a:r>
            <a:r>
              <a:rPr sz="1000" b="1" i="1" spc="-10" dirty="0">
                <a:latin typeface="HelvNeue Bold Italic for IBM"/>
                <a:cs typeface="HelvNeue Bold Italic for IBM"/>
              </a:rPr>
              <a:t>e</a:t>
            </a:r>
            <a:r>
              <a:rPr sz="1000" b="1" i="1" spc="10" dirty="0">
                <a:latin typeface="HelvNeue Bold Italic for IBM"/>
                <a:cs typeface="HelvNeue Bold Italic for IBM"/>
              </a:rPr>
              <a:t>r</a:t>
            </a:r>
            <a:r>
              <a:rPr sz="1000" b="1" i="1" spc="-10" dirty="0">
                <a:latin typeface="HelvNeue Bold Italic for IBM"/>
                <a:cs typeface="HelvNeue Bold Italic for IBM"/>
              </a:rPr>
              <a:t>e</a:t>
            </a:r>
            <a:r>
              <a:rPr sz="1000" b="1" i="1" spc="-20" dirty="0">
                <a:latin typeface="HelvNeue Bold Italic for IBM"/>
                <a:cs typeface="HelvNeue Bold Italic for IBM"/>
              </a:rPr>
              <a:t>n</a:t>
            </a:r>
            <a:r>
              <a:rPr sz="1000" b="1" i="1" spc="-10" dirty="0">
                <a:latin typeface="HelvNeue Bold Italic for IBM"/>
                <a:cs typeface="HelvNeue Bold Italic for IBM"/>
              </a:rPr>
              <a:t>ti</a:t>
            </a:r>
            <a:r>
              <a:rPr sz="1000" b="1" i="1" spc="-15" dirty="0">
                <a:latin typeface="HelvNeue Bold Italic for IBM"/>
                <a:cs typeface="HelvNeue Bold Italic for IBM"/>
              </a:rPr>
              <a:t>a</a:t>
            </a:r>
            <a:r>
              <a:rPr sz="1000" b="1" i="1" spc="-35" dirty="0">
                <a:latin typeface="HelvNeue Bold Italic for IBM"/>
                <a:cs typeface="HelvNeue Bold Italic for IBM"/>
              </a:rPr>
              <a:t>t</a:t>
            </a:r>
            <a:r>
              <a:rPr sz="1000" b="1" i="1" spc="-10" dirty="0">
                <a:latin typeface="HelvNeue Bold Italic for IBM"/>
                <a:cs typeface="HelvNeue Bold Italic for IBM"/>
              </a:rPr>
              <a:t>or</a:t>
            </a:r>
            <a:endParaRPr sz="1000">
              <a:latin typeface="HelvNeue Bold Italic for IBM"/>
              <a:cs typeface="HelvNeue Bold Italic for IB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61662" y="7255533"/>
            <a:ext cx="1955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30</a:t>
            </a:r>
            <a:endParaRPr sz="120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45275"/>
            <a:ext cx="46374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F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in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ci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g 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d p</a:t>
            </a:r>
            <a:r>
              <a:rPr sz="1900" spc="1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E6328A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er ag</a:t>
            </a:r>
            <a:r>
              <a:rPr sz="1900" spc="-3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r</a:t>
            </a:r>
            <a:r>
              <a:rPr sz="1900" spc="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spc="-1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m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e</a:t>
            </a:r>
            <a:r>
              <a:rPr sz="1900" spc="-3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ts </a:t>
            </a:r>
            <a:r>
              <a:rPr sz="1900" spc="-4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f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or MS</a:t>
            </a:r>
            <a:r>
              <a:rPr sz="1900" spc="-25" dirty="0">
                <a:solidFill>
                  <a:srgbClr val="E6328A"/>
                </a:solidFill>
                <a:latin typeface="HelvNeue Roman for IBM"/>
                <a:cs typeface="HelvNeue Roman for IBM"/>
              </a:rPr>
              <a:t>P</a:t>
            </a:r>
            <a:r>
              <a:rPr sz="1900" dirty="0">
                <a:solidFill>
                  <a:srgbClr val="E6328A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577347"/>
            <a:ext cx="2456180" cy="152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or IBM </a:t>
            </a:r>
            <a:r>
              <a:rPr sz="1000" b="1" spc="-15" dirty="0">
                <a:latin typeface="HelvNeue Bold for IBM"/>
                <a:cs typeface="HelvNeue Bold for IBM"/>
              </a:rPr>
              <a:t>P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spc="-25" dirty="0">
                <a:latin typeface="HelvNeue Bold for IBM"/>
                <a:cs typeface="HelvNeue Bold for IBM"/>
              </a:rPr>
              <a:t>w</a:t>
            </a:r>
            <a:r>
              <a:rPr sz="1000" b="1" dirty="0">
                <a:latin typeface="HelvNeue Bold for IBM"/>
                <a:cs typeface="HelvNeue Bold for IBM"/>
              </a:rPr>
              <a:t>er 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spc="-15" dirty="0">
                <a:latin typeface="HelvNeue Bold for IBM"/>
                <a:cs typeface="HelvNeue Bold for IBM"/>
              </a:rPr>
              <a:t>y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ems 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z 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spc="-15" dirty="0">
                <a:latin typeface="HelvNeue Bold for IBM"/>
                <a:cs typeface="HelvNeue Bold for IBM"/>
              </a:rPr>
              <a:t>y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ems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spc="-3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ers: IBM MSP </a:t>
            </a:r>
            <a:r>
              <a:rPr sz="1000" b="1" spc="10" dirty="0">
                <a:latin typeface="HelvNeue Bold for IBM"/>
                <a:cs typeface="HelvNeue Bold for IBM"/>
              </a:rPr>
              <a:t>U</a:t>
            </a:r>
            <a:r>
              <a:rPr sz="1000" b="1" dirty="0">
                <a:latin typeface="HelvNeue Bold for IBM"/>
                <a:cs typeface="HelvNeue Bold for IBM"/>
              </a:rPr>
              <a:t>tili</a:t>
            </a:r>
            <a:r>
              <a:rPr sz="1000" b="1" spc="2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y P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ici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g—</a:t>
            </a:r>
            <a:r>
              <a:rPr sz="1000" b="1" spc="5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l</a:t>
            </a:r>
            <a:r>
              <a:rPr sz="1000" b="1" spc="-35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xible Model</a:t>
            </a:r>
            <a:endParaRPr sz="1000">
              <a:latin typeface="HelvNeue Bold for IBM"/>
              <a:cs typeface="HelvNeue Bold for IBM"/>
            </a:endParaRPr>
          </a:p>
          <a:p>
            <a:pPr marL="127000" marR="1778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5" dirty="0">
                <a:latin typeface="HelvNeue Light for IBM"/>
                <a:cs typeface="HelvNeue Light for IBM"/>
              </a:rPr>
              <a:t>L</a:t>
            </a:r>
            <a:r>
              <a:rPr sz="950" b="0" spc="-5" dirty="0">
                <a:latin typeface="HelvNeue Light for IBM"/>
                <a:cs typeface="HelvNeue Light for IBM"/>
              </a:rPr>
              <a:t>ink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y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MSP</a:t>
            </a:r>
            <a:r>
              <a:rPr sz="950" b="0" spc="-5" dirty="0">
                <a:latin typeface="HelvNeue Light for IBM"/>
                <a:cs typeface="HelvNeue Light for IBM"/>
              </a:rPr>
              <a:t>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esults th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ough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y-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6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-u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. 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ts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le </a:t>
            </a:r>
            <a:r>
              <a:rPr sz="950" b="0" spc="-10" dirty="0">
                <a:latin typeface="HelvNeue Light for IBM"/>
                <a:cs typeface="HelvNeue Light for IBM"/>
              </a:rPr>
              <a:t>up</a:t>
            </a:r>
            <a:r>
              <a:rPr sz="950" b="0" spc="-5" dirty="0">
                <a:latin typeface="HelvNeue Light for IBM"/>
                <a:cs typeface="HelvNeue Light for IBM"/>
              </a:rPr>
              <a:t> or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wn</a:t>
            </a:r>
            <a:r>
              <a:rPr sz="950" b="0" spc="-5" dirty="0">
                <a:latin typeface="HelvNeue Light for IBM"/>
                <a:cs typeface="HelvNeue Light for IBM"/>
              </a:rPr>
              <a:t> as usage </a:t>
            </a:r>
            <a:r>
              <a:rPr sz="950" b="0" spc="-10" dirty="0">
                <a:latin typeface="HelvNeue Light for IBM"/>
                <a:cs typeface="HelvNeue Light for IBM"/>
              </a:rPr>
              <a:t>ch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ges</a:t>
            </a:r>
            <a:endParaRPr sz="950">
              <a:latin typeface="HelvNeue Light for IBM"/>
              <a:cs typeface="HelvNeue Light for IBM"/>
            </a:endParaRPr>
          </a:p>
          <a:p>
            <a:pPr marL="127000" marR="31559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8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w-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 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y poi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45" dirty="0">
                <a:latin typeface="HelvNeue Light for IBM"/>
                <a:cs typeface="HelvNeue Light for IBM"/>
              </a:rPr>
              <a:t>f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ble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paci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10" dirty="0">
                <a:latin typeface="HelvNeue Light for IBM"/>
                <a:cs typeface="HelvNeue Light for IBM"/>
              </a:rPr>
              <a:t>ead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10" dirty="0">
                <a:latin typeface="HelvNeue Light for IBM"/>
                <a:cs typeface="HelvNeue Light for IBM"/>
              </a:rPr>
              <a:t>dem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endParaRPr sz="950">
              <a:latin typeface="HelvNeue Light for IBM"/>
              <a:cs typeface="HelvNeue Light for IBM"/>
            </a:endParaRPr>
          </a:p>
          <a:p>
            <a:pPr marL="127000" marR="27241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Au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om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ollection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edu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ope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5" dirty="0">
                <a:latin typeface="HelvNeue Light for IBM"/>
                <a:cs typeface="HelvNeue Light for IBM"/>
              </a:rPr>
              <a:t>tion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8800" y="2577347"/>
            <a:ext cx="2475865" cy="1066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or IBM 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spc="-15" dirty="0">
                <a:latin typeface="HelvNeue Bold for IBM"/>
                <a:cs typeface="HelvNeue Bold for IBM"/>
              </a:rPr>
              <a:t>y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em 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orage XI</a:t>
            </a:r>
            <a:r>
              <a:rPr sz="1000" b="1" spc="-8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, </a:t>
            </a:r>
            <a:r>
              <a:rPr sz="1000" b="1" spc="5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lash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spc="-15" dirty="0">
                <a:latin typeface="HelvNeue Bold for IBM"/>
                <a:cs typeface="HelvNeue Bold for IBM"/>
              </a:rPr>
              <a:t>y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em </a:t>
            </a:r>
            <a:r>
              <a:rPr sz="1000" b="1" spc="15" dirty="0">
                <a:latin typeface="HelvNeue Bold for IBM"/>
                <a:cs typeface="HelvNeue Bold for IBM"/>
              </a:rPr>
              <a:t>8</a:t>
            </a:r>
            <a:r>
              <a:rPr sz="1000" b="1" spc="10" dirty="0">
                <a:latin typeface="HelvNeue Bold for IBM"/>
                <a:cs typeface="HelvNeue Bold for IBM"/>
              </a:rPr>
              <a:t>4</a:t>
            </a:r>
            <a:r>
              <a:rPr sz="1000" b="1" dirty="0">
                <a:latin typeface="HelvNeue Bold for IBM"/>
                <a:cs typeface="HelvNeue Bold for IBM"/>
              </a:rPr>
              <a:t>0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</a:t>
            </a:r>
            <a:r>
              <a:rPr sz="1000" b="1" spc="5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wi</a:t>
            </a:r>
            <a:r>
              <a:rPr sz="1000" b="1" spc="-15" dirty="0">
                <a:latin typeface="HelvNeue Bold for IBM"/>
                <a:cs typeface="HelvNeue Bold for IBM"/>
              </a:rPr>
              <a:t>z</a:t>
            </a:r>
            <a:r>
              <a:rPr sz="1000" b="1" dirty="0">
                <a:latin typeface="HelvNeue Bold for IBM"/>
                <a:cs typeface="HelvNeue Bold for IBM"/>
              </a:rPr>
              <a:t>e V</a:t>
            </a:r>
            <a:r>
              <a:rPr sz="1000" b="1" spc="-10" dirty="0">
                <a:latin typeface="HelvNeue Bold for IBM"/>
                <a:cs typeface="HelvNeue Bold for IBM"/>
              </a:rPr>
              <a:t>7</a:t>
            </a:r>
            <a:r>
              <a:rPr sz="1000" b="1" dirty="0">
                <a:latin typeface="HelvNeue Bold for IBM"/>
                <a:cs typeface="HelvNeue Bold for IBM"/>
              </a:rPr>
              <a:t>000: </a:t>
            </a:r>
            <a:r>
              <a:rPr sz="1000" b="1" spc="-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d</a:t>
            </a:r>
            <a:r>
              <a:rPr sz="1000" b="1" spc="-20" dirty="0">
                <a:latin typeface="HelvNeue Bold for IBM"/>
                <a:cs typeface="HelvNeue Bold for IBM"/>
              </a:rPr>
              <a:t>v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ed 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spc="-15" dirty="0">
                <a:latin typeface="HelvNeue Bold for IBM"/>
                <a:cs typeface="HelvNeue Bold for IBM"/>
              </a:rPr>
              <a:t>y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em Pla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5" dirty="0">
                <a:latin typeface="HelvNeue Bold for IBM"/>
                <a:cs typeface="HelvNeue Bold for IBM"/>
              </a:rPr>
              <a:t>m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endParaRPr sz="1000">
              <a:latin typeface="HelvNeue Bold for IBM"/>
              <a:cs typeface="HelvNeue Bold for IBM"/>
            </a:endParaRPr>
          </a:p>
          <a:p>
            <a:pPr marL="127000" marR="18415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IBM</a:t>
            </a:r>
            <a:r>
              <a:rPr sz="950" b="0" spc="-5" dirty="0">
                <a:latin typeface="HelvNeue Light for IBM"/>
                <a:cs typeface="HelvNeue Light for IBM"/>
              </a:rPr>
              <a:t> in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lls a 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ull </a:t>
            </a:r>
            <a:r>
              <a:rPr sz="950" b="0" spc="-20" dirty="0">
                <a:latin typeface="HelvNeue Light for IBM"/>
                <a:cs typeface="HelvNeue Light for IBM"/>
              </a:rPr>
              <a:t>sy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em</a:t>
            </a:r>
            <a:r>
              <a:rPr sz="950" b="0" spc="-5" dirty="0">
                <a:latin typeface="HelvNeue Light for IBM"/>
                <a:cs typeface="HelvNeue Light for IBM"/>
              </a:rPr>
              <a:t> with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y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ba</a:t>
            </a:r>
            <a:r>
              <a:rPr sz="950" b="0" spc="-10" dirty="0">
                <a:latin typeface="HelvNeue Light for IBM"/>
                <a:cs typeface="HelvNeue Light for IBM"/>
              </a:rPr>
              <a:t>sed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5" dirty="0">
                <a:latin typeface="HelvNeue Light for IBM"/>
                <a:cs typeface="HelvNeue Light for IBM"/>
              </a:rPr>
              <a:t> initi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usage</a:t>
            </a:r>
            <a:endParaRPr sz="950">
              <a:latin typeface="HelvNeue Light for IBM"/>
              <a:cs typeface="HelvNeue Light for IBM"/>
            </a:endParaRPr>
          </a:p>
          <a:p>
            <a:pPr marL="127000" marR="101600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ully </a:t>
            </a:r>
            <a:r>
              <a:rPr sz="950" b="0" spc="-1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ut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35" dirty="0">
                <a:latin typeface="HelvNeue Light for IBM"/>
                <a:cs typeface="HelvNeue Light for IBM"/>
              </a:rPr>
              <a:t>z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paci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e! No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eed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y acti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5800" y="2591063"/>
            <a:ext cx="2507615" cy="1218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565">
              <a:lnSpc>
                <a:spcPct val="100000"/>
              </a:lnSpc>
            </a:pP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or 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pplic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tion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 p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viders </a:t>
            </a:r>
            <a:r>
              <a:rPr sz="1000" b="1" spc="-25" dirty="0">
                <a:latin typeface="HelvNeue Bold for IBM"/>
                <a:cs typeface="HelvNeue Bold for IBM"/>
              </a:rPr>
              <a:t>w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embed IBM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0" dirty="0">
                <a:latin typeface="HelvNeue Bold for IBM"/>
                <a:cs typeface="HelvNeue Bold for IBM"/>
              </a:rPr>
              <a:t>f</a:t>
            </a:r>
            <a:r>
              <a:rPr sz="1000" b="1" spc="15" dirty="0">
                <a:latin typeface="HelvNeue Bold for IBM"/>
                <a:cs typeface="HelvNeue Bold for IBM"/>
              </a:rPr>
              <a:t>t</a:t>
            </a:r>
            <a:r>
              <a:rPr sz="1000" b="1" spc="-20" dirty="0">
                <a:latin typeface="HelvNeue Bold for IBM"/>
                <a:cs typeface="HelvNeue Bold for IBM"/>
              </a:rPr>
              <a:t>w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 i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t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eir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pplication: </a:t>
            </a:r>
            <a:r>
              <a:rPr sz="1000" b="1" spc="2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pplication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pec</a:t>
            </a:r>
            <a:r>
              <a:rPr sz="1000" b="1" spc="25" dirty="0">
                <a:latin typeface="HelvNeue Bold for IBM"/>
                <a:cs typeface="HelvNeue Bold for IBM"/>
              </a:rPr>
              <a:t>i</a:t>
            </a:r>
            <a:r>
              <a:rPr sz="1000" b="1" spc="5" dirty="0">
                <a:latin typeface="HelvNeue Bold for IBM"/>
                <a:cs typeface="HelvNeue Bold for IBM"/>
              </a:rPr>
              <a:t>fic</a:t>
            </a:r>
            <a:r>
              <a:rPr sz="1000" b="1" dirty="0">
                <a:latin typeface="HelvNeue Bold for IBM"/>
                <a:cs typeface="HelvNeue Bold for IBM"/>
              </a:rPr>
              <a:t> </a:t>
            </a:r>
            <a:r>
              <a:rPr sz="1000" b="1" spc="25" dirty="0">
                <a:latin typeface="HelvNeue Bold for IBM"/>
                <a:cs typeface="HelvNeue Bold for IBM"/>
              </a:rPr>
              <a:t>L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en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 (ASL)</a:t>
            </a:r>
            <a:endParaRPr sz="1000">
              <a:latin typeface="HelvNeue Bold for IBM"/>
              <a:cs typeface="HelvNeue Bold for IBM"/>
            </a:endParaRPr>
          </a:p>
          <a:p>
            <a:pPr marL="127000" marR="5080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Suppo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on-p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emi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es or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4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6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- 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10" dirty="0">
                <a:latin typeface="HelvNeue Light for IBM"/>
                <a:cs typeface="HelvNeue Light for IBM"/>
              </a:rPr>
              <a:t>os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ed</a:t>
            </a:r>
            <a:r>
              <a:rPr sz="950" b="0" spc="-5" dirty="0">
                <a:latin typeface="HelvNeue Light for IBM"/>
                <a:cs typeface="HelvNeue Light for IBM"/>
              </a:rPr>
              <a:t> S</a:t>
            </a:r>
            <a:r>
              <a:rPr sz="950" b="0" spc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aS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 depl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y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  <a:p>
            <a:pPr marL="127000" marR="14160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Fl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xible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ici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tions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cludi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pe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10" dirty="0">
                <a:latin typeface="HelvNeue Light for IBM"/>
                <a:cs typeface="HelvNeue Light for IBM"/>
              </a:rPr>
              <a:t>enue</a:t>
            </a:r>
            <a:r>
              <a:rPr sz="950" b="0" spc="-5" dirty="0">
                <a:latin typeface="HelvNeue Light for IBM"/>
                <a:cs typeface="HelvNeue Light for IBM"/>
              </a:rPr>
              <a:t> or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thly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1985527"/>
            <a:ext cx="602551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HelvNeue Bold for IBM"/>
                <a:cs typeface="HelvNeue Bold for IBM"/>
              </a:rPr>
              <a:t>U</a:t>
            </a:r>
            <a:r>
              <a:rPr sz="1000" b="1" spc="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age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spc="-5" dirty="0">
                <a:latin typeface="HelvNeue Bold for IBM"/>
                <a:cs typeface="HelvNeue Bold for IBM"/>
              </a:rPr>
              <a:t>t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 p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ici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o</a:t>
            </a:r>
            <a:r>
              <a:rPr sz="1000" b="1" spc="-10" dirty="0">
                <a:latin typeface="HelvNeue Bold for IBM"/>
                <a:cs typeface="HelvNeue Bold for IBM"/>
              </a:rPr>
              <a:t>p</a:t>
            </a:r>
            <a:r>
              <a:rPr sz="1000" b="1" dirty="0">
                <a:latin typeface="HelvNeue Bold for IBM"/>
                <a:cs typeface="HelvNeue Bold for IBM"/>
              </a:rPr>
              <a:t>tions 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elp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b</a:t>
            </a:r>
            <a:r>
              <a:rPr sz="1000" b="1" spc="-10" dirty="0">
                <a:latin typeface="HelvNeue Bold for IBM"/>
                <a:cs typeface="HelvNeue Bold for IBM"/>
              </a:rPr>
              <a:t>e</a:t>
            </a:r>
            <a:r>
              <a:rPr sz="1000" b="1" spc="30" dirty="0">
                <a:latin typeface="HelvNeue Bold for IBM"/>
                <a:cs typeface="HelvNeue Bold for IBM"/>
              </a:rPr>
              <a:t>t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er m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 cash </a:t>
            </a:r>
            <a:r>
              <a:rPr sz="1000" b="1" spc="5" dirty="0">
                <a:latin typeface="HelvNeue Bold for IBM"/>
                <a:cs typeface="HelvNeue Bold for IBM"/>
              </a:rPr>
              <a:t>fl</a:t>
            </a:r>
            <a:r>
              <a:rPr sz="1000" b="1" spc="-1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w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g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spc="40" dirty="0">
                <a:latin typeface="HelvNeue Bold for IBM"/>
                <a:cs typeface="HelvNeue Bold for IBM"/>
              </a:rPr>
              <a:t>w</a:t>
            </a:r>
            <a:r>
              <a:rPr sz="1000" b="1" dirty="0">
                <a:latin typeface="HelvNeue Bold for IBM"/>
                <a:cs typeface="HelvNeue Bold for IBM"/>
              </a:rPr>
              <a:t>th—</a:t>
            </a:r>
            <a:r>
              <a:rPr sz="1000" b="1" i="1" dirty="0">
                <a:latin typeface="HelvNeue Bold Italic for IBM"/>
                <a:cs typeface="HelvNeue Bold Italic for IBM"/>
              </a:rPr>
              <a:t>a </a:t>
            </a:r>
            <a:r>
              <a:rPr sz="1000" b="1" i="1" spc="-45" dirty="0">
                <a:latin typeface="HelvNeue Bold Italic for IBM"/>
                <a:cs typeface="HelvNeue Bold Italic for IBM"/>
              </a:rPr>
              <a:t>k</a:t>
            </a:r>
            <a:r>
              <a:rPr sz="1000" b="1" i="1" spc="-25" dirty="0">
                <a:latin typeface="HelvNeue Bold Italic for IBM"/>
                <a:cs typeface="HelvNeue Bold Italic for IBM"/>
              </a:rPr>
              <a:t>e</a:t>
            </a:r>
            <a:r>
              <a:rPr sz="1000" b="1" i="1" dirty="0">
                <a:latin typeface="HelvNeue Bold Italic for IBM"/>
                <a:cs typeface="HelvNeue Bold Italic for IBM"/>
              </a:rPr>
              <a:t>y IBM d</a:t>
            </a:r>
            <a:r>
              <a:rPr sz="1000" b="1" i="1" spc="5" dirty="0">
                <a:latin typeface="HelvNeue Bold Italic for IBM"/>
                <a:cs typeface="HelvNeue Bold Italic for IBM"/>
              </a:rPr>
              <a:t>i</a:t>
            </a:r>
            <a:r>
              <a:rPr sz="1000" b="1" i="1" spc="75" dirty="0">
                <a:latin typeface="HelvNeue Bold Italic for IBM"/>
                <a:cs typeface="HelvNeue Bold Italic for IBM"/>
              </a:rPr>
              <a:t>f</a:t>
            </a:r>
            <a:r>
              <a:rPr sz="1000" b="1" i="1" spc="-15" dirty="0">
                <a:latin typeface="HelvNeue Bold Italic for IBM"/>
                <a:cs typeface="HelvNeue Bold Italic for IBM"/>
              </a:rPr>
              <a:t>f</a:t>
            </a:r>
            <a:r>
              <a:rPr sz="1000" b="1" i="1" dirty="0">
                <a:latin typeface="HelvNeue Bold Italic for IBM"/>
                <a:cs typeface="HelvNeue Bold Italic for IBM"/>
              </a:rPr>
              <a:t>e</a:t>
            </a:r>
            <a:r>
              <a:rPr sz="1000" b="1" i="1" spc="20" dirty="0">
                <a:latin typeface="HelvNeue Bold Italic for IBM"/>
                <a:cs typeface="HelvNeue Bold Italic for IBM"/>
              </a:rPr>
              <a:t>r</a:t>
            </a:r>
            <a:r>
              <a:rPr sz="1000" b="1" i="1" dirty="0">
                <a:latin typeface="HelvNeue Bold Italic for IBM"/>
                <a:cs typeface="HelvNeue Bold Italic for IBM"/>
              </a:rPr>
              <a:t>e</a:t>
            </a:r>
            <a:r>
              <a:rPr sz="1000" b="1" i="1" spc="-10" dirty="0">
                <a:latin typeface="HelvNeue Bold Italic for IBM"/>
                <a:cs typeface="HelvNeue Bold Italic for IBM"/>
              </a:rPr>
              <a:t>n</a:t>
            </a:r>
            <a:r>
              <a:rPr sz="1000" b="1" i="1" dirty="0">
                <a:latin typeface="HelvNeue Bold Italic for IBM"/>
                <a:cs typeface="HelvNeue Bold Italic for IBM"/>
              </a:rPr>
              <a:t>ti</a:t>
            </a:r>
            <a:r>
              <a:rPr sz="1000" b="1" i="1" spc="-5" dirty="0">
                <a:latin typeface="HelvNeue Bold Italic for IBM"/>
                <a:cs typeface="HelvNeue Bold Italic for IBM"/>
              </a:rPr>
              <a:t>a</a:t>
            </a:r>
            <a:r>
              <a:rPr sz="1000" b="1" i="1" spc="-25" dirty="0">
                <a:latin typeface="HelvNeue Bold Italic for IBM"/>
                <a:cs typeface="HelvNeue Bold Italic for IBM"/>
              </a:rPr>
              <a:t>t</a:t>
            </a:r>
            <a:r>
              <a:rPr sz="1000" b="1" i="1" dirty="0">
                <a:latin typeface="HelvNeue Bold Italic for IBM"/>
                <a:cs typeface="HelvNeue Bold Italic for IBM"/>
              </a:rPr>
              <a:t>or</a:t>
            </a:r>
            <a:endParaRPr sz="1000">
              <a:latin typeface="HelvNeue Bold Italic for IBM"/>
              <a:cs typeface="HelvNeue Bold Italic for IB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31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1800" y="1445275"/>
            <a:ext cx="1650364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MSP use cas</a:t>
            </a:r>
            <a:r>
              <a:rPr sz="1900" spc="-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985527"/>
            <a:ext cx="216852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olutions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build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our in</a:t>
            </a:r>
            <a:r>
              <a:rPr sz="1000" b="1" spc="15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ra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r>
              <a:rPr sz="1000" b="1" spc="1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u</a:t>
            </a:r>
            <a:r>
              <a:rPr sz="1000" b="1" spc="1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tu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M7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naged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Ser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vi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Sil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v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erS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k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y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Vi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sen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sa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1500" y="1985527"/>
            <a:ext cx="22002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olutions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ecu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our in</a:t>
            </a:r>
            <a:r>
              <a:rPr sz="1000" b="1" spc="15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ra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r>
              <a:rPr sz="1000" b="1" spc="1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u</a:t>
            </a:r>
            <a:r>
              <a:rPr sz="1000" b="1" spc="1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tu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cc</a:t>
            </a:r>
            <a:r>
              <a:rPr sz="950" b="0" spc="-5" dirty="0">
                <a:latin typeface="HelvNeue Light for IBM"/>
                <a:cs typeface="HelvNeue Light for IBM"/>
              </a:rPr>
              <a:t>ele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SAP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Cegeka</a:t>
            </a:r>
            <a:endParaRPr sz="950">
              <a:latin typeface="HelvNeue Light for IBM"/>
              <a:cs typeface="HelvNeue Light for IBM"/>
            </a:endParaRPr>
          </a:p>
          <a:p>
            <a:pPr marL="127000" marR="40513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5" dirty="0">
                <a:latin typeface="HelvNeue Light for IBM"/>
                <a:cs typeface="HelvNeue Light for IBM"/>
              </a:rPr>
              <a:t>2</a:t>
            </a:r>
            <a:r>
              <a:rPr sz="950" b="0" spc="-5" dirty="0">
                <a:latin typeface="HelvNeue Light for IBM"/>
                <a:cs typeface="HelvNeue Light for IBM"/>
              </a:rPr>
              <a:t>4x7 </a:t>
            </a:r>
            <a:r>
              <a:rPr sz="950" b="0" spc="-25" dirty="0">
                <a:latin typeface="HelvNeue Light for IBM"/>
                <a:cs typeface="HelvNeue Light for IBM"/>
              </a:rPr>
              <a:t>a</a:t>
            </a:r>
            <a:r>
              <a:rPr sz="950" b="0" spc="-35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ail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bili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25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f 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a is c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uci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E</a:t>
            </a:r>
            <a:r>
              <a:rPr sz="950" b="0" u="sng" spc="-18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XPL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AN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onsulti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</a:rPr>
              <a:t>g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5800" y="1985527"/>
            <a:ext cx="2316480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olutions 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en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ble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g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w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</a:t>
            </a:r>
            <a:r>
              <a:rPr sz="1000" b="1" spc="-35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x</a:t>
            </a:r>
            <a:r>
              <a:rPr sz="1000" b="1" dirty="0">
                <a:latin typeface="HelvNeue Bold for IBM"/>
                <a:cs typeface="HelvNeue Bold for IBM"/>
              </a:rPr>
              <a:t>p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our 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F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7"/>
              </a:rPr>
              <a:t>eeBit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A</a:t>
            </a:r>
            <a:r>
              <a:rPr sz="950" b="0" u="sng" spc="-3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B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 onli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8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10346" y="6039103"/>
            <a:ext cx="576452" cy="17326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6072" y="6318427"/>
            <a:ext cx="246594" cy="2465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25231" y="6532295"/>
            <a:ext cx="175323" cy="1221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04924" y="6455232"/>
            <a:ext cx="195541" cy="391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7011" y="5427700"/>
            <a:ext cx="684923" cy="6849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02963" y="5553570"/>
            <a:ext cx="433060" cy="4331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9146" y="5130800"/>
            <a:ext cx="1279334" cy="1828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0518" y="6841434"/>
            <a:ext cx="819023" cy="9303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37566" y="7126922"/>
            <a:ext cx="246551" cy="2465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0011" y="7098576"/>
            <a:ext cx="316788" cy="6731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7602" y="7409485"/>
            <a:ext cx="29197" cy="1589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50519" y="6839318"/>
            <a:ext cx="819021" cy="93244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7566" y="7126922"/>
            <a:ext cx="246551" cy="2465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83563" y="7413091"/>
            <a:ext cx="214388" cy="510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18806" y="7411389"/>
            <a:ext cx="412165" cy="2346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81536" y="5812983"/>
            <a:ext cx="1903310" cy="19050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9808" y="6103772"/>
            <a:ext cx="684936" cy="6849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05721" y="6229718"/>
            <a:ext cx="433148" cy="43305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31660" y="7183831"/>
            <a:ext cx="246557" cy="24655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72771" y="6456184"/>
            <a:ext cx="195732" cy="57548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80975" y="7205455"/>
            <a:ext cx="5617" cy="1091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87205" y="7094346"/>
            <a:ext cx="169003" cy="1100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60667" y="6901980"/>
            <a:ext cx="195516" cy="3915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6311" y="7272223"/>
            <a:ext cx="1280198" cy="4995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14477" y="7259637"/>
            <a:ext cx="684933" cy="51212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0394" y="7385570"/>
            <a:ext cx="433136" cy="38619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03356" y="7157249"/>
            <a:ext cx="1676135" cy="61451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4456" y="7259701"/>
            <a:ext cx="684949" cy="51206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40352" y="7385646"/>
            <a:ext cx="433173" cy="38611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81943" y="7297305"/>
            <a:ext cx="63715" cy="8729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8441" y="7471270"/>
            <a:ext cx="35318" cy="5909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12298" y="5980874"/>
            <a:ext cx="860996" cy="172398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4761" y="7259802"/>
            <a:ext cx="684961" cy="51196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40709" y="7385710"/>
            <a:ext cx="433049" cy="38605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39699" y="6267297"/>
            <a:ext cx="246528" cy="24654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63199" y="7156412"/>
            <a:ext cx="277825" cy="448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25861" y="6553454"/>
            <a:ext cx="213131" cy="5102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92790" y="6551752"/>
            <a:ext cx="412203" cy="2346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94570" y="6335204"/>
            <a:ext cx="1903330" cy="14365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14690" y="7259751"/>
            <a:ext cx="684930" cy="51201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40558" y="7385710"/>
            <a:ext cx="433139" cy="38605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81120" y="6618122"/>
            <a:ext cx="246545" cy="24657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2689" y="7233132"/>
            <a:ext cx="163969" cy="20563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23233" y="6831545"/>
            <a:ext cx="175526" cy="12261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23271" y="6754952"/>
            <a:ext cx="195529" cy="39157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51340" y="7002297"/>
            <a:ext cx="2245929" cy="76946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14685" y="7259701"/>
            <a:ext cx="684949" cy="51206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40585" y="7385659"/>
            <a:ext cx="433163" cy="38610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27534" y="7480630"/>
            <a:ext cx="246542" cy="24653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11315" y="7518310"/>
            <a:ext cx="33923" cy="25345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10851" y="7461275"/>
            <a:ext cx="54225" cy="27942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10913" y="6972351"/>
            <a:ext cx="1086015" cy="79941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14639" y="7259599"/>
            <a:ext cx="684958" cy="51216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40593" y="7385507"/>
            <a:ext cx="433070" cy="38625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16667" y="6973087"/>
            <a:ext cx="1279372" cy="79867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14545" y="7259599"/>
            <a:ext cx="684974" cy="51216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40520" y="7385481"/>
            <a:ext cx="433057" cy="38628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562" y="5992901"/>
            <a:ext cx="1481635" cy="177886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9616" y="6272479"/>
            <a:ext cx="246538" cy="24655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9036" y="6558635"/>
            <a:ext cx="210947" cy="5104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0850" y="6556959"/>
            <a:ext cx="344741" cy="234683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75842" y="6433883"/>
            <a:ext cx="684936" cy="68492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1723" y="6559791"/>
            <a:ext cx="433165" cy="43305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8268" y="6143980"/>
            <a:ext cx="3081159" cy="162778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864" y="7165606"/>
            <a:ext cx="818680" cy="606158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2455" y="7451217"/>
            <a:ext cx="246545" cy="24657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5828" y="7593355"/>
            <a:ext cx="122669" cy="17555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9302" y="7593380"/>
            <a:ext cx="321562" cy="178384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2112" y="7167816"/>
            <a:ext cx="818819" cy="60394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47838" y="7451407"/>
            <a:ext cx="246554" cy="246545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76450" y="7664208"/>
            <a:ext cx="114531" cy="1075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56727" y="7588224"/>
            <a:ext cx="131980" cy="18354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41746" y="7484364"/>
            <a:ext cx="246545" cy="24655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59591" y="7202499"/>
            <a:ext cx="818602" cy="56926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908917" y="7627988"/>
            <a:ext cx="74243" cy="14377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09335" y="7628026"/>
            <a:ext cx="266179" cy="14373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35033" y="7396568"/>
            <a:ext cx="148526" cy="344766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90151" y="7251039"/>
            <a:ext cx="393369" cy="489839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829784" y="2848759"/>
            <a:ext cx="1059815" cy="199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18224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950">
              <a:latin typeface="Times New Roman"/>
              <a:cs typeface="Times New Roman"/>
            </a:endParaRPr>
          </a:p>
          <a:p>
            <a:pPr marL="55244" marR="4762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32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78531" y="2023746"/>
            <a:ext cx="2508250" cy="4476115"/>
          </a:xfrm>
          <a:custGeom>
            <a:avLst/>
            <a:gdLst/>
            <a:ahLst/>
            <a:cxnLst/>
            <a:rect l="l" t="t" r="r" b="b"/>
            <a:pathLst>
              <a:path w="2508250" h="4476115">
                <a:moveTo>
                  <a:pt x="152368" y="0"/>
                </a:moveTo>
                <a:lnTo>
                  <a:pt x="104587" y="249"/>
                </a:lnTo>
                <a:lnTo>
                  <a:pt x="53454" y="3897"/>
                </a:lnTo>
                <a:lnTo>
                  <a:pt x="15758" y="22731"/>
                </a:lnTo>
                <a:lnTo>
                  <a:pt x="1920" y="68505"/>
                </a:lnTo>
                <a:lnTo>
                  <a:pt x="3" y="127015"/>
                </a:lnTo>
                <a:lnTo>
                  <a:pt x="0" y="4348654"/>
                </a:lnTo>
                <a:lnTo>
                  <a:pt x="218" y="4371051"/>
                </a:lnTo>
                <a:lnTo>
                  <a:pt x="3866" y="4422184"/>
                </a:lnTo>
                <a:lnTo>
                  <a:pt x="22700" y="4459881"/>
                </a:lnTo>
                <a:lnTo>
                  <a:pt x="68474" y="4473718"/>
                </a:lnTo>
                <a:lnTo>
                  <a:pt x="127688" y="4475641"/>
                </a:lnTo>
                <a:lnTo>
                  <a:pt x="2403599" y="4475421"/>
                </a:lnTo>
                <a:lnTo>
                  <a:pt x="2454732" y="4471772"/>
                </a:lnTo>
                <a:lnTo>
                  <a:pt x="2492429" y="4452939"/>
                </a:lnTo>
                <a:lnTo>
                  <a:pt x="2506266" y="4407164"/>
                </a:lnTo>
                <a:lnTo>
                  <a:pt x="2508183" y="4348654"/>
                </a:lnTo>
                <a:lnTo>
                  <a:pt x="2508187" y="127015"/>
                </a:lnTo>
                <a:lnTo>
                  <a:pt x="2507969" y="104619"/>
                </a:lnTo>
                <a:lnTo>
                  <a:pt x="2504321" y="53485"/>
                </a:lnTo>
                <a:lnTo>
                  <a:pt x="2485487" y="15789"/>
                </a:lnTo>
                <a:lnTo>
                  <a:pt x="2439713" y="1951"/>
                </a:lnTo>
                <a:lnTo>
                  <a:pt x="152368" y="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7881" y="2023746"/>
            <a:ext cx="2508250" cy="4485005"/>
          </a:xfrm>
          <a:custGeom>
            <a:avLst/>
            <a:gdLst/>
            <a:ahLst/>
            <a:cxnLst/>
            <a:rect l="l" t="t" r="r" b="b"/>
            <a:pathLst>
              <a:path w="2508250" h="4485005">
                <a:moveTo>
                  <a:pt x="152368" y="0"/>
                </a:moveTo>
                <a:lnTo>
                  <a:pt x="104587" y="249"/>
                </a:lnTo>
                <a:lnTo>
                  <a:pt x="53454" y="3897"/>
                </a:lnTo>
                <a:lnTo>
                  <a:pt x="15758" y="22731"/>
                </a:lnTo>
                <a:lnTo>
                  <a:pt x="1920" y="68505"/>
                </a:lnTo>
                <a:lnTo>
                  <a:pt x="3" y="127015"/>
                </a:lnTo>
                <a:lnTo>
                  <a:pt x="0" y="4357735"/>
                </a:lnTo>
                <a:lnTo>
                  <a:pt x="218" y="4380131"/>
                </a:lnTo>
                <a:lnTo>
                  <a:pt x="3866" y="4431265"/>
                </a:lnTo>
                <a:lnTo>
                  <a:pt x="22700" y="4468961"/>
                </a:lnTo>
                <a:lnTo>
                  <a:pt x="68474" y="4482799"/>
                </a:lnTo>
                <a:lnTo>
                  <a:pt x="127688" y="4484722"/>
                </a:lnTo>
                <a:lnTo>
                  <a:pt x="2403599" y="4484501"/>
                </a:lnTo>
                <a:lnTo>
                  <a:pt x="2454732" y="4480853"/>
                </a:lnTo>
                <a:lnTo>
                  <a:pt x="2492429" y="4462019"/>
                </a:lnTo>
                <a:lnTo>
                  <a:pt x="2506266" y="4416245"/>
                </a:lnTo>
                <a:lnTo>
                  <a:pt x="2508183" y="4357735"/>
                </a:lnTo>
                <a:lnTo>
                  <a:pt x="2508187" y="127015"/>
                </a:lnTo>
                <a:lnTo>
                  <a:pt x="2507969" y="104619"/>
                </a:lnTo>
                <a:lnTo>
                  <a:pt x="2504321" y="53485"/>
                </a:lnTo>
                <a:lnTo>
                  <a:pt x="2485487" y="15789"/>
                </a:lnTo>
                <a:lnTo>
                  <a:pt x="2439713" y="1951"/>
                </a:lnTo>
                <a:lnTo>
                  <a:pt x="152368" y="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931" y="2023746"/>
            <a:ext cx="2508250" cy="4488815"/>
          </a:xfrm>
          <a:custGeom>
            <a:avLst/>
            <a:gdLst/>
            <a:ahLst/>
            <a:cxnLst/>
            <a:rect l="l" t="t" r="r" b="b"/>
            <a:pathLst>
              <a:path w="2508250" h="4488815">
                <a:moveTo>
                  <a:pt x="152368" y="0"/>
                </a:moveTo>
                <a:lnTo>
                  <a:pt x="104587" y="249"/>
                </a:lnTo>
                <a:lnTo>
                  <a:pt x="53454" y="3897"/>
                </a:lnTo>
                <a:lnTo>
                  <a:pt x="15758" y="22731"/>
                </a:lnTo>
                <a:lnTo>
                  <a:pt x="1920" y="68505"/>
                </a:lnTo>
                <a:lnTo>
                  <a:pt x="3" y="127015"/>
                </a:lnTo>
                <a:lnTo>
                  <a:pt x="0" y="4361354"/>
                </a:lnTo>
                <a:lnTo>
                  <a:pt x="218" y="4383751"/>
                </a:lnTo>
                <a:lnTo>
                  <a:pt x="3866" y="4434884"/>
                </a:lnTo>
                <a:lnTo>
                  <a:pt x="22700" y="4472581"/>
                </a:lnTo>
                <a:lnTo>
                  <a:pt x="68474" y="4486418"/>
                </a:lnTo>
                <a:lnTo>
                  <a:pt x="127688" y="4488341"/>
                </a:lnTo>
                <a:lnTo>
                  <a:pt x="2403599" y="4488121"/>
                </a:lnTo>
                <a:lnTo>
                  <a:pt x="2454732" y="4484472"/>
                </a:lnTo>
                <a:lnTo>
                  <a:pt x="2492429" y="4465639"/>
                </a:lnTo>
                <a:lnTo>
                  <a:pt x="2506266" y="4419864"/>
                </a:lnTo>
                <a:lnTo>
                  <a:pt x="2508183" y="4361354"/>
                </a:lnTo>
                <a:lnTo>
                  <a:pt x="2508187" y="127015"/>
                </a:lnTo>
                <a:lnTo>
                  <a:pt x="2507969" y="104619"/>
                </a:lnTo>
                <a:lnTo>
                  <a:pt x="2504321" y="53485"/>
                </a:lnTo>
                <a:lnTo>
                  <a:pt x="2485487" y="15789"/>
                </a:lnTo>
                <a:lnTo>
                  <a:pt x="2439713" y="1951"/>
                </a:lnTo>
                <a:lnTo>
                  <a:pt x="152368" y="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500" y="1445275"/>
            <a:ext cx="196405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H</a:t>
            </a:r>
            <a:r>
              <a:rPr sz="1900" spc="-5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o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w </a:t>
            </a:r>
            <a:r>
              <a:rPr sz="1900" spc="-6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t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o g</a:t>
            </a:r>
            <a:r>
              <a:rPr sz="1900" spc="-2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t </a:t>
            </a:r>
            <a:r>
              <a:rPr sz="1900" spc="-1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s</a:t>
            </a:r>
            <a:r>
              <a:rPr sz="1900" spc="-2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t</a:t>
            </a:r>
            <a:r>
              <a:rPr sz="1900" spc="1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FFCF01"/>
                </a:solidFill>
                <a:latin typeface="HelvNeue Roman for IBM"/>
                <a:cs typeface="HelvNeue Roman for IBM"/>
              </a:rPr>
              <a:t>r</a:t>
            </a:r>
            <a:r>
              <a:rPr sz="1900" spc="-6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t</a:t>
            </a:r>
            <a:r>
              <a:rPr sz="1900" spc="5" dirty="0">
                <a:solidFill>
                  <a:srgbClr val="FFCF01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FCF01"/>
                </a:solidFill>
                <a:latin typeface="HelvNeue Roman for IBM"/>
                <a:cs typeface="HelvNeue Roman for IBM"/>
              </a:rPr>
              <a:t>d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364" y="2297647"/>
            <a:ext cx="1783714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59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spc="-15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5" dirty="0">
                <a:solidFill>
                  <a:srgbClr val="FFFFFF"/>
                </a:solidFill>
                <a:latin typeface="Lubalin Demi for IBM"/>
                <a:cs typeface="Lubalin Demi for IBM"/>
              </a:rPr>
              <a:t>p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 </a:t>
            </a:r>
            <a:r>
              <a:rPr sz="1200" b="1" spc="-15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o </a:t>
            </a:r>
            <a:r>
              <a:rPr sz="1200" b="1" spc="-15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a</a:t>
            </a:r>
            <a:r>
              <a:rPr sz="1200" b="1" spc="-20" dirty="0">
                <a:solidFill>
                  <a:srgbClr val="FFFFFF"/>
                </a:solidFill>
                <a:latin typeface="Lubalin Demi for IBM"/>
                <a:cs typeface="Lubalin Demi for IBM"/>
              </a:rPr>
              <a:t>k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 for a 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spc="-20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w MSP </a:t>
            </a:r>
            <a:r>
              <a:rPr sz="1200" b="1" spc="-15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o </a:t>
            </a:r>
            <a:r>
              <a:rPr sz="1200" b="1" spc="40" dirty="0">
                <a:solidFill>
                  <a:srgbClr val="FFFFFF"/>
                </a:solidFill>
                <a:latin typeface="Lubalin Demi for IBM"/>
                <a:cs typeface="Lubalin Demi for IBM"/>
              </a:rPr>
              <a:t>be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co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m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 a </a:t>
            </a:r>
            <a:r>
              <a:rPr sz="1200" b="1" spc="-25" dirty="0">
                <a:solidFill>
                  <a:srgbClr val="FFFFFF"/>
                </a:solidFill>
                <a:latin typeface="Lubalin Demi for IBM"/>
                <a:cs typeface="Lubalin Demi for IBM"/>
              </a:rPr>
              <a:t>B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usi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spc="5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ss Pa</a:t>
            </a:r>
            <a:r>
              <a:rPr sz="1200" b="1" spc="55" dirty="0">
                <a:solidFill>
                  <a:srgbClr val="FFFFFF"/>
                </a:solidFill>
                <a:latin typeface="Lubalin Demi for IBM"/>
                <a:cs typeface="Lubalin Demi for IBM"/>
              </a:rPr>
              <a:t>r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er of IBM</a:t>
            </a:r>
            <a:endParaRPr sz="1200">
              <a:latin typeface="Lubalin Demi for IBM"/>
              <a:cs typeface="Lubalin Demi for IB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1694" y="4395378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>
                <a:moveTo>
                  <a:pt x="0" y="0"/>
                </a:moveTo>
                <a:lnTo>
                  <a:pt x="321043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8925" y="6056557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5">
                <a:moveTo>
                  <a:pt x="0" y="0"/>
                </a:moveTo>
                <a:lnTo>
                  <a:pt x="611327" y="0"/>
                </a:lnTo>
              </a:path>
            </a:pathLst>
          </a:custGeom>
          <a:ln w="3175">
            <a:solidFill>
              <a:srgbClr val="215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83284" y="2277009"/>
            <a:ext cx="218186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25" dirty="0">
                <a:solidFill>
                  <a:srgbClr val="FFFFFF"/>
                </a:solidFill>
                <a:latin typeface="Lubalin Demi for IBM"/>
                <a:cs typeface="Lubalin Demi for IBM"/>
              </a:rPr>
              <a:t>p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spc="45" dirty="0">
                <a:solidFill>
                  <a:srgbClr val="FFFFFF"/>
                </a:solidFill>
                <a:latin typeface="Lubalin Demi for IBM"/>
                <a:cs typeface="Lubalin Demi for IBM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o</a:t>
            </a:r>
            <a:r>
              <a:rPr sz="1200" b="1" spc="45" dirty="0">
                <a:solidFill>
                  <a:srgbClr val="FFFFFF"/>
                </a:solidFill>
                <a:latin typeface="Lubalin Demi for IBM"/>
                <a:cs typeface="Lubalin Demi for IBM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a</a:t>
            </a:r>
            <a:r>
              <a:rPr sz="1200" b="1" spc="5" dirty="0">
                <a:solidFill>
                  <a:srgbClr val="FFFFFF"/>
                </a:solidFill>
                <a:latin typeface="Lubalin Demi for IBM"/>
                <a:cs typeface="Lubalin Demi for IBM"/>
              </a:rPr>
              <a:t>k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45" dirty="0">
                <a:solidFill>
                  <a:srgbClr val="FFFFFF"/>
                </a:solidFill>
                <a:latin typeface="Lubalin Demi for IBM"/>
                <a:cs typeface="Lubalin Demi for IBM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fo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r</a:t>
            </a:r>
            <a:r>
              <a:rPr sz="1200" b="1" spc="45" dirty="0">
                <a:solidFill>
                  <a:srgbClr val="FFFFFF"/>
                </a:solidFill>
                <a:latin typeface="Lubalin Demi for IBM"/>
                <a:cs typeface="Lubalin Demi for IBM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a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spc="45" dirty="0">
                <a:solidFill>
                  <a:srgbClr val="FFFFFF"/>
                </a:solidFill>
                <a:latin typeface="Lubalin Demi for IBM"/>
                <a:cs typeface="Lubalin Demi for IBM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xi</a:t>
            </a:r>
            <a:r>
              <a:rPr sz="1200" b="1" spc="35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ti</a:t>
            </a:r>
            <a:r>
              <a:rPr sz="1200" b="1" spc="15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g B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usi</a:t>
            </a:r>
            <a:r>
              <a:rPr sz="1200" b="1" spc="15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spc="30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spc="45" dirty="0">
                <a:solidFill>
                  <a:srgbClr val="FFFFFF"/>
                </a:solidFill>
                <a:latin typeface="Lubalin Demi for IBM"/>
                <a:cs typeface="Lubalin Demi for IBM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Pa</a:t>
            </a:r>
            <a:r>
              <a:rPr sz="1200" b="1" spc="80" dirty="0">
                <a:solidFill>
                  <a:srgbClr val="FFFFFF"/>
                </a:solidFill>
                <a:latin typeface="Lubalin Demi for IBM"/>
                <a:cs typeface="Lubalin Demi for IBM"/>
              </a:rPr>
              <a:t>r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spc="15" dirty="0">
                <a:solidFill>
                  <a:srgbClr val="FFFFFF"/>
                </a:solidFill>
                <a:latin typeface="Lubalin Demi for IBM"/>
                <a:cs typeface="Lubalin Demi for IBM"/>
              </a:rPr>
              <a:t>n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er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spc="45" dirty="0">
                <a:solidFill>
                  <a:srgbClr val="FFFFFF"/>
                </a:solidFill>
                <a:latin typeface="Lubalin Demi for IBM"/>
                <a:cs typeface="Lubalin Demi for IBM"/>
              </a:rPr>
              <a:t> </a:t>
            </a:r>
            <a:r>
              <a:rPr sz="1200" b="1" spc="10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o </a:t>
            </a:r>
            <a:r>
              <a:rPr sz="1200" b="1" spc="65" dirty="0">
                <a:solidFill>
                  <a:srgbClr val="FFFFFF"/>
                </a:solidFill>
                <a:latin typeface="Lubalin Demi for IBM"/>
                <a:cs typeface="Lubalin Demi for IBM"/>
              </a:rPr>
              <a:t>be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co</a:t>
            </a:r>
            <a:r>
              <a:rPr sz="1200" b="1" spc="15" dirty="0">
                <a:solidFill>
                  <a:srgbClr val="FFFFFF"/>
                </a:solidFill>
                <a:latin typeface="Lubalin Demi for IBM"/>
                <a:cs typeface="Lubalin Demi for IBM"/>
              </a:rPr>
              <a:t>m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45" dirty="0">
                <a:solidFill>
                  <a:srgbClr val="FFFFFF"/>
                </a:solidFill>
                <a:latin typeface="Lubalin Demi for IBM"/>
                <a:cs typeface="Lubalin Demi for IBM"/>
              </a:rPr>
              <a:t> 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a</a:t>
            </a:r>
            <a:r>
              <a:rPr sz="1200" b="1" spc="45" dirty="0">
                <a:solidFill>
                  <a:srgbClr val="FFFFFF"/>
                </a:solidFill>
                <a:latin typeface="Lubalin Demi for IBM"/>
                <a:cs typeface="Lubalin Demi for IBM"/>
              </a:rPr>
              <a:t> </a:t>
            </a:r>
            <a:r>
              <a:rPr sz="1200" b="1" spc="20" dirty="0">
                <a:solidFill>
                  <a:srgbClr val="FFFFFF"/>
                </a:solidFill>
                <a:latin typeface="Lubalin Demi for IBM"/>
                <a:cs typeface="Lubalin Demi for IBM"/>
              </a:rPr>
              <a:t>MSP</a:t>
            </a:r>
            <a:endParaRPr sz="1200">
              <a:latin typeface="Lubalin Demi for IBM"/>
              <a:cs typeface="Lubalin Demi for IB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6655" y="2347208"/>
            <a:ext cx="12376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 marR="5080" indent="-8382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</a:t>
            </a:r>
            <a:r>
              <a:rPr sz="1200" b="1" spc="-15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5" dirty="0">
                <a:solidFill>
                  <a:srgbClr val="FFFFFF"/>
                </a:solidFill>
                <a:latin typeface="Lubalin Demi for IBM"/>
                <a:cs typeface="Lubalin Demi for IBM"/>
              </a:rPr>
              <a:t>p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s </a:t>
            </a:r>
            <a:r>
              <a:rPr sz="1200" b="1" spc="-15" dirty="0">
                <a:solidFill>
                  <a:srgbClr val="FFFFFF"/>
                </a:solidFill>
                <a:latin typeface="Lubalin Demi for IBM"/>
                <a:cs typeface="Lubalin Demi for IBM"/>
              </a:rPr>
              <a:t>t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o a</a:t>
            </a:r>
            <a:r>
              <a:rPr sz="1200" b="1" spc="-30" dirty="0">
                <a:solidFill>
                  <a:srgbClr val="FFFFFF"/>
                </a:solidFill>
                <a:latin typeface="Lubalin Demi for IBM"/>
                <a:cs typeface="Lubalin Demi for IBM"/>
              </a:rPr>
              <a:t>c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hi</a:t>
            </a:r>
            <a:r>
              <a:rPr sz="1200" b="1" spc="-20" dirty="0">
                <a:solidFill>
                  <a:srgbClr val="FFFFFF"/>
                </a:solidFill>
                <a:latin typeface="Lubalin Demi for IBM"/>
                <a:cs typeface="Lubalin Demi for IBM"/>
              </a:rPr>
              <a:t>e</a:t>
            </a:r>
            <a:r>
              <a:rPr sz="1200" b="1" spc="-25" dirty="0">
                <a:solidFill>
                  <a:srgbClr val="FFFFFF"/>
                </a:solidFill>
                <a:latin typeface="Lubalin Demi for IBM"/>
                <a:cs typeface="Lubalin Demi for IBM"/>
              </a:rPr>
              <a:t>v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 t</a:t>
            </a:r>
            <a:r>
              <a:rPr sz="1200" b="1" spc="-10" dirty="0">
                <a:solidFill>
                  <a:srgbClr val="FFFFFF"/>
                </a:solidFill>
                <a:latin typeface="Lubalin Demi for IBM"/>
                <a:cs typeface="Lubalin Demi for IBM"/>
              </a:rPr>
              <a:t>h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e MSP </a:t>
            </a:r>
            <a:r>
              <a:rPr sz="1200" b="1" spc="-25" dirty="0">
                <a:solidFill>
                  <a:srgbClr val="FFFFFF"/>
                </a:solidFill>
                <a:latin typeface="Lubalin Demi for IBM"/>
                <a:cs typeface="Lubalin Demi for IBM"/>
              </a:rPr>
              <a:t>M</a:t>
            </a:r>
            <a:r>
              <a:rPr sz="1200" b="1" dirty="0">
                <a:solidFill>
                  <a:srgbClr val="FFFFFF"/>
                </a:solidFill>
                <a:latin typeface="Lubalin Demi for IBM"/>
                <a:cs typeface="Lubalin Demi for IBM"/>
              </a:rPr>
              <a:t>ark</a:t>
            </a:r>
            <a:endParaRPr sz="1200">
              <a:latin typeface="Lubalin Demi for IBM"/>
              <a:cs typeface="Lubalin Demi for IB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43978" y="2214117"/>
            <a:ext cx="725170" cy="8890"/>
          </a:xfrm>
          <a:custGeom>
            <a:avLst/>
            <a:gdLst/>
            <a:ahLst/>
            <a:cxnLst/>
            <a:rect l="l" t="t" r="r" b="b"/>
            <a:pathLst>
              <a:path w="725170" h="8889">
                <a:moveTo>
                  <a:pt x="0" y="8420"/>
                </a:moveTo>
                <a:lnTo>
                  <a:pt x="725068" y="8420"/>
                </a:lnTo>
                <a:lnTo>
                  <a:pt x="725068" y="0"/>
                </a:lnTo>
                <a:lnTo>
                  <a:pt x="0" y="0"/>
                </a:lnTo>
                <a:lnTo>
                  <a:pt x="0" y="84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43978" y="2507919"/>
            <a:ext cx="725170" cy="377825"/>
          </a:xfrm>
          <a:custGeom>
            <a:avLst/>
            <a:gdLst/>
            <a:ahLst/>
            <a:cxnLst/>
            <a:rect l="l" t="t" r="r" b="b"/>
            <a:pathLst>
              <a:path w="725170" h="377825">
                <a:moveTo>
                  <a:pt x="0" y="377266"/>
                </a:moveTo>
                <a:lnTo>
                  <a:pt x="725068" y="377266"/>
                </a:lnTo>
                <a:lnTo>
                  <a:pt x="725068" y="0"/>
                </a:lnTo>
                <a:lnTo>
                  <a:pt x="0" y="0"/>
                </a:lnTo>
                <a:lnTo>
                  <a:pt x="0" y="3772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1102" y="2222538"/>
            <a:ext cx="711835" cy="285750"/>
          </a:xfrm>
          <a:custGeom>
            <a:avLst/>
            <a:gdLst/>
            <a:ahLst/>
            <a:cxnLst/>
            <a:rect l="l" t="t" r="r" b="b"/>
            <a:pathLst>
              <a:path w="711834" h="285750">
                <a:moveTo>
                  <a:pt x="0" y="285381"/>
                </a:moveTo>
                <a:lnTo>
                  <a:pt x="711593" y="285381"/>
                </a:lnTo>
                <a:lnTo>
                  <a:pt x="711593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114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58037" y="2222370"/>
            <a:ext cx="33972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5800"/>
              </a:lnSpc>
            </a:pPr>
            <a:r>
              <a:rPr sz="550" b="0" spc="-5" dirty="0">
                <a:solidFill>
                  <a:srgbClr val="FFFFFF"/>
                </a:solidFill>
                <a:latin typeface="HelvNeue Light for IBM"/>
                <a:cs typeface="HelvNeue Light for IBM"/>
              </a:rPr>
              <a:t>Advanced </a:t>
            </a:r>
            <a:r>
              <a:rPr sz="550" b="0" spc="-10" dirty="0">
                <a:solidFill>
                  <a:srgbClr val="FFFFFF"/>
                </a:solidFill>
                <a:latin typeface="HelvNeue Light for IBM"/>
                <a:cs typeface="HelvNeue Light for IBM"/>
              </a:rPr>
              <a:t>B</a:t>
            </a:r>
            <a:r>
              <a:rPr sz="550" b="0" spc="-5" dirty="0">
                <a:solidFill>
                  <a:srgbClr val="FFFFFF"/>
                </a:solidFill>
                <a:latin typeface="HelvNeue Light for IBM"/>
                <a:cs typeface="HelvNeue Light for IBM"/>
              </a:rPr>
              <a:t>usiness</a:t>
            </a:r>
            <a:r>
              <a:rPr sz="550" b="0" spc="-10" dirty="0">
                <a:solidFill>
                  <a:srgbClr val="FFFFFF"/>
                </a:solidFill>
                <a:latin typeface="HelvNeue Light for IBM"/>
                <a:cs typeface="HelvNeue Light for IBM"/>
              </a:rPr>
              <a:t> </a:t>
            </a:r>
            <a:r>
              <a:rPr sz="550" b="0" spc="-20" dirty="0">
                <a:solidFill>
                  <a:srgbClr val="FFFFFF"/>
                </a:solidFill>
                <a:latin typeface="HelvNeue Light for IBM"/>
                <a:cs typeface="HelvNeue Light for IBM"/>
              </a:rPr>
              <a:t>P</a:t>
            </a:r>
            <a:r>
              <a:rPr sz="550" b="0" spc="-5" dirty="0">
                <a:solidFill>
                  <a:srgbClr val="FFFFFF"/>
                </a:solidFill>
                <a:latin typeface="HelvNeue Light for IBM"/>
                <a:cs typeface="HelvNeue Light for IBM"/>
              </a:rPr>
              <a:t>a</a:t>
            </a:r>
            <a:r>
              <a:rPr sz="550" b="0" spc="15" dirty="0">
                <a:solidFill>
                  <a:srgbClr val="FFFFFF"/>
                </a:solidFill>
                <a:latin typeface="HelvNeue Light for IBM"/>
                <a:cs typeface="HelvNeue Light for IBM"/>
              </a:rPr>
              <a:t>r</a:t>
            </a:r>
            <a:r>
              <a:rPr sz="550" b="0" spc="-5" dirty="0">
                <a:solidFill>
                  <a:srgbClr val="FFFFFF"/>
                </a:solidFill>
                <a:latin typeface="HelvNeue Light for IBM"/>
                <a:cs typeface="HelvNeue Light for IBM"/>
              </a:rPr>
              <a:t>tner</a:t>
            </a:r>
            <a:endParaRPr sz="550">
              <a:latin typeface="HelvNeue Light for IBM"/>
              <a:cs typeface="HelvNeue Light for IB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07263" y="2363351"/>
            <a:ext cx="63500" cy="29209"/>
          </a:xfrm>
          <a:custGeom>
            <a:avLst/>
            <a:gdLst/>
            <a:ahLst/>
            <a:cxnLst/>
            <a:rect l="l" t="t" r="r" b="b"/>
            <a:pathLst>
              <a:path w="63500" h="29210">
                <a:moveTo>
                  <a:pt x="60477" y="0"/>
                </a:moveTo>
                <a:lnTo>
                  <a:pt x="0" y="21094"/>
                </a:lnTo>
                <a:lnTo>
                  <a:pt x="2666" y="28765"/>
                </a:lnTo>
                <a:lnTo>
                  <a:pt x="63144" y="7683"/>
                </a:lnTo>
                <a:lnTo>
                  <a:pt x="60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13032" y="2379915"/>
            <a:ext cx="63500" cy="29209"/>
          </a:xfrm>
          <a:custGeom>
            <a:avLst/>
            <a:gdLst/>
            <a:ahLst/>
            <a:cxnLst/>
            <a:rect l="l" t="t" r="r" b="b"/>
            <a:pathLst>
              <a:path w="63500" h="29210">
                <a:moveTo>
                  <a:pt x="60477" y="0"/>
                </a:moveTo>
                <a:lnTo>
                  <a:pt x="0" y="21081"/>
                </a:lnTo>
                <a:lnTo>
                  <a:pt x="2679" y="28765"/>
                </a:lnTo>
                <a:lnTo>
                  <a:pt x="63157" y="7670"/>
                </a:lnTo>
                <a:lnTo>
                  <a:pt x="604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41913" y="2462691"/>
            <a:ext cx="63500" cy="29209"/>
          </a:xfrm>
          <a:custGeom>
            <a:avLst/>
            <a:gdLst/>
            <a:ahLst/>
            <a:cxnLst/>
            <a:rect l="l" t="t" r="r" b="b"/>
            <a:pathLst>
              <a:path w="63500" h="29210">
                <a:moveTo>
                  <a:pt x="60464" y="0"/>
                </a:moveTo>
                <a:lnTo>
                  <a:pt x="0" y="21094"/>
                </a:lnTo>
                <a:lnTo>
                  <a:pt x="2666" y="28778"/>
                </a:lnTo>
                <a:lnTo>
                  <a:pt x="63144" y="7670"/>
                </a:lnTo>
                <a:lnTo>
                  <a:pt x="60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53412" y="2452156"/>
            <a:ext cx="28575" cy="17145"/>
          </a:xfrm>
          <a:custGeom>
            <a:avLst/>
            <a:gdLst/>
            <a:ahLst/>
            <a:cxnLst/>
            <a:rect l="l" t="t" r="r" b="b"/>
            <a:pathLst>
              <a:path w="28575" h="17144">
                <a:moveTo>
                  <a:pt x="25920" y="0"/>
                </a:moveTo>
                <a:lnTo>
                  <a:pt x="0" y="9042"/>
                </a:lnTo>
                <a:lnTo>
                  <a:pt x="2679" y="16725"/>
                </a:lnTo>
                <a:lnTo>
                  <a:pt x="28587" y="7683"/>
                </a:lnTo>
                <a:lnTo>
                  <a:pt x="25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47643" y="2435594"/>
            <a:ext cx="28575" cy="17145"/>
          </a:xfrm>
          <a:custGeom>
            <a:avLst/>
            <a:gdLst/>
            <a:ahLst/>
            <a:cxnLst/>
            <a:rect l="l" t="t" r="r" b="b"/>
            <a:pathLst>
              <a:path w="28575" h="17144">
                <a:moveTo>
                  <a:pt x="25907" y="0"/>
                </a:moveTo>
                <a:lnTo>
                  <a:pt x="0" y="9055"/>
                </a:lnTo>
                <a:lnTo>
                  <a:pt x="2679" y="16725"/>
                </a:lnTo>
                <a:lnTo>
                  <a:pt x="28587" y="7670"/>
                </a:lnTo>
                <a:lnTo>
                  <a:pt x="25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41854" y="2419044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09" h="17144">
                <a:moveTo>
                  <a:pt x="25920" y="0"/>
                </a:moveTo>
                <a:lnTo>
                  <a:pt x="0" y="9055"/>
                </a:lnTo>
                <a:lnTo>
                  <a:pt x="2692" y="16725"/>
                </a:lnTo>
                <a:lnTo>
                  <a:pt x="28600" y="7670"/>
                </a:lnTo>
                <a:lnTo>
                  <a:pt x="25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36095" y="2402483"/>
            <a:ext cx="28575" cy="17145"/>
          </a:xfrm>
          <a:custGeom>
            <a:avLst/>
            <a:gdLst/>
            <a:ahLst/>
            <a:cxnLst/>
            <a:rect l="l" t="t" r="r" b="b"/>
            <a:pathLst>
              <a:path w="28575" h="17144">
                <a:moveTo>
                  <a:pt x="25920" y="0"/>
                </a:moveTo>
                <a:lnTo>
                  <a:pt x="0" y="9042"/>
                </a:lnTo>
                <a:lnTo>
                  <a:pt x="2679" y="16713"/>
                </a:lnTo>
                <a:lnTo>
                  <a:pt x="28587" y="7670"/>
                </a:lnTo>
                <a:lnTo>
                  <a:pt x="25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7671" y="2479252"/>
            <a:ext cx="63500" cy="29209"/>
          </a:xfrm>
          <a:custGeom>
            <a:avLst/>
            <a:gdLst/>
            <a:ahLst/>
            <a:cxnLst/>
            <a:rect l="l" t="t" r="r" b="b"/>
            <a:pathLst>
              <a:path w="63500" h="29210">
                <a:moveTo>
                  <a:pt x="60490" y="0"/>
                </a:moveTo>
                <a:lnTo>
                  <a:pt x="0" y="21081"/>
                </a:lnTo>
                <a:lnTo>
                  <a:pt x="2679" y="28765"/>
                </a:lnTo>
                <a:lnTo>
                  <a:pt x="63157" y="7670"/>
                </a:lnTo>
                <a:lnTo>
                  <a:pt x="60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27468" y="2391451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09" h="17144">
                <a:moveTo>
                  <a:pt x="25971" y="0"/>
                </a:moveTo>
                <a:lnTo>
                  <a:pt x="0" y="9055"/>
                </a:lnTo>
                <a:lnTo>
                  <a:pt x="2666" y="16725"/>
                </a:lnTo>
                <a:lnTo>
                  <a:pt x="28651" y="7670"/>
                </a:lnTo>
                <a:lnTo>
                  <a:pt x="25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64346" y="2377135"/>
            <a:ext cx="30480" cy="17780"/>
          </a:xfrm>
          <a:custGeom>
            <a:avLst/>
            <a:gdLst/>
            <a:ahLst/>
            <a:cxnLst/>
            <a:rect l="l" t="t" r="r" b="b"/>
            <a:pathLst>
              <a:path w="30479" h="17780">
                <a:moveTo>
                  <a:pt x="30137" y="0"/>
                </a:moveTo>
                <a:lnTo>
                  <a:pt x="0" y="10502"/>
                </a:lnTo>
                <a:lnTo>
                  <a:pt x="5333" y="17259"/>
                </a:lnTo>
                <a:lnTo>
                  <a:pt x="30149" y="8597"/>
                </a:lnTo>
                <a:lnTo>
                  <a:pt x="301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1680" y="2374891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09" h="17144">
                <a:moveTo>
                  <a:pt x="25971" y="0"/>
                </a:moveTo>
                <a:lnTo>
                  <a:pt x="0" y="9055"/>
                </a:lnTo>
                <a:lnTo>
                  <a:pt x="2666" y="16738"/>
                </a:lnTo>
                <a:lnTo>
                  <a:pt x="28663" y="7670"/>
                </a:lnTo>
                <a:lnTo>
                  <a:pt x="259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52882" y="2358585"/>
            <a:ext cx="41910" cy="21590"/>
          </a:xfrm>
          <a:custGeom>
            <a:avLst/>
            <a:gdLst/>
            <a:ahLst/>
            <a:cxnLst/>
            <a:rect l="l" t="t" r="r" b="b"/>
            <a:pathLst>
              <a:path w="41909" h="21589">
                <a:moveTo>
                  <a:pt x="41516" y="0"/>
                </a:moveTo>
                <a:lnTo>
                  <a:pt x="0" y="14465"/>
                </a:lnTo>
                <a:lnTo>
                  <a:pt x="5346" y="21234"/>
                </a:lnTo>
                <a:lnTo>
                  <a:pt x="41529" y="8610"/>
                </a:lnTo>
                <a:lnTo>
                  <a:pt x="41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15903" y="2350512"/>
            <a:ext cx="53975" cy="24765"/>
          </a:xfrm>
          <a:custGeom>
            <a:avLst/>
            <a:gdLst/>
            <a:ahLst/>
            <a:cxnLst/>
            <a:rect l="l" t="t" r="r" b="b"/>
            <a:pathLst>
              <a:path w="53975" h="24764">
                <a:moveTo>
                  <a:pt x="48374" y="0"/>
                </a:moveTo>
                <a:lnTo>
                  <a:pt x="0" y="16878"/>
                </a:lnTo>
                <a:lnTo>
                  <a:pt x="2679" y="24561"/>
                </a:lnTo>
                <a:lnTo>
                  <a:pt x="28651" y="15494"/>
                </a:lnTo>
                <a:lnTo>
                  <a:pt x="26454" y="9169"/>
                </a:lnTo>
                <a:lnTo>
                  <a:pt x="46769" y="9169"/>
                </a:lnTo>
                <a:lnTo>
                  <a:pt x="53670" y="6756"/>
                </a:lnTo>
                <a:lnTo>
                  <a:pt x="48374" y="0"/>
                </a:lnTo>
                <a:close/>
              </a:path>
              <a:path w="53975" h="24764">
                <a:moveTo>
                  <a:pt x="46769" y="9169"/>
                </a:moveTo>
                <a:lnTo>
                  <a:pt x="26454" y="9169"/>
                </a:lnTo>
                <a:lnTo>
                  <a:pt x="30860" y="14731"/>
                </a:lnTo>
                <a:lnTo>
                  <a:pt x="46769" y="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71459" y="2331153"/>
            <a:ext cx="51435" cy="26034"/>
          </a:xfrm>
          <a:custGeom>
            <a:avLst/>
            <a:gdLst/>
            <a:ahLst/>
            <a:cxnLst/>
            <a:rect l="l" t="t" r="r" b="b"/>
            <a:pathLst>
              <a:path w="51434" h="26035">
                <a:moveTo>
                  <a:pt x="48374" y="0"/>
                </a:moveTo>
                <a:lnTo>
                  <a:pt x="0" y="16865"/>
                </a:lnTo>
                <a:lnTo>
                  <a:pt x="50" y="25450"/>
                </a:lnTo>
                <a:lnTo>
                  <a:pt x="22847" y="17500"/>
                </a:lnTo>
                <a:lnTo>
                  <a:pt x="22821" y="10312"/>
                </a:lnTo>
                <a:lnTo>
                  <a:pt x="43447" y="10312"/>
                </a:lnTo>
                <a:lnTo>
                  <a:pt x="51053" y="7658"/>
                </a:lnTo>
                <a:lnTo>
                  <a:pt x="48374" y="0"/>
                </a:lnTo>
                <a:close/>
              </a:path>
              <a:path w="51434" h="26035">
                <a:moveTo>
                  <a:pt x="43447" y="10312"/>
                </a:moveTo>
                <a:lnTo>
                  <a:pt x="22821" y="10312"/>
                </a:lnTo>
                <a:lnTo>
                  <a:pt x="25069" y="16725"/>
                </a:lnTo>
                <a:lnTo>
                  <a:pt x="43447" y="10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10125" y="2335912"/>
            <a:ext cx="48260" cy="22860"/>
          </a:xfrm>
          <a:custGeom>
            <a:avLst/>
            <a:gdLst/>
            <a:ahLst/>
            <a:cxnLst/>
            <a:rect l="l" t="t" r="r" b="b"/>
            <a:pathLst>
              <a:path w="48259" h="22860">
                <a:moveTo>
                  <a:pt x="42799" y="0"/>
                </a:moveTo>
                <a:lnTo>
                  <a:pt x="0" y="14922"/>
                </a:lnTo>
                <a:lnTo>
                  <a:pt x="2692" y="22606"/>
                </a:lnTo>
                <a:lnTo>
                  <a:pt x="48094" y="6756"/>
                </a:lnTo>
                <a:lnTo>
                  <a:pt x="42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05393" y="2364275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09" h="17144">
                <a:moveTo>
                  <a:pt x="25984" y="0"/>
                </a:moveTo>
                <a:lnTo>
                  <a:pt x="0" y="9055"/>
                </a:lnTo>
                <a:lnTo>
                  <a:pt x="2692" y="16725"/>
                </a:lnTo>
                <a:lnTo>
                  <a:pt x="28663" y="7658"/>
                </a:lnTo>
                <a:lnTo>
                  <a:pt x="25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99621" y="2347711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09" h="17144">
                <a:moveTo>
                  <a:pt x="25996" y="0"/>
                </a:moveTo>
                <a:lnTo>
                  <a:pt x="0" y="9055"/>
                </a:lnTo>
                <a:lnTo>
                  <a:pt x="2679" y="16725"/>
                </a:lnTo>
                <a:lnTo>
                  <a:pt x="28651" y="7670"/>
                </a:lnTo>
                <a:lnTo>
                  <a:pt x="259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71270" y="2314582"/>
            <a:ext cx="45720" cy="24130"/>
          </a:xfrm>
          <a:custGeom>
            <a:avLst/>
            <a:gdLst/>
            <a:ahLst/>
            <a:cxnLst/>
            <a:rect l="l" t="t" r="r" b="b"/>
            <a:pathLst>
              <a:path w="45720" h="24130">
                <a:moveTo>
                  <a:pt x="42799" y="0"/>
                </a:moveTo>
                <a:lnTo>
                  <a:pt x="0" y="14935"/>
                </a:lnTo>
                <a:lnTo>
                  <a:pt x="63" y="23520"/>
                </a:lnTo>
                <a:lnTo>
                  <a:pt x="45466" y="7696"/>
                </a:lnTo>
                <a:lnTo>
                  <a:pt x="42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16945" y="2391336"/>
            <a:ext cx="46355" cy="22860"/>
          </a:xfrm>
          <a:custGeom>
            <a:avLst/>
            <a:gdLst/>
            <a:ahLst/>
            <a:cxnLst/>
            <a:rect l="l" t="t" r="r" b="b"/>
            <a:pathLst>
              <a:path w="46354" h="22860">
                <a:moveTo>
                  <a:pt x="43294" y="0"/>
                </a:moveTo>
                <a:lnTo>
                  <a:pt x="0" y="15112"/>
                </a:lnTo>
                <a:lnTo>
                  <a:pt x="2679" y="22783"/>
                </a:lnTo>
                <a:lnTo>
                  <a:pt x="45758" y="7772"/>
                </a:lnTo>
                <a:lnTo>
                  <a:pt x="45758" y="6997"/>
                </a:lnTo>
                <a:lnTo>
                  <a:pt x="4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21675" y="2424553"/>
            <a:ext cx="46355" cy="22860"/>
          </a:xfrm>
          <a:custGeom>
            <a:avLst/>
            <a:gdLst/>
            <a:ahLst/>
            <a:cxnLst/>
            <a:rect l="l" t="t" r="r" b="b"/>
            <a:pathLst>
              <a:path w="46354" h="22860">
                <a:moveTo>
                  <a:pt x="43306" y="0"/>
                </a:moveTo>
                <a:lnTo>
                  <a:pt x="0" y="15112"/>
                </a:lnTo>
                <a:lnTo>
                  <a:pt x="2679" y="22796"/>
                </a:lnTo>
                <a:lnTo>
                  <a:pt x="45986" y="7670"/>
                </a:lnTo>
                <a:lnTo>
                  <a:pt x="433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87239" y="2414203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7429" y="0"/>
                </a:moveTo>
                <a:lnTo>
                  <a:pt x="0" y="2578"/>
                </a:lnTo>
                <a:lnTo>
                  <a:pt x="5334" y="9334"/>
                </a:lnTo>
                <a:lnTo>
                  <a:pt x="7442" y="8597"/>
                </a:lnTo>
                <a:lnTo>
                  <a:pt x="74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11173" y="2374787"/>
            <a:ext cx="46355" cy="22860"/>
          </a:xfrm>
          <a:custGeom>
            <a:avLst/>
            <a:gdLst/>
            <a:ahLst/>
            <a:cxnLst/>
            <a:rect l="l" t="t" r="r" b="b"/>
            <a:pathLst>
              <a:path w="46354" h="22860">
                <a:moveTo>
                  <a:pt x="43294" y="0"/>
                </a:moveTo>
                <a:lnTo>
                  <a:pt x="0" y="15100"/>
                </a:lnTo>
                <a:lnTo>
                  <a:pt x="2679" y="22771"/>
                </a:lnTo>
                <a:lnTo>
                  <a:pt x="45974" y="7670"/>
                </a:lnTo>
                <a:lnTo>
                  <a:pt x="4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15914" y="2408002"/>
            <a:ext cx="46355" cy="22860"/>
          </a:xfrm>
          <a:custGeom>
            <a:avLst/>
            <a:gdLst/>
            <a:ahLst/>
            <a:cxnLst/>
            <a:rect l="l" t="t" r="r" b="b"/>
            <a:pathLst>
              <a:path w="46354" h="22860">
                <a:moveTo>
                  <a:pt x="43294" y="0"/>
                </a:moveTo>
                <a:lnTo>
                  <a:pt x="0" y="15100"/>
                </a:lnTo>
                <a:lnTo>
                  <a:pt x="2667" y="22771"/>
                </a:lnTo>
                <a:lnTo>
                  <a:pt x="45974" y="7670"/>
                </a:lnTo>
                <a:lnTo>
                  <a:pt x="4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5790" y="2395674"/>
            <a:ext cx="19050" cy="13335"/>
          </a:xfrm>
          <a:custGeom>
            <a:avLst/>
            <a:gdLst/>
            <a:ahLst/>
            <a:cxnLst/>
            <a:rect l="l" t="t" r="r" b="b"/>
            <a:pathLst>
              <a:path w="19050" h="13335">
                <a:moveTo>
                  <a:pt x="18796" y="0"/>
                </a:moveTo>
                <a:lnTo>
                  <a:pt x="0" y="6527"/>
                </a:lnTo>
                <a:lnTo>
                  <a:pt x="5346" y="13271"/>
                </a:lnTo>
                <a:lnTo>
                  <a:pt x="18808" y="8597"/>
                </a:lnTo>
                <a:lnTo>
                  <a:pt x="187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70898" y="2275447"/>
            <a:ext cx="52069" cy="26034"/>
          </a:xfrm>
          <a:custGeom>
            <a:avLst/>
            <a:gdLst/>
            <a:ahLst/>
            <a:cxnLst/>
            <a:rect l="l" t="t" r="r" b="b"/>
            <a:pathLst>
              <a:path w="52070" h="26035">
                <a:moveTo>
                  <a:pt x="48945" y="0"/>
                </a:moveTo>
                <a:lnTo>
                  <a:pt x="0" y="17056"/>
                </a:lnTo>
                <a:lnTo>
                  <a:pt x="63" y="25641"/>
                </a:lnTo>
                <a:lnTo>
                  <a:pt x="51612" y="7658"/>
                </a:lnTo>
                <a:lnTo>
                  <a:pt x="48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81260" y="2306701"/>
            <a:ext cx="54610" cy="24765"/>
          </a:xfrm>
          <a:custGeom>
            <a:avLst/>
            <a:gdLst/>
            <a:ahLst/>
            <a:cxnLst/>
            <a:rect l="l" t="t" r="r" b="b"/>
            <a:pathLst>
              <a:path w="54609" h="24764">
                <a:moveTo>
                  <a:pt x="48933" y="0"/>
                </a:moveTo>
                <a:lnTo>
                  <a:pt x="0" y="17056"/>
                </a:lnTo>
                <a:lnTo>
                  <a:pt x="2679" y="24739"/>
                </a:lnTo>
                <a:lnTo>
                  <a:pt x="54228" y="6769"/>
                </a:lnTo>
                <a:lnTo>
                  <a:pt x="489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71087" y="2291979"/>
            <a:ext cx="57785" cy="27940"/>
          </a:xfrm>
          <a:custGeom>
            <a:avLst/>
            <a:gdLst/>
            <a:ahLst/>
            <a:cxnLst/>
            <a:rect l="l" t="t" r="r" b="b"/>
            <a:pathLst>
              <a:path w="57784" h="27939">
                <a:moveTo>
                  <a:pt x="54533" y="0"/>
                </a:moveTo>
                <a:lnTo>
                  <a:pt x="0" y="19024"/>
                </a:lnTo>
                <a:lnTo>
                  <a:pt x="50" y="27609"/>
                </a:lnTo>
                <a:lnTo>
                  <a:pt x="57188" y="7683"/>
                </a:lnTo>
                <a:lnTo>
                  <a:pt x="54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87032" y="2321300"/>
            <a:ext cx="60325" cy="26670"/>
          </a:xfrm>
          <a:custGeom>
            <a:avLst/>
            <a:gdLst/>
            <a:ahLst/>
            <a:cxnLst/>
            <a:rect l="l" t="t" r="r" b="b"/>
            <a:pathLst>
              <a:path w="60325" h="26669">
                <a:moveTo>
                  <a:pt x="54521" y="0"/>
                </a:moveTo>
                <a:lnTo>
                  <a:pt x="0" y="19037"/>
                </a:lnTo>
                <a:lnTo>
                  <a:pt x="2679" y="26682"/>
                </a:lnTo>
                <a:lnTo>
                  <a:pt x="59817" y="6756"/>
                </a:lnTo>
                <a:lnTo>
                  <a:pt x="545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05708" y="2378187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09" h="17144">
                <a:moveTo>
                  <a:pt x="25996" y="0"/>
                </a:moveTo>
                <a:lnTo>
                  <a:pt x="0" y="9055"/>
                </a:lnTo>
                <a:lnTo>
                  <a:pt x="2679" y="16725"/>
                </a:lnTo>
                <a:lnTo>
                  <a:pt x="28663" y="7670"/>
                </a:lnTo>
                <a:lnTo>
                  <a:pt x="259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23037" y="2427850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09" h="17144">
                <a:moveTo>
                  <a:pt x="25984" y="0"/>
                </a:moveTo>
                <a:lnTo>
                  <a:pt x="0" y="9067"/>
                </a:lnTo>
                <a:lnTo>
                  <a:pt x="2679" y="16738"/>
                </a:lnTo>
                <a:lnTo>
                  <a:pt x="28651" y="7683"/>
                </a:lnTo>
                <a:lnTo>
                  <a:pt x="25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76843" y="2336421"/>
            <a:ext cx="88265" cy="31750"/>
          </a:xfrm>
          <a:custGeom>
            <a:avLst/>
            <a:gdLst/>
            <a:ahLst/>
            <a:cxnLst/>
            <a:rect l="l" t="t" r="r" b="b"/>
            <a:pathLst>
              <a:path w="88265" h="31750">
                <a:moveTo>
                  <a:pt x="76542" y="0"/>
                </a:moveTo>
                <a:lnTo>
                  <a:pt x="64161" y="1832"/>
                </a:lnTo>
                <a:lnTo>
                  <a:pt x="51841" y="5678"/>
                </a:lnTo>
                <a:lnTo>
                  <a:pt x="0" y="23750"/>
                </a:lnTo>
                <a:lnTo>
                  <a:pt x="2679" y="31421"/>
                </a:lnTo>
                <a:lnTo>
                  <a:pt x="87909" y="1703"/>
                </a:lnTo>
                <a:lnTo>
                  <a:pt x="76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82614" y="2344463"/>
            <a:ext cx="98425" cy="40005"/>
          </a:xfrm>
          <a:custGeom>
            <a:avLst/>
            <a:gdLst/>
            <a:ahLst/>
            <a:cxnLst/>
            <a:rect l="l" t="t" r="r" b="b"/>
            <a:pathLst>
              <a:path w="98425" h="40005">
                <a:moveTo>
                  <a:pt x="92519" y="0"/>
                </a:moveTo>
                <a:lnTo>
                  <a:pt x="0" y="32270"/>
                </a:lnTo>
                <a:lnTo>
                  <a:pt x="2679" y="39941"/>
                </a:lnTo>
                <a:lnTo>
                  <a:pt x="98285" y="6603"/>
                </a:lnTo>
                <a:lnTo>
                  <a:pt x="96799" y="4102"/>
                </a:lnTo>
                <a:lnTo>
                  <a:pt x="93967" y="1168"/>
                </a:lnTo>
                <a:lnTo>
                  <a:pt x="925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17264" y="2397281"/>
            <a:ext cx="76835" cy="31115"/>
          </a:xfrm>
          <a:custGeom>
            <a:avLst/>
            <a:gdLst/>
            <a:ahLst/>
            <a:cxnLst/>
            <a:rect l="l" t="t" r="r" b="b"/>
            <a:pathLst>
              <a:path w="76834" h="31114">
                <a:moveTo>
                  <a:pt x="66179" y="0"/>
                </a:moveTo>
                <a:lnTo>
                  <a:pt x="0" y="23075"/>
                </a:lnTo>
                <a:lnTo>
                  <a:pt x="2679" y="30759"/>
                </a:lnTo>
                <a:lnTo>
                  <a:pt x="76631" y="4953"/>
                </a:lnTo>
                <a:lnTo>
                  <a:pt x="73901" y="2921"/>
                </a:lnTo>
                <a:lnTo>
                  <a:pt x="69164" y="673"/>
                </a:lnTo>
                <a:lnTo>
                  <a:pt x="66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57677" y="2359581"/>
            <a:ext cx="29209" cy="17780"/>
          </a:xfrm>
          <a:custGeom>
            <a:avLst/>
            <a:gdLst/>
            <a:ahLst/>
            <a:cxnLst/>
            <a:rect l="l" t="t" r="r" b="b"/>
            <a:pathLst>
              <a:path w="29209" h="17780">
                <a:moveTo>
                  <a:pt x="27355" y="0"/>
                </a:moveTo>
                <a:lnTo>
                  <a:pt x="0" y="9537"/>
                </a:lnTo>
                <a:lnTo>
                  <a:pt x="2679" y="17233"/>
                </a:lnTo>
                <a:lnTo>
                  <a:pt x="28803" y="8115"/>
                </a:lnTo>
                <a:lnTo>
                  <a:pt x="28765" y="6057"/>
                </a:lnTo>
                <a:lnTo>
                  <a:pt x="28371" y="2857"/>
                </a:lnTo>
                <a:lnTo>
                  <a:pt x="27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75000" y="2409649"/>
            <a:ext cx="30480" cy="17145"/>
          </a:xfrm>
          <a:custGeom>
            <a:avLst/>
            <a:gdLst/>
            <a:ahLst/>
            <a:cxnLst/>
            <a:rect l="l" t="t" r="r" b="b"/>
            <a:pathLst>
              <a:path w="30479" h="17144">
                <a:moveTo>
                  <a:pt x="26238" y="0"/>
                </a:moveTo>
                <a:lnTo>
                  <a:pt x="0" y="9144"/>
                </a:lnTo>
                <a:lnTo>
                  <a:pt x="2679" y="16827"/>
                </a:lnTo>
                <a:lnTo>
                  <a:pt x="30264" y="7200"/>
                </a:lnTo>
                <a:lnTo>
                  <a:pt x="29121" y="4114"/>
                </a:lnTo>
                <a:lnTo>
                  <a:pt x="27559" y="1447"/>
                </a:lnTo>
                <a:lnTo>
                  <a:pt x="26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11490" y="2425994"/>
            <a:ext cx="96520" cy="41275"/>
          </a:xfrm>
          <a:custGeom>
            <a:avLst/>
            <a:gdLst/>
            <a:ahLst/>
            <a:cxnLst/>
            <a:rect l="l" t="t" r="r" b="b"/>
            <a:pathLst>
              <a:path w="96520" h="41275">
                <a:moveTo>
                  <a:pt x="96126" y="0"/>
                </a:moveTo>
                <a:lnTo>
                  <a:pt x="0" y="33515"/>
                </a:lnTo>
                <a:lnTo>
                  <a:pt x="2667" y="41198"/>
                </a:lnTo>
                <a:lnTo>
                  <a:pt x="95669" y="8750"/>
                </a:lnTo>
                <a:lnTo>
                  <a:pt x="96126" y="7353"/>
                </a:lnTo>
                <a:lnTo>
                  <a:pt x="96469" y="2095"/>
                </a:lnTo>
                <a:lnTo>
                  <a:pt x="961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17258" y="2446314"/>
            <a:ext cx="85725" cy="37465"/>
          </a:xfrm>
          <a:custGeom>
            <a:avLst/>
            <a:gdLst/>
            <a:ahLst/>
            <a:cxnLst/>
            <a:rect l="l" t="t" r="r" b="b"/>
            <a:pathLst>
              <a:path w="85725" h="37464">
                <a:moveTo>
                  <a:pt x="85331" y="0"/>
                </a:moveTo>
                <a:lnTo>
                  <a:pt x="0" y="29756"/>
                </a:lnTo>
                <a:lnTo>
                  <a:pt x="2679" y="37439"/>
                </a:lnTo>
                <a:lnTo>
                  <a:pt x="54521" y="19342"/>
                </a:lnTo>
                <a:lnTo>
                  <a:pt x="65774" y="15126"/>
                </a:lnTo>
                <a:lnTo>
                  <a:pt x="77139" y="8669"/>
                </a:lnTo>
                <a:lnTo>
                  <a:pt x="853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11493" y="2378050"/>
            <a:ext cx="74295" cy="33655"/>
          </a:xfrm>
          <a:custGeom>
            <a:avLst/>
            <a:gdLst/>
            <a:ahLst/>
            <a:cxnLst/>
            <a:rect l="l" t="t" r="r" b="b"/>
            <a:pathLst>
              <a:path w="74295" h="33655">
                <a:moveTo>
                  <a:pt x="73863" y="0"/>
                </a:moveTo>
                <a:lnTo>
                  <a:pt x="0" y="25742"/>
                </a:lnTo>
                <a:lnTo>
                  <a:pt x="2667" y="33426"/>
                </a:lnTo>
                <a:lnTo>
                  <a:pt x="68897" y="10325"/>
                </a:lnTo>
                <a:lnTo>
                  <a:pt x="71107" y="7188"/>
                </a:lnTo>
                <a:lnTo>
                  <a:pt x="72732" y="3721"/>
                </a:lnTo>
                <a:lnTo>
                  <a:pt x="73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458037" y="2530133"/>
            <a:ext cx="49403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450" b="1" spc="-20" dirty="0">
                <a:solidFill>
                  <a:srgbClr val="114069"/>
                </a:solidFill>
                <a:latin typeface="HelvNeue Bold for IBM"/>
                <a:cs typeface="HelvNeue Bold for IBM"/>
              </a:rPr>
              <a:t>Manage</a:t>
            </a:r>
            <a:r>
              <a:rPr sz="450" b="1" spc="-10" dirty="0">
                <a:solidFill>
                  <a:srgbClr val="114069"/>
                </a:solidFill>
                <a:latin typeface="HelvNeue Bold for IBM"/>
                <a:cs typeface="HelvNeue Bold for IBM"/>
              </a:rPr>
              <a:t>d</a:t>
            </a:r>
            <a:r>
              <a:rPr sz="450" b="1" spc="-15" dirty="0">
                <a:solidFill>
                  <a:srgbClr val="114069"/>
                </a:solidFill>
                <a:latin typeface="HelvNeue Bold for IBM"/>
                <a:cs typeface="HelvNeue Bold for IBM"/>
              </a:rPr>
              <a:t> S</a:t>
            </a:r>
            <a:r>
              <a:rPr sz="450" b="1" spc="-20" dirty="0">
                <a:solidFill>
                  <a:srgbClr val="114069"/>
                </a:solidFill>
                <a:latin typeface="HelvNeue Bold for IBM"/>
                <a:cs typeface="HelvNeue Bold for IBM"/>
              </a:rPr>
              <a:t>e</a:t>
            </a:r>
            <a:r>
              <a:rPr sz="450" b="1" spc="5" dirty="0">
                <a:solidFill>
                  <a:srgbClr val="114069"/>
                </a:solidFill>
                <a:latin typeface="HelvNeue Bold for IBM"/>
                <a:cs typeface="HelvNeue Bold for IBM"/>
              </a:rPr>
              <a:t>r</a:t>
            </a:r>
            <a:r>
              <a:rPr sz="450" b="1" spc="-15" dirty="0">
                <a:solidFill>
                  <a:srgbClr val="114069"/>
                </a:solidFill>
                <a:latin typeface="HelvNeue Bold for IBM"/>
                <a:cs typeface="HelvNeue Bold for IBM"/>
              </a:rPr>
              <a:t>vices </a:t>
            </a:r>
            <a:r>
              <a:rPr sz="4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In</a:t>
            </a:r>
            <a:r>
              <a:rPr sz="400" b="0" spc="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f</a:t>
            </a:r>
            <a:r>
              <a:rPr sz="400" b="0" spc="-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rast</a:t>
            </a:r>
            <a:r>
              <a:rPr sz="400" b="0" spc="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r</a:t>
            </a:r>
            <a:r>
              <a:rPr sz="4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uctu</a:t>
            </a:r>
            <a:r>
              <a:rPr sz="400" b="0" spc="-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r</a:t>
            </a:r>
            <a:r>
              <a:rPr sz="4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e Pl</a:t>
            </a:r>
            <a:r>
              <a:rPr sz="400" b="0" spc="-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a</a:t>
            </a:r>
            <a:r>
              <a:rPr sz="400" b="0" spc="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t</a:t>
            </a:r>
            <a:r>
              <a:rPr sz="400" b="0" spc="-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f</a:t>
            </a:r>
            <a:r>
              <a:rPr sz="4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o</a:t>
            </a:r>
            <a:r>
              <a:rPr sz="400" b="0" spc="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r</a:t>
            </a:r>
            <a:r>
              <a:rPr sz="4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m</a:t>
            </a:r>
            <a:endParaRPr sz="400">
              <a:latin typeface="HelvNeue Light for IBM"/>
              <a:cs typeface="HelvNeue Light for IBM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S</a:t>
            </a:r>
            <a:r>
              <a:rPr sz="400" b="0" spc="-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o</a:t>
            </a:r>
            <a:r>
              <a:rPr sz="400" b="0" spc="2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f</a:t>
            </a:r>
            <a:r>
              <a:rPr sz="400" b="0" spc="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t</a:t>
            </a:r>
            <a:r>
              <a:rPr sz="400" b="0" spc="-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w</a:t>
            </a:r>
            <a:r>
              <a:rPr sz="4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a</a:t>
            </a:r>
            <a:r>
              <a:rPr sz="400" b="0" spc="-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re</a:t>
            </a:r>
            <a:endParaRPr sz="400">
              <a:latin typeface="HelvNeue Light for IBM"/>
              <a:cs typeface="HelvNeue Light for IBM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450429" y="2867431"/>
            <a:ext cx="713105" cy="0"/>
          </a:xfrm>
          <a:custGeom>
            <a:avLst/>
            <a:gdLst/>
            <a:ahLst/>
            <a:cxnLst/>
            <a:rect l="l" t="t" r="r" b="b"/>
            <a:pathLst>
              <a:path w="713104">
                <a:moveTo>
                  <a:pt x="0" y="0"/>
                </a:moveTo>
                <a:lnTo>
                  <a:pt x="712508" y="0"/>
                </a:lnTo>
              </a:path>
            </a:pathLst>
          </a:custGeom>
          <a:ln w="21564">
            <a:solidFill>
              <a:srgbClr val="114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43978" y="2214117"/>
            <a:ext cx="725170" cy="671195"/>
          </a:xfrm>
          <a:custGeom>
            <a:avLst/>
            <a:gdLst/>
            <a:ahLst/>
            <a:cxnLst/>
            <a:rect l="l" t="t" r="r" b="b"/>
            <a:pathLst>
              <a:path w="725170" h="671194">
                <a:moveTo>
                  <a:pt x="0" y="6350"/>
                </a:moveTo>
                <a:lnTo>
                  <a:pt x="0" y="664718"/>
                </a:lnTo>
                <a:lnTo>
                  <a:pt x="0" y="671068"/>
                </a:lnTo>
                <a:lnTo>
                  <a:pt x="6350" y="671068"/>
                </a:lnTo>
                <a:lnTo>
                  <a:pt x="718718" y="671068"/>
                </a:lnTo>
                <a:lnTo>
                  <a:pt x="725068" y="671068"/>
                </a:lnTo>
                <a:lnTo>
                  <a:pt x="725068" y="664718"/>
                </a:lnTo>
                <a:lnTo>
                  <a:pt x="725068" y="6350"/>
                </a:lnTo>
                <a:lnTo>
                  <a:pt x="725068" y="0"/>
                </a:lnTo>
                <a:lnTo>
                  <a:pt x="718718" y="0"/>
                </a:lnTo>
                <a:lnTo>
                  <a:pt x="635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829784" y="2848759"/>
            <a:ext cx="1059815" cy="199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 marR="18224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950">
              <a:latin typeface="Times New Roman"/>
              <a:cs typeface="Times New Roman"/>
            </a:endParaRPr>
          </a:p>
          <a:p>
            <a:pPr marL="55244" marR="4762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44500" y="7199457"/>
            <a:ext cx="474408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0" spc="-12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 le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n 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bout 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p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og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m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dirty="0">
                <a:latin typeface="HelvNeue Light for IBM"/>
                <a:cs typeface="HelvNeue Light for IBM"/>
              </a:rPr>
              <a:t>w 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 g</a:t>
            </a:r>
            <a:r>
              <a:rPr sz="950" b="0" spc="-10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t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15" dirty="0">
                <a:latin typeface="HelvNeue Light for IBM"/>
                <a:cs typeface="HelvNeue Light for IBM"/>
              </a:rPr>
              <a:t>t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ed: </a:t>
            </a:r>
            <a:r>
              <a:rPr sz="950" b="0" u="sng" spc="3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ww</a:t>
            </a:r>
            <a:r>
              <a:rPr sz="950" b="0" u="sng" spc="-6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w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.ibm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.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om/p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7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</a:t>
            </a:r>
            <a:r>
              <a:rPr sz="950" b="0" u="sng" spc="-18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w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ld/msp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33</a:t>
            </a:fld>
            <a:endParaRPr spc="-10" dirty="0">
              <a:latin typeface="HelvNeue Medium for IBM"/>
              <a:cs typeface="HelvNeue Medium for IBM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78612" y="3046476"/>
          <a:ext cx="2290826" cy="3326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0826"/>
              </a:tblGrid>
              <a:tr h="433577">
                <a:tc>
                  <a:txBody>
                    <a:bodyPr/>
                    <a:lstStyle/>
                    <a:p>
                      <a:pPr marL="65532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w MSP 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o IBM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solidFill>
                      <a:srgbClr val="E6328A"/>
                    </a:solidFill>
                  </a:tcPr>
                </a:tc>
              </a:tr>
              <a:tr h="581441">
                <a:tc>
                  <a:txBody>
                    <a:bodyPr/>
                    <a:lstStyle/>
                    <a:p>
                      <a:pPr marL="114300" marR="205740">
                        <a:lnSpc>
                          <a:spcPct val="105300"/>
                        </a:lnSpc>
                      </a:pP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Go </a:t>
                      </a:r>
                      <a:r>
                        <a:rPr sz="950" b="0" u="sng" spc="-3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t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o t</a:t>
                      </a:r>
                      <a:r>
                        <a:rPr sz="950" b="0" u="sng" spc="-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h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e MSP </a:t>
                      </a:r>
                      <a:r>
                        <a:rPr sz="950" b="0" u="sng" spc="-3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P</a:t>
                      </a:r>
                      <a:r>
                        <a:rPr sz="950" b="0" u="sng" spc="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a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r</a:t>
                      </a:r>
                      <a:r>
                        <a:rPr sz="950" b="0" u="sng" spc="-17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 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t</a:t>
                      </a:r>
                      <a:r>
                        <a:rPr sz="950" b="0" u="sng" spc="-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n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er</a:t>
                      </a:r>
                      <a:r>
                        <a:rPr sz="950" b="0" u="sng" spc="-5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W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o</a:t>
                      </a:r>
                      <a:r>
                        <a:rPr sz="950" b="0" u="sng" spc="2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r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ld P</a:t>
                      </a:r>
                      <a:r>
                        <a:rPr sz="950" b="0" u="sng" spc="-2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r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og</a:t>
                      </a:r>
                      <a:r>
                        <a:rPr sz="950" b="0" u="sng" spc="-1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r</a:t>
                      </a:r>
                      <a:r>
                        <a:rPr sz="950" b="0" u="sng" spc="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a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4"/>
                        </a:rPr>
                        <a:t>m</a:t>
                      </a:r>
                      <a:r>
                        <a:rPr sz="950" b="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egi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 as a 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BP in </a:t>
                      </a:r>
                      <a:r>
                        <a:rPr sz="950" b="0" u="sng" spc="-3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P</a:t>
                      </a:r>
                      <a:r>
                        <a:rPr sz="950" b="0" u="sng" spc="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a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r</a:t>
                      </a:r>
                      <a:r>
                        <a:rPr sz="950" b="0" u="sng" spc="-17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 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t</a:t>
                      </a:r>
                      <a:r>
                        <a:rPr sz="950" b="0" u="sng" spc="-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n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er</a:t>
                      </a:r>
                      <a:r>
                        <a:rPr sz="950" b="0" u="sng" spc="-5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W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o</a:t>
                      </a:r>
                      <a:r>
                        <a:rPr sz="950" b="0" u="sng" spc="2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r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5"/>
                        </a:rPr>
                        <a:t>ld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B w="6350">
                      <a:solidFill>
                        <a:srgbClr val="B4B6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56224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Ide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our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f as a MSP in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our </a:t>
                      </a:r>
                      <a:r>
                        <a:rPr sz="950" b="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6"/>
                        </a:rPr>
                        <a:t>P</a:t>
                      </a:r>
                      <a:r>
                        <a:rPr sz="950" b="0" spc="-2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6"/>
                        </a:rPr>
                        <a:t>r</a:t>
                      </a:r>
                      <a:r>
                        <a:rPr sz="950" b="0" spc="-1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6"/>
                        </a:rPr>
                        <a:t>o</a:t>
                      </a:r>
                      <a:r>
                        <a:rPr sz="950" b="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6"/>
                        </a:rPr>
                        <a:t>file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T w="6350">
                      <a:solidFill>
                        <a:srgbClr val="B4B6B8"/>
                      </a:solidFill>
                      <a:prstDash val="solid"/>
                    </a:lnT>
                    <a:lnB w="6350">
                      <a:solidFill>
                        <a:srgbClr val="B4B6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81442">
                <a:tc>
                  <a:txBody>
                    <a:bodyPr/>
                    <a:lstStyle/>
                    <a:p>
                      <a:pPr marL="114300" marR="128270">
                        <a:lnSpc>
                          <a:spcPct val="1052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Build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our busi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30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 pl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le</a:t>
                      </a:r>
                      <a:r>
                        <a:rPr sz="950" b="0" u="sng" spc="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a</a:t>
                      </a:r>
                      <a:r>
                        <a:rPr sz="950" b="0" u="sng" spc="1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r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n </a:t>
                      </a:r>
                      <a:r>
                        <a:rPr sz="950" b="0" u="sng" spc="-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m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o</a:t>
                      </a:r>
                      <a:r>
                        <a:rPr sz="950" b="0" u="sng" spc="-2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r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e </a:t>
                      </a:r>
                      <a:r>
                        <a:rPr sz="950" b="0" u="sng" spc="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a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bout </a:t>
                      </a:r>
                      <a:r>
                        <a:rPr sz="950" b="0" u="sng" spc="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C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o-M</a:t>
                      </a:r>
                      <a:r>
                        <a:rPr sz="950" b="0" u="sng" spc="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a</a:t>
                      </a:r>
                      <a:r>
                        <a:rPr sz="950" b="0" u="sng" spc="2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r</a:t>
                      </a:r>
                      <a:r>
                        <a:rPr sz="950" b="0" u="sng" spc="-3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k</a:t>
                      </a:r>
                      <a:r>
                        <a:rPr sz="950" b="0" u="sng" spc="-1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e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ti</a:t>
                      </a:r>
                      <a:r>
                        <a:rPr sz="950" b="0" u="sng" spc="-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n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7"/>
                        </a:rPr>
                        <a:t>g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T w="6350">
                      <a:solidFill>
                        <a:srgbClr val="B4B6B8"/>
                      </a:solidFill>
                      <a:prstDash val="solid"/>
                    </a:lnT>
                    <a:lnB w="6350">
                      <a:solidFill>
                        <a:srgbClr val="B4B6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81442">
                <a:tc>
                  <a:txBody>
                    <a:bodyPr/>
                    <a:lstStyle/>
                    <a:p>
                      <a:pPr marL="114300" marR="340995">
                        <a:lnSpc>
                          <a:spcPct val="105200"/>
                        </a:lnSpc>
                      </a:pP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bout Cloud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duc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s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ills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T w="6350">
                      <a:solidFill>
                        <a:srgbClr val="B4B6B8"/>
                      </a:solidFill>
                      <a:prstDash val="solid"/>
                    </a:lnT>
                    <a:lnB w="6350">
                      <a:solidFill>
                        <a:srgbClr val="B4B6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92762">
                <a:tc>
                  <a:txBody>
                    <a:bodyPr/>
                    <a:lstStyle/>
                    <a:p>
                      <a:pPr marL="114300" marR="333375">
                        <a:lnSpc>
                          <a:spcPct val="1052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</a:t>
                      </a:r>
                      <a:r>
                        <a:rPr sz="950" b="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8"/>
                        </a:rPr>
                        <a:t>in</a:t>
                      </a:r>
                      <a:r>
                        <a:rPr sz="950" b="0" spc="-2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8"/>
                        </a:rPr>
                        <a:t>f</a:t>
                      </a:r>
                      <a:r>
                        <a:rPr sz="950" b="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8"/>
                        </a:rPr>
                        <a:t>o</a:t>
                      </a:r>
                      <a:r>
                        <a:rPr sz="950" b="0" spc="1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8"/>
                        </a:rPr>
                        <a:t>r</a:t>
                      </a:r>
                      <a:r>
                        <a:rPr sz="950" b="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8"/>
                        </a:rPr>
                        <a:t>m</a:t>
                      </a:r>
                      <a:r>
                        <a:rPr sz="950" b="0" spc="-1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8"/>
                        </a:rPr>
                        <a:t>a</a:t>
                      </a:r>
                      <a:r>
                        <a:rPr sz="950" b="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8"/>
                        </a:rPr>
                        <a:t>tion</a:t>
                      </a:r>
                      <a:r>
                        <a:rPr sz="950" b="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or h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a IBM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ep 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act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T w="6350">
                      <a:solidFill>
                        <a:srgbClr val="B4B6B8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30562" y="3033776"/>
          <a:ext cx="2286825" cy="3338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825"/>
              </a:tblGrid>
              <a:tr h="433577"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</a:pPr>
                      <a:r>
                        <a:rPr sz="1000" b="1" spc="4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xi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ti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g IBM Busi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s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P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6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er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solidFill>
                      <a:srgbClr val="E6328A"/>
                    </a:solidFill>
                  </a:tcPr>
                </a:tc>
              </a:tr>
              <a:tr h="581441">
                <a:tc>
                  <a:txBody>
                    <a:bodyPr/>
                    <a:lstStyle/>
                    <a:p>
                      <a:pPr marL="114300" marR="435609">
                        <a:lnSpc>
                          <a:spcPct val="105300"/>
                        </a:lnSpc>
                      </a:pP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og on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 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ibm</a:t>
                      </a:r>
                      <a:r>
                        <a:rPr sz="950" b="0" u="sng" spc="-1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.</a:t>
                      </a:r>
                      <a:r>
                        <a:rPr sz="950" b="0" u="sng" spc="-1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c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om/p</a:t>
                      </a:r>
                      <a:r>
                        <a:rPr sz="950" b="0" u="sng" spc="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a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r</a:t>
                      </a:r>
                      <a:r>
                        <a:rPr sz="950" b="0" u="sng" spc="-17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 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t</a:t>
                      </a:r>
                      <a:r>
                        <a:rPr sz="950" b="0" u="sng" spc="-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n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er</a:t>
                      </a:r>
                      <a:r>
                        <a:rPr sz="950" b="0" u="sng" spc="-18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 </a:t>
                      </a:r>
                      <a:r>
                        <a:rPr sz="950" b="0" u="sng" spc="-2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w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o</a:t>
                      </a:r>
                      <a:r>
                        <a:rPr sz="950" b="0" u="sng" spc="2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r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9"/>
                        </a:rPr>
                        <a:t>ld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; sign in with IBM ID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pa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B w="6350">
                      <a:solidFill>
                        <a:srgbClr val="B4B6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9004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Click on upd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our p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file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T w="6350">
                      <a:solidFill>
                        <a:srgbClr val="B4B6B8"/>
                      </a:solidFill>
                      <a:prstDash val="solid"/>
                    </a:lnT>
                    <a:lnB w="6350">
                      <a:solidFill>
                        <a:srgbClr val="B4B6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9003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Click on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our 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omp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 p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file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T w="6350">
                      <a:solidFill>
                        <a:srgbClr val="B4B6B8"/>
                      </a:solidFill>
                      <a:prstDash val="solid"/>
                    </a:lnT>
                    <a:lnB w="6350">
                      <a:solidFill>
                        <a:srgbClr val="B4B6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9004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Go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 ge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 in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T w="6350">
                      <a:solidFill>
                        <a:srgbClr val="B4B6B8"/>
                      </a:solidFill>
                      <a:prstDash val="solid"/>
                    </a:lnT>
                    <a:lnB w="6350">
                      <a:solidFill>
                        <a:srgbClr val="B4B6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96797">
                <a:tc>
                  <a:txBody>
                    <a:bodyPr/>
                    <a:lstStyle/>
                    <a:p>
                      <a:pPr marL="114300" marR="350520">
                        <a:lnSpc>
                          <a:spcPct val="105200"/>
                        </a:lnSpc>
                      </a:pP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Busi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 Models in 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d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op d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wn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enu,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elect 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MSP o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en s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.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T w="6350">
                      <a:solidFill>
                        <a:srgbClr val="B4B6B8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889625" y="3033776"/>
          <a:ext cx="2285238" cy="3336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238"/>
              </a:tblGrid>
              <a:tr h="433577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H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w 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o 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pply 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or t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h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e MSP M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2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k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solidFill>
                      <a:srgbClr val="E6328A"/>
                    </a:solidFill>
                  </a:tcPr>
                </a:tc>
              </a:tr>
              <a:tr h="1038641">
                <a:tc>
                  <a:txBody>
                    <a:bodyPr/>
                    <a:lstStyle/>
                    <a:p>
                      <a:pPr marL="114300" marR="358140">
                        <a:lnSpc>
                          <a:spcPct val="1053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If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a MSP with a sig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 B</a:t>
                      </a:r>
                      <a:r>
                        <a:rPr sz="950" b="0" spc="-9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 (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ember l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el)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or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114300" marR="158115">
                        <a:lnSpc>
                          <a:spcPct val="1053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If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 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30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 or P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emier l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el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ember in </a:t>
                      </a:r>
                      <a:r>
                        <a:rPr sz="950" b="0" spc="-3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5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</a:t>
                      </a:r>
                      <a:r>
                        <a:rPr sz="950" b="0" spc="-5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ld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B w="6350">
                      <a:solidFill>
                        <a:srgbClr val="B4B6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32098">
                <a:tc>
                  <a:txBody>
                    <a:bodyPr/>
                    <a:lstStyle/>
                    <a:p>
                      <a:pPr marL="114300" marR="223520">
                        <a:lnSpc>
                          <a:spcPct val="1053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 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fied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olution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a 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fied clie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equi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T w="6350">
                      <a:solidFill>
                        <a:srgbClr val="B4B6B8"/>
                      </a:solidFill>
                      <a:prstDash val="solid"/>
                    </a:lnT>
                    <a:lnB w="6350">
                      <a:solidFill>
                        <a:srgbClr val="B4B6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32098">
                <a:tc>
                  <a:txBody>
                    <a:bodyPr/>
                    <a:lstStyle/>
                    <a:p>
                      <a:pPr marL="114300" marR="233045">
                        <a:lnSpc>
                          <a:spcPct val="1052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In </a:t>
                      </a:r>
                      <a:r>
                        <a:rPr sz="950" b="0" spc="-3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5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</a:t>
                      </a:r>
                      <a:r>
                        <a:rPr sz="950" b="0" spc="-5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ld go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 </a:t>
                      </a:r>
                      <a:r>
                        <a:rPr sz="950" b="0" dirty="0">
                          <a:solidFill>
                            <a:srgbClr val="4180C3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“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H</a:t>
                      </a:r>
                      <a:r>
                        <a:rPr sz="950" b="0" u="sng" spc="-2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o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w </a:t>
                      </a:r>
                      <a:r>
                        <a:rPr sz="950" b="0" u="sng" spc="-3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t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o  g</a:t>
                      </a:r>
                      <a:r>
                        <a:rPr sz="950" b="0" u="sng" spc="-1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e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t</a:t>
                      </a:r>
                      <a:r>
                        <a:rPr sz="950" b="0" u="sng" spc="-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 </a:t>
                      </a:r>
                      <a:r>
                        <a:rPr sz="950" b="0" spc="-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u="sng" spc="-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s</a:t>
                      </a:r>
                      <a:r>
                        <a:rPr sz="950" b="0" u="sng" spc="-1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t</a:t>
                      </a:r>
                      <a:r>
                        <a:rPr sz="950" b="0" u="sng" spc="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a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r</a:t>
                      </a:r>
                      <a:r>
                        <a:rPr sz="950" b="0" u="sng" spc="-17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 </a:t>
                      </a:r>
                      <a:r>
                        <a:rPr sz="950" b="0" u="sng" spc="-3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t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e</a:t>
                      </a:r>
                      <a:r>
                        <a:rPr sz="950" b="0" u="sng" spc="-1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d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” MSP m</a:t>
                      </a:r>
                      <a:r>
                        <a:rPr sz="950" b="0" u="sng" spc="5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a</a:t>
                      </a:r>
                      <a:r>
                        <a:rPr sz="950" b="0" u="sng" spc="2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r</a:t>
                      </a:r>
                      <a:r>
                        <a:rPr sz="950" b="0" u="sng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  <a:hlinkClick r:id="rId10"/>
                        </a:rPr>
                        <a:t>k</a:t>
                      </a:r>
                      <a:r>
                        <a:rPr sz="950" b="0" dirty="0">
                          <a:solidFill>
                            <a:srgbClr val="215E9E"/>
                          </a:solidFill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page 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or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ep-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b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y-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ep in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uctions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T w="6350">
                      <a:solidFill>
                        <a:srgbClr val="B4B6B8"/>
                      </a:solidFill>
                      <a:prstDash val="solid"/>
                    </a:lnT>
                    <a:lnB w="6350">
                      <a:solidFill>
                        <a:srgbClr val="B4B6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2593394"/>
            <a:ext cx="18084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4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er</a:t>
            </a:r>
            <a:r>
              <a:rPr sz="950" b="0" spc="-60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ld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og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</a:t>
            </a:r>
            <a:r>
              <a:rPr sz="950" b="0" spc="-10" dirty="0">
                <a:latin typeface="HelvNeue Light for IBM"/>
                <a:cs typeface="HelvNeue Light for IBM"/>
              </a:rPr>
              <a:t>MS</a:t>
            </a:r>
            <a:r>
              <a:rPr sz="950" b="0" spc="-30" dirty="0">
                <a:latin typeface="HelvNeue Light for IBM"/>
                <a:cs typeface="HelvNeue Light for IBM"/>
              </a:rPr>
              <a:t>P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ibm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.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om/p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</a:t>
            </a:r>
            <a:r>
              <a:rPr sz="950" b="0" u="sng" spc="-18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w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ld/msp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053642"/>
            <a:ext cx="159321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MSP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r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k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ti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g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spc="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L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au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ch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 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P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4"/>
              </a:rPr>
              <a:t>ad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361490"/>
            <a:ext cx="195135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Midm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k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o-m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spc="-3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k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ti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g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p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og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5"/>
              </a:rPr>
              <a:t>ms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3669338"/>
            <a:ext cx="87058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IBM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.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om/msp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3977187"/>
            <a:ext cx="136017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5080" indent="-114300">
              <a:lnSpc>
                <a:spcPct val="1053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IBM</a:t>
            </a:r>
            <a:r>
              <a:rPr sz="950" b="0" spc="-5" dirty="0">
                <a:latin typeface="HelvNeue Light for IBM"/>
                <a:cs typeface="HelvNeue Light for IBM"/>
              </a:rPr>
              <a:t> Cloud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tpla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ibm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.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c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6"/>
              </a:rPr>
              <a:t>om/cloud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4437434"/>
            <a:ext cx="944499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u="sng" spc="-13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le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bout t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h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IBM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MSP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</a:t>
            </a:r>
            <a:r>
              <a:rPr sz="950" b="0" u="sng" spc="-6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W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ld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og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d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its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be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fits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d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sign 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up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as a 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ember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2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f </a:t>
            </a:r>
            <a:r>
              <a:rPr sz="950" b="0" u="sng" spc="-4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P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17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 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t</a:t>
            </a:r>
            <a:r>
              <a:rPr sz="950" b="0" u="sng" spc="-1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n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er</a:t>
            </a:r>
            <a:r>
              <a:rPr sz="950" b="0" u="sng" spc="-6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W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</a:t>
            </a:r>
            <a:r>
              <a:rPr sz="950" b="0" u="sng" spc="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-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ld</a:t>
            </a:r>
            <a:endParaRPr sz="950">
              <a:latin typeface="HelvNeue Light for IBM"/>
              <a:cs typeface="HelvNeue Light for IBM"/>
            </a:endParaRPr>
          </a:p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800" y="1445275"/>
            <a:ext cx="114998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R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</a:t>
            </a:r>
            <a:r>
              <a:rPr sz="190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sou</a:t>
            </a:r>
            <a:r>
              <a:rPr sz="1900" spc="-3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r</a:t>
            </a:r>
            <a:r>
              <a:rPr sz="1900" spc="-10" dirty="0">
                <a:solidFill>
                  <a:srgbClr val="FDB913"/>
                </a:solidFill>
                <a:latin typeface="HelvNeue Roman for IBM"/>
                <a:cs typeface="HelvNeue Roman for IBM"/>
              </a:rPr>
              <a:t>c</a:t>
            </a:r>
            <a:r>
              <a:rPr sz="1900" spc="-5" dirty="0">
                <a:solidFill>
                  <a:srgbClr val="FDB913"/>
                </a:solidFill>
                <a:latin typeface="HelvNeue Roman for IBM"/>
                <a:cs typeface="HelvNeue Roman for IBM"/>
              </a:rPr>
              <a:t>es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34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53897"/>
            <a:ext cx="781050" cy="292735"/>
          </a:xfrm>
          <a:custGeom>
            <a:avLst/>
            <a:gdLst/>
            <a:ahLst/>
            <a:cxnLst/>
            <a:rect l="l" t="t" r="r" b="b"/>
            <a:pathLst>
              <a:path w="781050" h="292735">
                <a:moveTo>
                  <a:pt x="773874" y="260286"/>
                </a:moveTo>
                <a:lnTo>
                  <a:pt x="756246" y="260286"/>
                </a:lnTo>
                <a:lnTo>
                  <a:pt x="749235" y="267347"/>
                </a:lnTo>
                <a:lnTo>
                  <a:pt x="749197" y="285216"/>
                </a:lnTo>
                <a:lnTo>
                  <a:pt x="756246" y="292328"/>
                </a:lnTo>
                <a:lnTo>
                  <a:pt x="773874" y="292328"/>
                </a:lnTo>
                <a:lnTo>
                  <a:pt x="775965" y="290207"/>
                </a:lnTo>
                <a:lnTo>
                  <a:pt x="757301" y="290207"/>
                </a:lnTo>
                <a:lnTo>
                  <a:pt x="751624" y="284124"/>
                </a:lnTo>
                <a:lnTo>
                  <a:pt x="751624" y="268490"/>
                </a:lnTo>
                <a:lnTo>
                  <a:pt x="757301" y="262407"/>
                </a:lnTo>
                <a:lnTo>
                  <a:pt x="775969" y="262407"/>
                </a:lnTo>
                <a:lnTo>
                  <a:pt x="773874" y="260286"/>
                </a:lnTo>
                <a:close/>
              </a:path>
              <a:path w="781050" h="292735">
                <a:moveTo>
                  <a:pt x="775969" y="262407"/>
                </a:moveTo>
                <a:lnTo>
                  <a:pt x="772820" y="262407"/>
                </a:lnTo>
                <a:lnTo>
                  <a:pt x="778446" y="268490"/>
                </a:lnTo>
                <a:lnTo>
                  <a:pt x="778446" y="284124"/>
                </a:lnTo>
                <a:lnTo>
                  <a:pt x="772820" y="290207"/>
                </a:lnTo>
                <a:lnTo>
                  <a:pt x="775965" y="290207"/>
                </a:lnTo>
                <a:lnTo>
                  <a:pt x="780886" y="285216"/>
                </a:lnTo>
                <a:lnTo>
                  <a:pt x="780848" y="267347"/>
                </a:lnTo>
                <a:lnTo>
                  <a:pt x="775969" y="262407"/>
                </a:lnTo>
                <a:close/>
              </a:path>
              <a:path w="781050" h="292735">
                <a:moveTo>
                  <a:pt x="771639" y="267347"/>
                </a:moveTo>
                <a:lnTo>
                  <a:pt x="759142" y="267347"/>
                </a:lnTo>
                <a:lnTo>
                  <a:pt x="759142" y="285216"/>
                </a:lnTo>
                <a:lnTo>
                  <a:pt x="761339" y="285216"/>
                </a:lnTo>
                <a:lnTo>
                  <a:pt x="761339" y="276987"/>
                </a:lnTo>
                <a:lnTo>
                  <a:pt x="767651" y="276987"/>
                </a:lnTo>
                <a:lnTo>
                  <a:pt x="770801" y="276898"/>
                </a:lnTo>
                <a:lnTo>
                  <a:pt x="773075" y="275666"/>
                </a:lnTo>
                <a:lnTo>
                  <a:pt x="770890" y="275666"/>
                </a:lnTo>
                <a:lnTo>
                  <a:pt x="767194" y="275247"/>
                </a:lnTo>
                <a:lnTo>
                  <a:pt x="761339" y="275247"/>
                </a:lnTo>
                <a:lnTo>
                  <a:pt x="761339" y="268909"/>
                </a:lnTo>
                <a:lnTo>
                  <a:pt x="773055" y="268909"/>
                </a:lnTo>
                <a:lnTo>
                  <a:pt x="771639" y="267347"/>
                </a:lnTo>
                <a:close/>
              </a:path>
              <a:path w="781050" h="292735">
                <a:moveTo>
                  <a:pt x="767651" y="276987"/>
                </a:moveTo>
                <a:lnTo>
                  <a:pt x="765327" y="276987"/>
                </a:lnTo>
                <a:lnTo>
                  <a:pt x="770420" y="285216"/>
                </a:lnTo>
                <a:lnTo>
                  <a:pt x="773036" y="285216"/>
                </a:lnTo>
                <a:lnTo>
                  <a:pt x="767651" y="276987"/>
                </a:lnTo>
                <a:close/>
              </a:path>
              <a:path w="781050" h="292735">
                <a:moveTo>
                  <a:pt x="773055" y="268909"/>
                </a:moveTo>
                <a:lnTo>
                  <a:pt x="768616" y="268909"/>
                </a:lnTo>
                <a:lnTo>
                  <a:pt x="770890" y="269252"/>
                </a:lnTo>
                <a:lnTo>
                  <a:pt x="770890" y="275666"/>
                </a:lnTo>
                <a:lnTo>
                  <a:pt x="773075" y="275666"/>
                </a:lnTo>
                <a:lnTo>
                  <a:pt x="773239" y="275577"/>
                </a:lnTo>
                <a:lnTo>
                  <a:pt x="773239" y="269113"/>
                </a:lnTo>
                <a:lnTo>
                  <a:pt x="773055" y="268909"/>
                </a:lnTo>
                <a:close/>
              </a:path>
              <a:path w="781050" h="292735">
                <a:moveTo>
                  <a:pt x="727062" y="38722"/>
                </a:moveTo>
                <a:lnTo>
                  <a:pt x="599351" y="38722"/>
                </a:lnTo>
                <a:lnTo>
                  <a:pt x="592124" y="59156"/>
                </a:lnTo>
                <a:lnTo>
                  <a:pt x="727062" y="59156"/>
                </a:lnTo>
                <a:lnTo>
                  <a:pt x="727062" y="38722"/>
                </a:lnTo>
                <a:close/>
              </a:path>
              <a:path w="781050" h="292735">
                <a:moveTo>
                  <a:pt x="727062" y="0"/>
                </a:moveTo>
                <a:lnTo>
                  <a:pt x="613067" y="0"/>
                </a:lnTo>
                <a:lnTo>
                  <a:pt x="605828" y="20434"/>
                </a:lnTo>
                <a:lnTo>
                  <a:pt x="727062" y="20434"/>
                </a:lnTo>
                <a:lnTo>
                  <a:pt x="727062" y="0"/>
                </a:lnTo>
                <a:close/>
              </a:path>
              <a:path w="781050" h="292735">
                <a:moveTo>
                  <a:pt x="686663" y="77444"/>
                </a:moveTo>
                <a:lnTo>
                  <a:pt x="585647" y="77444"/>
                </a:lnTo>
                <a:lnTo>
                  <a:pt x="578408" y="97878"/>
                </a:lnTo>
                <a:lnTo>
                  <a:pt x="686663" y="97878"/>
                </a:lnTo>
                <a:lnTo>
                  <a:pt x="686663" y="77444"/>
                </a:lnTo>
                <a:close/>
              </a:path>
              <a:path w="781050" h="292735">
                <a:moveTo>
                  <a:pt x="531622" y="38722"/>
                </a:moveTo>
                <a:lnTo>
                  <a:pt x="403923" y="38722"/>
                </a:lnTo>
                <a:lnTo>
                  <a:pt x="403923" y="59156"/>
                </a:lnTo>
                <a:lnTo>
                  <a:pt x="538861" y="59156"/>
                </a:lnTo>
                <a:lnTo>
                  <a:pt x="531622" y="38722"/>
                </a:lnTo>
                <a:close/>
              </a:path>
              <a:path w="781050" h="292735">
                <a:moveTo>
                  <a:pt x="517906" y="0"/>
                </a:moveTo>
                <a:lnTo>
                  <a:pt x="403923" y="0"/>
                </a:lnTo>
                <a:lnTo>
                  <a:pt x="403923" y="20434"/>
                </a:lnTo>
                <a:lnTo>
                  <a:pt x="525145" y="20434"/>
                </a:lnTo>
                <a:lnTo>
                  <a:pt x="517906" y="0"/>
                </a:lnTo>
                <a:close/>
              </a:path>
              <a:path w="781050" h="292735">
                <a:moveTo>
                  <a:pt x="559054" y="116154"/>
                </a:moveTo>
                <a:lnTo>
                  <a:pt x="444309" y="116154"/>
                </a:lnTo>
                <a:lnTo>
                  <a:pt x="444309" y="136601"/>
                </a:lnTo>
                <a:lnTo>
                  <a:pt x="504901" y="136601"/>
                </a:lnTo>
                <a:lnTo>
                  <a:pt x="504901" y="120497"/>
                </a:lnTo>
                <a:lnTo>
                  <a:pt x="560577" y="120497"/>
                </a:lnTo>
                <a:lnTo>
                  <a:pt x="559054" y="116154"/>
                </a:lnTo>
                <a:close/>
              </a:path>
              <a:path w="781050" h="292735">
                <a:moveTo>
                  <a:pt x="560577" y="120497"/>
                </a:moveTo>
                <a:lnTo>
                  <a:pt x="504901" y="120497"/>
                </a:lnTo>
                <a:lnTo>
                  <a:pt x="510501" y="136601"/>
                </a:lnTo>
                <a:lnTo>
                  <a:pt x="620471" y="136601"/>
                </a:lnTo>
                <a:lnTo>
                  <a:pt x="621201" y="134505"/>
                </a:lnTo>
                <a:lnTo>
                  <a:pt x="565492" y="134505"/>
                </a:lnTo>
                <a:lnTo>
                  <a:pt x="560577" y="120497"/>
                </a:lnTo>
                <a:close/>
              </a:path>
              <a:path w="781050" h="292735">
                <a:moveTo>
                  <a:pt x="686663" y="120497"/>
                </a:moveTo>
                <a:lnTo>
                  <a:pt x="626084" y="120497"/>
                </a:lnTo>
                <a:lnTo>
                  <a:pt x="626084" y="136601"/>
                </a:lnTo>
                <a:lnTo>
                  <a:pt x="686663" y="136601"/>
                </a:lnTo>
                <a:lnTo>
                  <a:pt x="686663" y="120497"/>
                </a:lnTo>
                <a:close/>
              </a:path>
              <a:path w="781050" h="292735">
                <a:moveTo>
                  <a:pt x="686663" y="116154"/>
                </a:moveTo>
                <a:lnTo>
                  <a:pt x="571931" y="116154"/>
                </a:lnTo>
                <a:lnTo>
                  <a:pt x="565492" y="134505"/>
                </a:lnTo>
                <a:lnTo>
                  <a:pt x="621201" y="134505"/>
                </a:lnTo>
                <a:lnTo>
                  <a:pt x="626084" y="120497"/>
                </a:lnTo>
                <a:lnTo>
                  <a:pt x="686663" y="120497"/>
                </a:lnTo>
                <a:lnTo>
                  <a:pt x="686663" y="116154"/>
                </a:lnTo>
                <a:close/>
              </a:path>
              <a:path w="781050" h="292735">
                <a:moveTo>
                  <a:pt x="545338" y="77444"/>
                </a:moveTo>
                <a:lnTo>
                  <a:pt x="444309" y="77444"/>
                </a:lnTo>
                <a:lnTo>
                  <a:pt x="444309" y="97878"/>
                </a:lnTo>
                <a:lnTo>
                  <a:pt x="552577" y="97878"/>
                </a:lnTo>
                <a:lnTo>
                  <a:pt x="545338" y="77444"/>
                </a:lnTo>
                <a:close/>
              </a:path>
              <a:path w="781050" h="292735">
                <a:moveTo>
                  <a:pt x="727062" y="232321"/>
                </a:moveTo>
                <a:lnTo>
                  <a:pt x="626084" y="232321"/>
                </a:lnTo>
                <a:lnTo>
                  <a:pt x="626084" y="252755"/>
                </a:lnTo>
                <a:lnTo>
                  <a:pt x="727062" y="252755"/>
                </a:lnTo>
                <a:lnTo>
                  <a:pt x="727062" y="232321"/>
                </a:lnTo>
                <a:close/>
              </a:path>
              <a:path w="781050" h="292735">
                <a:moveTo>
                  <a:pt x="727062" y="271043"/>
                </a:moveTo>
                <a:lnTo>
                  <a:pt x="626084" y="271043"/>
                </a:lnTo>
                <a:lnTo>
                  <a:pt x="626084" y="291490"/>
                </a:lnTo>
                <a:lnTo>
                  <a:pt x="727062" y="291490"/>
                </a:lnTo>
                <a:lnTo>
                  <a:pt x="727062" y="271043"/>
                </a:lnTo>
                <a:close/>
              </a:path>
              <a:path w="781050" h="292735">
                <a:moveTo>
                  <a:pt x="686663" y="154889"/>
                </a:moveTo>
                <a:lnTo>
                  <a:pt x="626084" y="154889"/>
                </a:lnTo>
                <a:lnTo>
                  <a:pt x="626084" y="175323"/>
                </a:lnTo>
                <a:lnTo>
                  <a:pt x="686663" y="175323"/>
                </a:lnTo>
                <a:lnTo>
                  <a:pt x="686663" y="154889"/>
                </a:lnTo>
                <a:close/>
              </a:path>
              <a:path w="781050" h="292735">
                <a:moveTo>
                  <a:pt x="686663" y="193598"/>
                </a:moveTo>
                <a:lnTo>
                  <a:pt x="626084" y="193598"/>
                </a:lnTo>
                <a:lnTo>
                  <a:pt x="626084" y="214045"/>
                </a:lnTo>
                <a:lnTo>
                  <a:pt x="686663" y="214045"/>
                </a:lnTo>
                <a:lnTo>
                  <a:pt x="686663" y="193598"/>
                </a:lnTo>
                <a:close/>
              </a:path>
              <a:path w="781050" h="292735">
                <a:moveTo>
                  <a:pt x="587133" y="232321"/>
                </a:moveTo>
                <a:lnTo>
                  <a:pt x="543839" y="232321"/>
                </a:lnTo>
                <a:lnTo>
                  <a:pt x="550951" y="252768"/>
                </a:lnTo>
                <a:lnTo>
                  <a:pt x="580021" y="252768"/>
                </a:lnTo>
                <a:lnTo>
                  <a:pt x="587133" y="232321"/>
                </a:lnTo>
                <a:close/>
              </a:path>
              <a:path w="781050" h="292735">
                <a:moveTo>
                  <a:pt x="504901" y="232321"/>
                </a:moveTo>
                <a:lnTo>
                  <a:pt x="403923" y="232321"/>
                </a:lnTo>
                <a:lnTo>
                  <a:pt x="403923" y="252755"/>
                </a:lnTo>
                <a:lnTo>
                  <a:pt x="504901" y="252755"/>
                </a:lnTo>
                <a:lnTo>
                  <a:pt x="504901" y="232321"/>
                </a:lnTo>
                <a:close/>
              </a:path>
              <a:path w="781050" h="292735">
                <a:moveTo>
                  <a:pt x="504901" y="271043"/>
                </a:moveTo>
                <a:lnTo>
                  <a:pt x="403923" y="271043"/>
                </a:lnTo>
                <a:lnTo>
                  <a:pt x="403923" y="291490"/>
                </a:lnTo>
                <a:lnTo>
                  <a:pt x="504901" y="291490"/>
                </a:lnTo>
                <a:lnTo>
                  <a:pt x="504901" y="271043"/>
                </a:lnTo>
                <a:close/>
              </a:path>
              <a:path w="781050" h="292735">
                <a:moveTo>
                  <a:pt x="504901" y="154876"/>
                </a:moveTo>
                <a:lnTo>
                  <a:pt x="444309" y="154876"/>
                </a:lnTo>
                <a:lnTo>
                  <a:pt x="444309" y="175323"/>
                </a:lnTo>
                <a:lnTo>
                  <a:pt x="504901" y="175323"/>
                </a:lnTo>
                <a:lnTo>
                  <a:pt x="504901" y="154876"/>
                </a:lnTo>
                <a:close/>
              </a:path>
              <a:path w="781050" h="292735">
                <a:moveTo>
                  <a:pt x="504901" y="193598"/>
                </a:moveTo>
                <a:lnTo>
                  <a:pt x="444309" y="193598"/>
                </a:lnTo>
                <a:lnTo>
                  <a:pt x="444309" y="214045"/>
                </a:lnTo>
                <a:lnTo>
                  <a:pt x="504901" y="214045"/>
                </a:lnTo>
                <a:lnTo>
                  <a:pt x="504901" y="193598"/>
                </a:lnTo>
                <a:close/>
              </a:path>
              <a:path w="781050" h="292735">
                <a:moveTo>
                  <a:pt x="573659" y="271043"/>
                </a:moveTo>
                <a:lnTo>
                  <a:pt x="557314" y="271043"/>
                </a:lnTo>
                <a:lnTo>
                  <a:pt x="564426" y="291477"/>
                </a:lnTo>
                <a:lnTo>
                  <a:pt x="566547" y="291477"/>
                </a:lnTo>
                <a:lnTo>
                  <a:pt x="573659" y="271043"/>
                </a:lnTo>
                <a:close/>
              </a:path>
              <a:path w="781050" h="292735">
                <a:moveTo>
                  <a:pt x="141376" y="271043"/>
                </a:moveTo>
                <a:lnTo>
                  <a:pt x="0" y="271043"/>
                </a:lnTo>
                <a:lnTo>
                  <a:pt x="0" y="291490"/>
                </a:lnTo>
                <a:lnTo>
                  <a:pt x="141376" y="291490"/>
                </a:lnTo>
                <a:lnTo>
                  <a:pt x="141376" y="271043"/>
                </a:lnTo>
                <a:close/>
              </a:path>
              <a:path w="781050" h="292735">
                <a:moveTo>
                  <a:pt x="614108" y="154889"/>
                </a:moveTo>
                <a:lnTo>
                  <a:pt x="516864" y="154889"/>
                </a:lnTo>
                <a:lnTo>
                  <a:pt x="523989" y="175323"/>
                </a:lnTo>
                <a:lnTo>
                  <a:pt x="606996" y="175323"/>
                </a:lnTo>
                <a:lnTo>
                  <a:pt x="614108" y="154889"/>
                </a:lnTo>
                <a:close/>
              </a:path>
              <a:path w="781050" h="292735">
                <a:moveTo>
                  <a:pt x="600621" y="193598"/>
                </a:moveTo>
                <a:lnTo>
                  <a:pt x="530352" y="193598"/>
                </a:lnTo>
                <a:lnTo>
                  <a:pt x="537464" y="214045"/>
                </a:lnTo>
                <a:lnTo>
                  <a:pt x="593509" y="214045"/>
                </a:lnTo>
                <a:lnTo>
                  <a:pt x="600621" y="193598"/>
                </a:lnTo>
                <a:close/>
              </a:path>
              <a:path w="781050" h="292735">
                <a:moveTo>
                  <a:pt x="262547" y="77444"/>
                </a:moveTo>
                <a:lnTo>
                  <a:pt x="201955" y="77444"/>
                </a:lnTo>
                <a:lnTo>
                  <a:pt x="201955" y="97878"/>
                </a:lnTo>
                <a:lnTo>
                  <a:pt x="262547" y="97878"/>
                </a:lnTo>
                <a:lnTo>
                  <a:pt x="262547" y="77444"/>
                </a:lnTo>
                <a:close/>
              </a:path>
              <a:path w="781050" h="292735">
                <a:moveTo>
                  <a:pt x="262547" y="193598"/>
                </a:moveTo>
                <a:lnTo>
                  <a:pt x="201955" y="193598"/>
                </a:lnTo>
                <a:lnTo>
                  <a:pt x="201955" y="214045"/>
                </a:lnTo>
                <a:lnTo>
                  <a:pt x="262547" y="214045"/>
                </a:lnTo>
                <a:lnTo>
                  <a:pt x="262547" y="193598"/>
                </a:lnTo>
                <a:close/>
              </a:path>
              <a:path w="781050" h="292735">
                <a:moveTo>
                  <a:pt x="100977" y="77444"/>
                </a:moveTo>
                <a:lnTo>
                  <a:pt x="40386" y="77444"/>
                </a:lnTo>
                <a:lnTo>
                  <a:pt x="40386" y="97878"/>
                </a:lnTo>
                <a:lnTo>
                  <a:pt x="100977" y="97878"/>
                </a:lnTo>
                <a:lnTo>
                  <a:pt x="100977" y="77444"/>
                </a:lnTo>
                <a:close/>
              </a:path>
              <a:path w="781050" h="292735">
                <a:moveTo>
                  <a:pt x="100977" y="116154"/>
                </a:moveTo>
                <a:lnTo>
                  <a:pt x="40386" y="116154"/>
                </a:lnTo>
                <a:lnTo>
                  <a:pt x="40386" y="136588"/>
                </a:lnTo>
                <a:lnTo>
                  <a:pt x="100977" y="136588"/>
                </a:lnTo>
                <a:lnTo>
                  <a:pt x="100977" y="116154"/>
                </a:lnTo>
                <a:close/>
              </a:path>
              <a:path w="781050" h="292735">
                <a:moveTo>
                  <a:pt x="100977" y="154889"/>
                </a:moveTo>
                <a:lnTo>
                  <a:pt x="40386" y="154889"/>
                </a:lnTo>
                <a:lnTo>
                  <a:pt x="40386" y="175323"/>
                </a:lnTo>
                <a:lnTo>
                  <a:pt x="100977" y="175323"/>
                </a:lnTo>
                <a:lnTo>
                  <a:pt x="100977" y="154889"/>
                </a:lnTo>
                <a:close/>
              </a:path>
              <a:path w="781050" h="292735">
                <a:moveTo>
                  <a:pt x="100977" y="193598"/>
                </a:moveTo>
                <a:lnTo>
                  <a:pt x="40386" y="193598"/>
                </a:lnTo>
                <a:lnTo>
                  <a:pt x="40386" y="214045"/>
                </a:lnTo>
                <a:lnTo>
                  <a:pt x="100977" y="214045"/>
                </a:lnTo>
                <a:lnTo>
                  <a:pt x="100977" y="193598"/>
                </a:lnTo>
                <a:close/>
              </a:path>
              <a:path w="781050" h="292735">
                <a:moveTo>
                  <a:pt x="141376" y="232321"/>
                </a:moveTo>
                <a:lnTo>
                  <a:pt x="0" y="232321"/>
                </a:lnTo>
                <a:lnTo>
                  <a:pt x="0" y="252755"/>
                </a:lnTo>
                <a:lnTo>
                  <a:pt x="141376" y="252755"/>
                </a:lnTo>
                <a:lnTo>
                  <a:pt x="141376" y="232321"/>
                </a:lnTo>
                <a:close/>
              </a:path>
              <a:path w="781050" h="292735">
                <a:moveTo>
                  <a:pt x="141376" y="38722"/>
                </a:moveTo>
                <a:lnTo>
                  <a:pt x="0" y="38722"/>
                </a:lnTo>
                <a:lnTo>
                  <a:pt x="0" y="59156"/>
                </a:lnTo>
                <a:lnTo>
                  <a:pt x="141376" y="59156"/>
                </a:lnTo>
                <a:lnTo>
                  <a:pt x="141376" y="38722"/>
                </a:lnTo>
                <a:close/>
              </a:path>
              <a:path w="781050" h="292735">
                <a:moveTo>
                  <a:pt x="141376" y="0"/>
                </a:moveTo>
                <a:lnTo>
                  <a:pt x="0" y="0"/>
                </a:lnTo>
                <a:lnTo>
                  <a:pt x="0" y="20434"/>
                </a:lnTo>
                <a:lnTo>
                  <a:pt x="141376" y="20434"/>
                </a:lnTo>
                <a:lnTo>
                  <a:pt x="141376" y="0"/>
                </a:lnTo>
                <a:close/>
              </a:path>
              <a:path w="781050" h="292735">
                <a:moveTo>
                  <a:pt x="161569" y="0"/>
                </a:moveTo>
                <a:lnTo>
                  <a:pt x="161569" y="20434"/>
                </a:lnTo>
                <a:lnTo>
                  <a:pt x="364134" y="20434"/>
                </a:lnTo>
                <a:lnTo>
                  <a:pt x="319109" y="789"/>
                </a:lnTo>
                <a:lnTo>
                  <a:pt x="161569" y="0"/>
                </a:lnTo>
                <a:close/>
              </a:path>
              <a:path w="781050" h="292735">
                <a:moveTo>
                  <a:pt x="161569" y="271043"/>
                </a:moveTo>
                <a:lnTo>
                  <a:pt x="161569" y="291477"/>
                </a:lnTo>
                <a:lnTo>
                  <a:pt x="302514" y="291477"/>
                </a:lnTo>
                <a:lnTo>
                  <a:pt x="341961" y="285113"/>
                </a:lnTo>
                <a:lnTo>
                  <a:pt x="362958" y="272026"/>
                </a:lnTo>
                <a:lnTo>
                  <a:pt x="161569" y="271043"/>
                </a:lnTo>
                <a:close/>
              </a:path>
              <a:path w="781050" h="292735">
                <a:moveTo>
                  <a:pt x="387667" y="77444"/>
                </a:moveTo>
                <a:lnTo>
                  <a:pt x="323138" y="77444"/>
                </a:lnTo>
                <a:lnTo>
                  <a:pt x="323138" y="97878"/>
                </a:lnTo>
                <a:lnTo>
                  <a:pt x="384302" y="97878"/>
                </a:lnTo>
                <a:lnTo>
                  <a:pt x="385889" y="93776"/>
                </a:lnTo>
                <a:lnTo>
                  <a:pt x="387654" y="82181"/>
                </a:lnTo>
                <a:lnTo>
                  <a:pt x="387667" y="77444"/>
                </a:lnTo>
                <a:close/>
              </a:path>
              <a:path w="781050" h="292735">
                <a:moveTo>
                  <a:pt x="201955" y="116154"/>
                </a:moveTo>
                <a:lnTo>
                  <a:pt x="201955" y="136601"/>
                </a:lnTo>
                <a:lnTo>
                  <a:pt x="357593" y="136601"/>
                </a:lnTo>
                <a:lnTo>
                  <a:pt x="366424" y="127854"/>
                </a:lnTo>
                <a:lnTo>
                  <a:pt x="374846" y="117351"/>
                </a:lnTo>
                <a:lnTo>
                  <a:pt x="201955" y="116154"/>
                </a:lnTo>
                <a:close/>
              </a:path>
              <a:path w="781050" h="292735">
                <a:moveTo>
                  <a:pt x="384378" y="193598"/>
                </a:moveTo>
                <a:lnTo>
                  <a:pt x="323138" y="193598"/>
                </a:lnTo>
                <a:lnTo>
                  <a:pt x="323138" y="214045"/>
                </a:lnTo>
                <a:lnTo>
                  <a:pt x="387908" y="214045"/>
                </a:lnTo>
                <a:lnTo>
                  <a:pt x="388086" y="208699"/>
                </a:lnTo>
                <a:lnTo>
                  <a:pt x="385965" y="197713"/>
                </a:lnTo>
                <a:lnTo>
                  <a:pt x="384378" y="193598"/>
                </a:lnTo>
                <a:close/>
              </a:path>
              <a:path w="781050" h="292735">
                <a:moveTo>
                  <a:pt x="201955" y="154876"/>
                </a:moveTo>
                <a:lnTo>
                  <a:pt x="201955" y="175323"/>
                </a:lnTo>
                <a:lnTo>
                  <a:pt x="375551" y="175323"/>
                </a:lnTo>
                <a:lnTo>
                  <a:pt x="367690" y="165336"/>
                </a:lnTo>
                <a:lnTo>
                  <a:pt x="358511" y="155766"/>
                </a:lnTo>
                <a:lnTo>
                  <a:pt x="201955" y="154876"/>
                </a:lnTo>
                <a:close/>
              </a:path>
              <a:path w="781050" h="292735">
                <a:moveTo>
                  <a:pt x="379336" y="38722"/>
                </a:moveTo>
                <a:lnTo>
                  <a:pt x="161569" y="38722"/>
                </a:lnTo>
                <a:lnTo>
                  <a:pt x="161569" y="59156"/>
                </a:lnTo>
                <a:lnTo>
                  <a:pt x="385965" y="59156"/>
                </a:lnTo>
                <a:lnTo>
                  <a:pt x="385445" y="54813"/>
                </a:lnTo>
                <a:lnTo>
                  <a:pt x="381215" y="42087"/>
                </a:lnTo>
                <a:lnTo>
                  <a:pt x="379336" y="38722"/>
                </a:lnTo>
                <a:close/>
              </a:path>
              <a:path w="781050" h="292735">
                <a:moveTo>
                  <a:pt x="385597" y="232321"/>
                </a:moveTo>
                <a:lnTo>
                  <a:pt x="161569" y="232321"/>
                </a:lnTo>
                <a:lnTo>
                  <a:pt x="161569" y="252768"/>
                </a:lnTo>
                <a:lnTo>
                  <a:pt x="378968" y="252768"/>
                </a:lnTo>
                <a:lnTo>
                  <a:pt x="380974" y="249783"/>
                </a:lnTo>
                <a:lnTo>
                  <a:pt x="385279" y="236994"/>
                </a:lnTo>
                <a:lnTo>
                  <a:pt x="385597" y="232321"/>
                </a:lnTo>
                <a:close/>
              </a:path>
            </a:pathLst>
          </a:custGeom>
          <a:solidFill>
            <a:srgbClr val="AB21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28797" y="4951845"/>
            <a:ext cx="68580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Pleas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R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spc="-10" dirty="0">
                <a:latin typeface="HelvNeue Roman for IBM"/>
                <a:cs typeface="HelvNeue Roman for IBM"/>
              </a:rPr>
              <a:t>c</a:t>
            </a:r>
            <a:r>
              <a:rPr sz="800" spc="-35" dirty="0">
                <a:latin typeface="HelvNeue Roman for IBM"/>
                <a:cs typeface="HelvNeue Roman for IBM"/>
              </a:rPr>
              <a:t>y</a:t>
            </a:r>
            <a:r>
              <a:rPr sz="800" spc="-10" dirty="0">
                <a:latin typeface="HelvNeue Roman for IBM"/>
                <a:cs typeface="HelvNeue Roman for IBM"/>
              </a:rPr>
              <a:t>cle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48173" y="4889036"/>
            <a:ext cx="281305" cy="270510"/>
          </a:xfrm>
          <a:custGeom>
            <a:avLst/>
            <a:gdLst/>
            <a:ahLst/>
            <a:cxnLst/>
            <a:rect l="l" t="t" r="r" b="b"/>
            <a:pathLst>
              <a:path w="281304" h="270510">
                <a:moveTo>
                  <a:pt x="192189" y="124811"/>
                </a:moveTo>
                <a:lnTo>
                  <a:pt x="154038" y="196566"/>
                </a:lnTo>
                <a:lnTo>
                  <a:pt x="201041" y="270518"/>
                </a:lnTo>
                <a:lnTo>
                  <a:pt x="201361" y="233999"/>
                </a:lnTo>
                <a:lnTo>
                  <a:pt x="213590" y="233965"/>
                </a:lnTo>
                <a:lnTo>
                  <a:pt x="215813" y="233434"/>
                </a:lnTo>
                <a:lnTo>
                  <a:pt x="191071" y="233434"/>
                </a:lnTo>
                <a:lnTo>
                  <a:pt x="166319" y="195563"/>
                </a:lnTo>
                <a:lnTo>
                  <a:pt x="186131" y="157742"/>
                </a:lnTo>
                <a:lnTo>
                  <a:pt x="195670" y="157742"/>
                </a:lnTo>
                <a:lnTo>
                  <a:pt x="192189" y="124811"/>
                </a:lnTo>
                <a:close/>
              </a:path>
              <a:path w="281304" h="270510">
                <a:moveTo>
                  <a:pt x="269001" y="172424"/>
                </a:moveTo>
                <a:lnTo>
                  <a:pt x="256514" y="172424"/>
                </a:lnTo>
                <a:lnTo>
                  <a:pt x="235686" y="210359"/>
                </a:lnTo>
                <a:lnTo>
                  <a:pt x="231305" y="216607"/>
                </a:lnTo>
                <a:lnTo>
                  <a:pt x="228353" y="218514"/>
                </a:lnTo>
                <a:lnTo>
                  <a:pt x="220126" y="221588"/>
                </a:lnTo>
                <a:lnTo>
                  <a:pt x="207567" y="223226"/>
                </a:lnTo>
                <a:lnTo>
                  <a:pt x="190677" y="223427"/>
                </a:lnTo>
                <a:lnTo>
                  <a:pt x="191071" y="233434"/>
                </a:lnTo>
                <a:lnTo>
                  <a:pt x="215813" y="233434"/>
                </a:lnTo>
                <a:lnTo>
                  <a:pt x="225548" y="231111"/>
                </a:lnTo>
                <a:lnTo>
                  <a:pt x="256864" y="195126"/>
                </a:lnTo>
                <a:lnTo>
                  <a:pt x="268604" y="173318"/>
                </a:lnTo>
                <a:lnTo>
                  <a:pt x="269001" y="172424"/>
                </a:lnTo>
                <a:close/>
              </a:path>
              <a:path w="281304" h="270510">
                <a:moveTo>
                  <a:pt x="0" y="87105"/>
                </a:moveTo>
                <a:lnTo>
                  <a:pt x="33591" y="104961"/>
                </a:lnTo>
                <a:lnTo>
                  <a:pt x="31635" y="108441"/>
                </a:lnTo>
                <a:lnTo>
                  <a:pt x="29972" y="111476"/>
                </a:lnTo>
                <a:lnTo>
                  <a:pt x="22101" y="134157"/>
                </a:lnTo>
                <a:lnTo>
                  <a:pt x="26063" y="149020"/>
                </a:lnTo>
                <a:lnTo>
                  <a:pt x="55147" y="195953"/>
                </a:lnTo>
                <a:lnTo>
                  <a:pt x="80580" y="226238"/>
                </a:lnTo>
                <a:lnTo>
                  <a:pt x="132167" y="232883"/>
                </a:lnTo>
                <a:lnTo>
                  <a:pt x="140449" y="233180"/>
                </a:lnTo>
                <a:lnTo>
                  <a:pt x="146177" y="232203"/>
                </a:lnTo>
                <a:lnTo>
                  <a:pt x="150495" y="231644"/>
                </a:lnTo>
                <a:lnTo>
                  <a:pt x="153403" y="231479"/>
                </a:lnTo>
                <a:lnTo>
                  <a:pt x="152821" y="224594"/>
                </a:lnTo>
                <a:lnTo>
                  <a:pt x="152628" y="222728"/>
                </a:lnTo>
                <a:lnTo>
                  <a:pt x="111119" y="222728"/>
                </a:lnTo>
                <a:lnTo>
                  <a:pt x="96079" y="222045"/>
                </a:lnTo>
                <a:lnTo>
                  <a:pt x="87982" y="220121"/>
                </a:lnTo>
                <a:lnTo>
                  <a:pt x="78454" y="211306"/>
                </a:lnTo>
                <a:lnTo>
                  <a:pt x="73593" y="201360"/>
                </a:lnTo>
                <a:lnTo>
                  <a:pt x="73396" y="190279"/>
                </a:lnTo>
                <a:lnTo>
                  <a:pt x="77863" y="178062"/>
                </a:lnTo>
                <a:lnTo>
                  <a:pt x="78212" y="177411"/>
                </a:lnTo>
                <a:lnTo>
                  <a:pt x="55852" y="177411"/>
                </a:lnTo>
                <a:lnTo>
                  <a:pt x="48796" y="166555"/>
                </a:lnTo>
                <a:lnTo>
                  <a:pt x="43345" y="157146"/>
                </a:lnTo>
                <a:lnTo>
                  <a:pt x="39776" y="152535"/>
                </a:lnTo>
                <a:lnTo>
                  <a:pt x="37541" y="149538"/>
                </a:lnTo>
                <a:lnTo>
                  <a:pt x="36611" y="148090"/>
                </a:lnTo>
                <a:lnTo>
                  <a:pt x="33185" y="143201"/>
                </a:lnTo>
                <a:lnTo>
                  <a:pt x="31686" y="138286"/>
                </a:lnTo>
                <a:lnTo>
                  <a:pt x="32166" y="133308"/>
                </a:lnTo>
                <a:lnTo>
                  <a:pt x="32486" y="129587"/>
                </a:lnTo>
                <a:lnTo>
                  <a:pt x="34366" y="124456"/>
                </a:lnTo>
                <a:lnTo>
                  <a:pt x="46710" y="101240"/>
                </a:lnTo>
                <a:lnTo>
                  <a:pt x="50721" y="96820"/>
                </a:lnTo>
                <a:lnTo>
                  <a:pt x="86997" y="96820"/>
                </a:lnTo>
                <a:lnTo>
                  <a:pt x="86464" y="96369"/>
                </a:lnTo>
                <a:lnTo>
                  <a:pt x="72099" y="87763"/>
                </a:lnTo>
                <a:lnTo>
                  <a:pt x="0" y="87105"/>
                </a:lnTo>
                <a:close/>
              </a:path>
              <a:path w="281304" h="270510">
                <a:moveTo>
                  <a:pt x="139980" y="169947"/>
                </a:moveTo>
                <a:lnTo>
                  <a:pt x="138518" y="169947"/>
                </a:lnTo>
                <a:lnTo>
                  <a:pt x="141312" y="222487"/>
                </a:lnTo>
                <a:lnTo>
                  <a:pt x="111119" y="222728"/>
                </a:lnTo>
                <a:lnTo>
                  <a:pt x="152628" y="222728"/>
                </a:lnTo>
                <a:lnTo>
                  <a:pt x="151741" y="214129"/>
                </a:lnTo>
                <a:lnTo>
                  <a:pt x="149950" y="202511"/>
                </a:lnTo>
                <a:lnTo>
                  <a:pt x="147022" y="189748"/>
                </a:lnTo>
                <a:lnTo>
                  <a:pt x="142530" y="175853"/>
                </a:lnTo>
                <a:lnTo>
                  <a:pt x="139980" y="169947"/>
                </a:lnTo>
                <a:close/>
              </a:path>
              <a:path w="281304" h="270510">
                <a:moveTo>
                  <a:pt x="94018" y="126996"/>
                </a:moveTo>
                <a:lnTo>
                  <a:pt x="55852" y="177411"/>
                </a:lnTo>
                <a:lnTo>
                  <a:pt x="78212" y="177411"/>
                </a:lnTo>
                <a:lnTo>
                  <a:pt x="79235" y="175573"/>
                </a:lnTo>
                <a:lnTo>
                  <a:pt x="82939" y="173108"/>
                </a:lnTo>
                <a:lnTo>
                  <a:pt x="94384" y="172145"/>
                </a:lnTo>
                <a:lnTo>
                  <a:pt x="117321" y="171450"/>
                </a:lnTo>
                <a:lnTo>
                  <a:pt x="130897" y="170810"/>
                </a:lnTo>
                <a:lnTo>
                  <a:pt x="138518" y="169947"/>
                </a:lnTo>
                <a:lnTo>
                  <a:pt x="139980" y="169947"/>
                </a:lnTo>
                <a:lnTo>
                  <a:pt x="136450" y="161768"/>
                </a:lnTo>
                <a:lnTo>
                  <a:pt x="90297" y="161768"/>
                </a:lnTo>
                <a:lnTo>
                  <a:pt x="89903" y="161565"/>
                </a:lnTo>
                <a:lnTo>
                  <a:pt x="89382" y="161108"/>
                </a:lnTo>
                <a:lnTo>
                  <a:pt x="88112" y="159736"/>
                </a:lnTo>
                <a:lnTo>
                  <a:pt x="87680" y="159330"/>
                </a:lnTo>
                <a:lnTo>
                  <a:pt x="87452" y="159203"/>
                </a:lnTo>
                <a:lnTo>
                  <a:pt x="97878" y="139594"/>
                </a:lnTo>
                <a:lnTo>
                  <a:pt x="119962" y="139594"/>
                </a:lnTo>
                <a:lnTo>
                  <a:pt x="116228" y="133308"/>
                </a:lnTo>
                <a:lnTo>
                  <a:pt x="105879" y="133308"/>
                </a:lnTo>
                <a:lnTo>
                  <a:pt x="94018" y="126996"/>
                </a:lnTo>
                <a:close/>
              </a:path>
              <a:path w="281304" h="270510">
                <a:moveTo>
                  <a:pt x="195670" y="157742"/>
                </a:moveTo>
                <a:lnTo>
                  <a:pt x="186131" y="157742"/>
                </a:lnTo>
                <a:lnTo>
                  <a:pt x="187642" y="173605"/>
                </a:lnTo>
                <a:lnTo>
                  <a:pt x="214426" y="172792"/>
                </a:lnTo>
                <a:lnTo>
                  <a:pt x="269001" y="172424"/>
                </a:lnTo>
                <a:lnTo>
                  <a:pt x="273645" y="161959"/>
                </a:lnTo>
                <a:lnTo>
                  <a:pt x="233141" y="161946"/>
                </a:lnTo>
                <a:lnTo>
                  <a:pt x="212064" y="161946"/>
                </a:lnTo>
                <a:lnTo>
                  <a:pt x="204025" y="161679"/>
                </a:lnTo>
                <a:lnTo>
                  <a:pt x="195986" y="160727"/>
                </a:lnTo>
                <a:lnTo>
                  <a:pt x="195670" y="157742"/>
                </a:lnTo>
                <a:close/>
              </a:path>
              <a:path w="281304" h="270510">
                <a:moveTo>
                  <a:pt x="254221" y="85251"/>
                </a:moveTo>
                <a:lnTo>
                  <a:pt x="244411" y="85251"/>
                </a:lnTo>
                <a:lnTo>
                  <a:pt x="263340" y="113595"/>
                </a:lnTo>
                <a:lnTo>
                  <a:pt x="269085" y="126287"/>
                </a:lnTo>
                <a:lnTo>
                  <a:pt x="244906" y="161387"/>
                </a:lnTo>
                <a:lnTo>
                  <a:pt x="233146" y="161959"/>
                </a:lnTo>
                <a:lnTo>
                  <a:pt x="273645" y="161959"/>
                </a:lnTo>
                <a:lnTo>
                  <a:pt x="275156" y="158530"/>
                </a:lnTo>
                <a:lnTo>
                  <a:pt x="279171" y="145564"/>
                </a:lnTo>
                <a:lnTo>
                  <a:pt x="280733" y="134157"/>
                </a:lnTo>
                <a:lnTo>
                  <a:pt x="279853" y="124811"/>
                </a:lnTo>
                <a:lnTo>
                  <a:pt x="279779" y="124311"/>
                </a:lnTo>
                <a:lnTo>
                  <a:pt x="276415" y="116277"/>
                </a:lnTo>
                <a:lnTo>
                  <a:pt x="273138" y="111121"/>
                </a:lnTo>
                <a:lnTo>
                  <a:pt x="266755" y="100957"/>
                </a:lnTo>
                <a:lnTo>
                  <a:pt x="258684" y="89602"/>
                </a:lnTo>
                <a:lnTo>
                  <a:pt x="254221" y="85251"/>
                </a:lnTo>
                <a:close/>
              </a:path>
              <a:path w="281304" h="270510">
                <a:moveTo>
                  <a:pt x="239083" y="75924"/>
                </a:moveTo>
                <a:lnTo>
                  <a:pt x="214824" y="92182"/>
                </a:lnTo>
                <a:lnTo>
                  <a:pt x="195596" y="104781"/>
                </a:lnTo>
                <a:lnTo>
                  <a:pt x="187871" y="109711"/>
                </a:lnTo>
                <a:lnTo>
                  <a:pt x="208173" y="139798"/>
                </a:lnTo>
                <a:lnTo>
                  <a:pt x="215258" y="151513"/>
                </a:lnTo>
                <a:lnTo>
                  <a:pt x="220129" y="161514"/>
                </a:lnTo>
                <a:lnTo>
                  <a:pt x="212064" y="161946"/>
                </a:lnTo>
                <a:lnTo>
                  <a:pt x="233141" y="161946"/>
                </a:lnTo>
                <a:lnTo>
                  <a:pt x="209141" y="107305"/>
                </a:lnTo>
                <a:lnTo>
                  <a:pt x="227711" y="96249"/>
                </a:lnTo>
                <a:lnTo>
                  <a:pt x="244411" y="85251"/>
                </a:lnTo>
                <a:lnTo>
                  <a:pt x="254221" y="85251"/>
                </a:lnTo>
                <a:lnTo>
                  <a:pt x="249853" y="80993"/>
                </a:lnTo>
                <a:lnTo>
                  <a:pt x="239083" y="75924"/>
                </a:lnTo>
                <a:close/>
              </a:path>
              <a:path w="281304" h="270510">
                <a:moveTo>
                  <a:pt x="136047" y="160836"/>
                </a:moveTo>
                <a:lnTo>
                  <a:pt x="90297" y="161768"/>
                </a:lnTo>
                <a:lnTo>
                  <a:pt x="136450" y="161768"/>
                </a:lnTo>
                <a:lnTo>
                  <a:pt x="136047" y="160836"/>
                </a:lnTo>
                <a:close/>
              </a:path>
              <a:path w="281304" h="270510">
                <a:moveTo>
                  <a:pt x="119962" y="139594"/>
                </a:moveTo>
                <a:lnTo>
                  <a:pt x="97878" y="139594"/>
                </a:lnTo>
                <a:lnTo>
                  <a:pt x="130162" y="156765"/>
                </a:lnTo>
                <a:lnTo>
                  <a:pt x="119962" y="139594"/>
                </a:lnTo>
                <a:close/>
              </a:path>
              <a:path w="281304" h="270510">
                <a:moveTo>
                  <a:pt x="86997" y="96820"/>
                </a:moveTo>
                <a:lnTo>
                  <a:pt x="50721" y="96820"/>
                </a:lnTo>
                <a:lnTo>
                  <a:pt x="64060" y="97293"/>
                </a:lnTo>
                <a:lnTo>
                  <a:pt x="75853" y="98725"/>
                </a:lnTo>
                <a:lnTo>
                  <a:pt x="86451" y="101703"/>
                </a:lnTo>
                <a:lnTo>
                  <a:pt x="93611" y="113595"/>
                </a:lnTo>
                <a:lnTo>
                  <a:pt x="100291" y="124456"/>
                </a:lnTo>
                <a:lnTo>
                  <a:pt x="105879" y="133308"/>
                </a:lnTo>
                <a:lnTo>
                  <a:pt x="116228" y="133308"/>
                </a:lnTo>
                <a:lnTo>
                  <a:pt x="109999" y="122821"/>
                </a:lnTo>
                <a:lnTo>
                  <a:pt x="104181" y="113881"/>
                </a:lnTo>
                <a:lnTo>
                  <a:pt x="96747" y="105070"/>
                </a:lnTo>
                <a:lnTo>
                  <a:pt x="86997" y="96820"/>
                </a:lnTo>
                <a:close/>
              </a:path>
              <a:path w="281304" h="270510">
                <a:moveTo>
                  <a:pt x="159412" y="0"/>
                </a:moveTo>
                <a:lnTo>
                  <a:pt x="106571" y="5102"/>
                </a:lnTo>
                <a:lnTo>
                  <a:pt x="56045" y="65833"/>
                </a:lnTo>
                <a:lnTo>
                  <a:pt x="120637" y="100173"/>
                </a:lnTo>
                <a:lnTo>
                  <a:pt x="128167" y="86013"/>
                </a:lnTo>
                <a:lnTo>
                  <a:pt x="118071" y="86013"/>
                </a:lnTo>
                <a:lnTo>
                  <a:pt x="71221" y="61095"/>
                </a:lnTo>
                <a:lnTo>
                  <a:pt x="85468" y="34251"/>
                </a:lnTo>
                <a:lnTo>
                  <a:pt x="92920" y="24355"/>
                </a:lnTo>
                <a:lnTo>
                  <a:pt x="102241" y="16621"/>
                </a:lnTo>
                <a:lnTo>
                  <a:pt x="113806" y="14252"/>
                </a:lnTo>
                <a:lnTo>
                  <a:pt x="146900" y="14252"/>
                </a:lnTo>
                <a:lnTo>
                  <a:pt x="145761" y="11195"/>
                </a:lnTo>
                <a:lnTo>
                  <a:pt x="157471" y="10801"/>
                </a:lnTo>
                <a:lnTo>
                  <a:pt x="175632" y="10512"/>
                </a:lnTo>
                <a:lnTo>
                  <a:pt x="210156" y="10512"/>
                </a:lnTo>
                <a:lnTo>
                  <a:pt x="207731" y="7637"/>
                </a:lnTo>
                <a:lnTo>
                  <a:pt x="199752" y="1964"/>
                </a:lnTo>
                <a:lnTo>
                  <a:pt x="189267" y="806"/>
                </a:lnTo>
                <a:lnTo>
                  <a:pt x="170302" y="36"/>
                </a:lnTo>
                <a:lnTo>
                  <a:pt x="159412" y="0"/>
                </a:lnTo>
                <a:close/>
              </a:path>
              <a:path w="281304" h="270510">
                <a:moveTo>
                  <a:pt x="163362" y="47811"/>
                </a:moveTo>
                <a:lnTo>
                  <a:pt x="149936" y="47811"/>
                </a:lnTo>
                <a:lnTo>
                  <a:pt x="153530" y="49729"/>
                </a:lnTo>
                <a:lnTo>
                  <a:pt x="155397" y="52929"/>
                </a:lnTo>
                <a:lnTo>
                  <a:pt x="160185" y="64321"/>
                </a:lnTo>
                <a:lnTo>
                  <a:pt x="161074" y="67750"/>
                </a:lnTo>
                <a:lnTo>
                  <a:pt x="160451" y="68919"/>
                </a:lnTo>
                <a:lnTo>
                  <a:pt x="136347" y="85632"/>
                </a:lnTo>
                <a:lnTo>
                  <a:pt x="213156" y="88515"/>
                </a:lnTo>
                <a:lnTo>
                  <a:pt x="219741" y="76031"/>
                </a:lnTo>
                <a:lnTo>
                  <a:pt x="166458" y="76031"/>
                </a:lnTo>
                <a:lnTo>
                  <a:pt x="175145" y="71611"/>
                </a:lnTo>
                <a:lnTo>
                  <a:pt x="163362" y="47811"/>
                </a:lnTo>
                <a:close/>
              </a:path>
              <a:path w="281304" h="270510">
                <a:moveTo>
                  <a:pt x="146900" y="14252"/>
                </a:moveTo>
                <a:lnTo>
                  <a:pt x="113806" y="14252"/>
                </a:lnTo>
                <a:lnTo>
                  <a:pt x="128104" y="15579"/>
                </a:lnTo>
                <a:lnTo>
                  <a:pt x="133502" y="18652"/>
                </a:lnTo>
                <a:lnTo>
                  <a:pt x="137490" y="22576"/>
                </a:lnTo>
                <a:lnTo>
                  <a:pt x="140068" y="27364"/>
                </a:lnTo>
                <a:lnTo>
                  <a:pt x="143179" y="33028"/>
                </a:lnTo>
                <a:lnTo>
                  <a:pt x="143383" y="38413"/>
                </a:lnTo>
                <a:lnTo>
                  <a:pt x="118071" y="86013"/>
                </a:lnTo>
                <a:lnTo>
                  <a:pt x="128167" y="86013"/>
                </a:lnTo>
                <a:lnTo>
                  <a:pt x="147866" y="48967"/>
                </a:lnTo>
                <a:lnTo>
                  <a:pt x="149936" y="47811"/>
                </a:lnTo>
                <a:lnTo>
                  <a:pt x="163362" y="47811"/>
                </a:lnTo>
                <a:lnTo>
                  <a:pt x="154994" y="30909"/>
                </a:lnTo>
                <a:lnTo>
                  <a:pt x="148813" y="19388"/>
                </a:lnTo>
                <a:lnTo>
                  <a:pt x="146900" y="14252"/>
                </a:lnTo>
                <a:close/>
              </a:path>
              <a:path w="281304" h="270510">
                <a:moveTo>
                  <a:pt x="239085" y="39353"/>
                </a:moveTo>
                <a:lnTo>
                  <a:pt x="229489" y="39353"/>
                </a:lnTo>
                <a:lnTo>
                  <a:pt x="210007" y="75993"/>
                </a:lnTo>
                <a:lnTo>
                  <a:pt x="166458" y="76031"/>
                </a:lnTo>
                <a:lnTo>
                  <a:pt x="219741" y="76031"/>
                </a:lnTo>
                <a:lnTo>
                  <a:pt x="239085" y="39353"/>
                </a:lnTo>
                <a:close/>
              </a:path>
              <a:path w="281304" h="270510">
                <a:moveTo>
                  <a:pt x="210156" y="10512"/>
                </a:moveTo>
                <a:lnTo>
                  <a:pt x="175632" y="10512"/>
                </a:lnTo>
                <a:lnTo>
                  <a:pt x="190316" y="11132"/>
                </a:lnTo>
                <a:lnTo>
                  <a:pt x="197853" y="12747"/>
                </a:lnTo>
                <a:lnTo>
                  <a:pt x="202857" y="15401"/>
                </a:lnTo>
                <a:lnTo>
                  <a:pt x="208013" y="21865"/>
                </a:lnTo>
                <a:lnTo>
                  <a:pt x="219329" y="43747"/>
                </a:lnTo>
                <a:lnTo>
                  <a:pt x="229489" y="39353"/>
                </a:lnTo>
                <a:lnTo>
                  <a:pt x="239085" y="39353"/>
                </a:lnTo>
                <a:lnTo>
                  <a:pt x="250662" y="17404"/>
                </a:lnTo>
                <a:lnTo>
                  <a:pt x="215967" y="17404"/>
                </a:lnTo>
                <a:lnTo>
                  <a:pt x="210156" y="10512"/>
                </a:lnTo>
                <a:close/>
              </a:path>
              <a:path w="281304" h="270510">
                <a:moveTo>
                  <a:pt x="251752" y="15337"/>
                </a:moveTo>
                <a:lnTo>
                  <a:pt x="215967" y="17404"/>
                </a:lnTo>
                <a:lnTo>
                  <a:pt x="250662" y="17404"/>
                </a:lnTo>
                <a:lnTo>
                  <a:pt x="251752" y="15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014853"/>
            <a:ext cx="7829550" cy="0"/>
          </a:xfrm>
          <a:custGeom>
            <a:avLst/>
            <a:gdLst/>
            <a:ahLst/>
            <a:cxnLst/>
            <a:rect l="l" t="t" r="r" b="b"/>
            <a:pathLst>
              <a:path w="7829550">
                <a:moveTo>
                  <a:pt x="0" y="0"/>
                </a:moveTo>
                <a:lnTo>
                  <a:pt x="78295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66561"/>
            <a:ext cx="7829550" cy="0"/>
          </a:xfrm>
          <a:custGeom>
            <a:avLst/>
            <a:gdLst/>
            <a:ahLst/>
            <a:cxnLst/>
            <a:rect l="l" t="t" r="r" b="b"/>
            <a:pathLst>
              <a:path w="7829550">
                <a:moveTo>
                  <a:pt x="0" y="0"/>
                </a:moveTo>
                <a:lnTo>
                  <a:pt x="78295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00" y="2233538"/>
            <a:ext cx="159639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Janson Text LT Pro"/>
                <a:cs typeface="Janson Text LT Pro"/>
              </a:rPr>
              <a:t>©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Copyrigh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Corporatio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2015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2448828"/>
            <a:ext cx="836294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0">
              <a:lnSpc>
                <a:spcPct val="101600"/>
              </a:lnSpc>
            </a:pPr>
            <a:r>
              <a:rPr sz="800" spc="-5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Corporation 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Systems Rout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100</a:t>
            </a:r>
            <a:endParaRPr sz="800">
              <a:latin typeface="Janson Text LT Pro"/>
              <a:cs typeface="Janson Text LT Pr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latin typeface="Janson Text LT Pro"/>
                <a:cs typeface="Janson Text LT Pro"/>
              </a:rPr>
              <a:t>Somers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N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10589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3035670"/>
            <a:ext cx="180213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800" spc="-5" dirty="0">
                <a:latin typeface="Janson Text LT Pro"/>
                <a:cs typeface="Janson Text LT Pro"/>
              </a:rPr>
              <a:t>Produce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th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Unite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State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f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America Marc</a:t>
            </a:r>
            <a:r>
              <a:rPr sz="800" dirty="0">
                <a:latin typeface="Janson Text LT Pro"/>
                <a:cs typeface="Janson Text LT Pro"/>
              </a:rPr>
              <a:t>h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2015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3374811"/>
            <a:ext cx="3825240" cy="993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800" dirty="0">
                <a:latin typeface="Janson Text LT Pro"/>
                <a:cs typeface="Janson Text LT Pro"/>
              </a:rPr>
              <a:t>IBM, the IBM logo, ibm.com, Smarter Plantet, Let</a:t>
            </a:r>
            <a:r>
              <a:rPr sz="800" spc="-90" dirty="0">
                <a:latin typeface="Janson Text LT Pro"/>
                <a:cs typeface="Janson Text LT Pro"/>
              </a:rPr>
              <a:t>’</a:t>
            </a:r>
            <a:r>
              <a:rPr sz="800" dirty="0">
                <a:latin typeface="Janson Text LT Pro"/>
                <a:cs typeface="Janson Text LT Pro"/>
              </a:rPr>
              <a:t>s Build a Smarter Planet, the planet </a:t>
            </a:r>
            <a:r>
              <a:rPr sz="800" spc="-10" dirty="0">
                <a:latin typeface="Janson Text LT Pro"/>
                <a:cs typeface="Janson Text LT Pro"/>
              </a:rPr>
              <a:t>icon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Bluemix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Cas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Iron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Cognos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FlashSystem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75" dirty="0">
                <a:latin typeface="Janson Text LT Pro"/>
                <a:cs typeface="Janson Text LT Pro"/>
              </a:rPr>
              <a:t>W</a:t>
            </a:r>
            <a:r>
              <a:rPr sz="800" spc="-10" dirty="0">
                <a:latin typeface="Janson Text LT Pro"/>
                <a:cs typeface="Janson Text LT Pro"/>
              </a:rPr>
              <a:t>atson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MobileFirst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Partner</a:t>
            </a:r>
            <a:r>
              <a:rPr sz="800" spc="-80" dirty="0">
                <a:latin typeface="Janson Text LT Pro"/>
                <a:cs typeface="Janson Text LT Pro"/>
              </a:rPr>
              <a:t>W</a:t>
            </a:r>
            <a:r>
              <a:rPr sz="800" spc="-10" dirty="0">
                <a:latin typeface="Janson Text LT Pro"/>
                <a:cs typeface="Janson Text LT Pro"/>
              </a:rPr>
              <a:t>orld, Powe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Systems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POWER8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PureSystems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QRada</a:t>
            </a:r>
            <a:r>
              <a:rPr sz="800" spc="-60" dirty="0">
                <a:latin typeface="Janson Text LT Pro"/>
                <a:cs typeface="Janson Text LT Pro"/>
              </a:rPr>
              <a:t>r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Silverpop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SoftLaye</a:t>
            </a:r>
            <a:r>
              <a:rPr sz="800" spc="-60" dirty="0">
                <a:latin typeface="Janson Text LT Pro"/>
                <a:cs typeface="Janson Text LT Pro"/>
              </a:rPr>
              <a:t>r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SPSS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Storwize, </a:t>
            </a:r>
            <a:r>
              <a:rPr sz="800" spc="-140" dirty="0">
                <a:latin typeface="Janson Text LT Pro"/>
                <a:cs typeface="Janson Text LT Pro"/>
              </a:rPr>
              <a:t>T</a:t>
            </a:r>
            <a:r>
              <a:rPr sz="800" spc="5" dirty="0">
                <a:latin typeface="Janson Text LT Pro"/>
                <a:cs typeface="Janson Text LT Pro"/>
              </a:rPr>
              <a:t>ealeaf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-20" dirty="0">
                <a:latin typeface="Janson Text LT Pro"/>
                <a:cs typeface="Janson Text LT Pro"/>
              </a:rPr>
              <a:t>T</a:t>
            </a:r>
            <a:r>
              <a:rPr sz="800" spc="5" dirty="0">
                <a:latin typeface="Janson Text LT Pro"/>
                <a:cs typeface="Janson Text LT Pro"/>
              </a:rPr>
              <a:t>ivoli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-65" dirty="0">
                <a:latin typeface="Janson Text LT Pro"/>
                <a:cs typeface="Janson Text LT Pro"/>
              </a:rPr>
              <a:t>W</a:t>
            </a:r>
            <a:r>
              <a:rPr sz="800" spc="5" dirty="0">
                <a:latin typeface="Janson Text LT Pro"/>
                <a:cs typeface="Janson Text LT Pro"/>
              </a:rPr>
              <a:t>ebSphere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XI</a:t>
            </a:r>
            <a:r>
              <a:rPr sz="800" spc="-105" dirty="0">
                <a:latin typeface="Janson Text LT Pro"/>
                <a:cs typeface="Janson Text LT Pro"/>
              </a:rPr>
              <a:t>V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Xtif</a:t>
            </a:r>
            <a:r>
              <a:rPr sz="800" spc="-60" dirty="0">
                <a:latin typeface="Janson Text LT Pro"/>
                <a:cs typeface="Janson Text LT Pro"/>
              </a:rPr>
              <a:t>y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dirty="0">
                <a:latin typeface="Janson Text LT Pro"/>
                <a:cs typeface="Janson Text LT Pro"/>
              </a:rPr>
              <a:t>z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Systems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zEnterpris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ar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trademark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of </a:t>
            </a:r>
            <a:r>
              <a:rPr sz="800" spc="-10" dirty="0">
                <a:latin typeface="Janson Text LT Pro"/>
                <a:cs typeface="Janson Text LT Pro"/>
              </a:rPr>
              <a:t>Internationa</a:t>
            </a:r>
            <a:r>
              <a:rPr sz="800" dirty="0">
                <a:latin typeface="Janson Text LT Pro"/>
                <a:cs typeface="Janson Text LT Pro"/>
              </a:rPr>
              <a:t>l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Busines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Machine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Corp.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registere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man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jurisdiction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worldwide</a:t>
            </a:r>
            <a:r>
              <a:rPr sz="800" dirty="0">
                <a:latin typeface="Janson Text LT Pro"/>
                <a:cs typeface="Janson Text LT Pro"/>
              </a:rPr>
              <a:t>.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Other produc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servic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name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migh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b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trademark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f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othe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companies</a:t>
            </a:r>
            <a:r>
              <a:rPr sz="800" dirty="0">
                <a:latin typeface="Janson Text LT Pro"/>
                <a:cs typeface="Janson Text LT Pro"/>
              </a:rPr>
              <a:t>.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dirty="0">
                <a:latin typeface="Janson Text LT Pro"/>
                <a:cs typeface="Janson Text LT Pro"/>
              </a:rPr>
              <a:t>A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curren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list </a:t>
            </a:r>
            <a:r>
              <a:rPr sz="800" dirty="0">
                <a:latin typeface="Janson Text LT Pro"/>
                <a:cs typeface="Janson Text LT Pro"/>
              </a:rPr>
              <a:t>of IBM trademarks is available on the web at “Copyright and trademark information” at </a:t>
            </a:r>
            <a:r>
              <a:rPr sz="750" spc="15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ww</a:t>
            </a:r>
            <a:r>
              <a:rPr sz="750" spc="-6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w</a:t>
            </a:r>
            <a:r>
              <a:rPr sz="750" spc="-1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.ibm</a:t>
            </a:r>
            <a:r>
              <a:rPr sz="750" spc="-2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.</a:t>
            </a:r>
            <a:r>
              <a:rPr sz="750" spc="-1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com/l</a:t>
            </a:r>
            <a:r>
              <a:rPr sz="750" spc="-5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e</a:t>
            </a:r>
            <a:r>
              <a:rPr sz="750" spc="-1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g</a:t>
            </a:r>
            <a:r>
              <a:rPr sz="750" spc="-5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a</a:t>
            </a:r>
            <a:r>
              <a:rPr sz="750" spc="-1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l/co</a:t>
            </a:r>
            <a:r>
              <a:rPr sz="750" spc="-25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p</a:t>
            </a:r>
            <a:r>
              <a:rPr sz="750" spc="3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y</a:t>
            </a:r>
            <a:r>
              <a:rPr sz="750" spc="-1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t</a:t>
            </a:r>
            <a:r>
              <a:rPr sz="750" spc="-15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r</a:t>
            </a:r>
            <a:r>
              <a:rPr sz="750" spc="-1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ad</a:t>
            </a:r>
            <a:r>
              <a:rPr sz="750" spc="-25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e</a:t>
            </a:r>
            <a:r>
              <a:rPr sz="750" spc="-1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.s</a:t>
            </a:r>
            <a:r>
              <a:rPr sz="750" spc="-2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h</a:t>
            </a:r>
            <a:r>
              <a:rPr sz="750" spc="-10" dirty="0">
                <a:solidFill>
                  <a:srgbClr val="4180C3"/>
                </a:solidFill>
                <a:latin typeface="HelvNeue Roman for IBM"/>
                <a:cs typeface="HelvNeue Roman for IBM"/>
                <a:hlinkClick r:id="rId3"/>
              </a:rPr>
              <a:t>tml</a:t>
            </a:r>
            <a:r>
              <a:rPr sz="800" dirty="0">
                <a:latin typeface="Janson Text LT Pro"/>
                <a:cs typeface="Janson Text LT Pro"/>
                <a:hlinkClick r:id="rId3"/>
              </a:rPr>
              <a:t>.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08" y="4456698"/>
            <a:ext cx="371729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800" spc="-5" dirty="0">
                <a:latin typeface="Janson Text LT Pro"/>
                <a:cs typeface="Janson Text LT Pro"/>
              </a:rPr>
              <a:t>Linu</a:t>
            </a:r>
            <a:r>
              <a:rPr sz="800" dirty="0">
                <a:latin typeface="Janson Text LT Pro"/>
                <a:cs typeface="Janson Text LT Pro"/>
              </a:rPr>
              <a:t>x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dirty="0">
                <a:latin typeface="Janson Text LT Pro"/>
                <a:cs typeface="Janson Text LT Pro"/>
              </a:rPr>
              <a:t>a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registere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trademar</a:t>
            </a:r>
            <a:r>
              <a:rPr sz="800" dirty="0">
                <a:latin typeface="Janson Text LT Pro"/>
                <a:cs typeface="Janson Text LT Pro"/>
              </a:rPr>
              <a:t>k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f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Linu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150" dirty="0">
                <a:latin typeface="Janson Text LT Pro"/>
                <a:cs typeface="Janson Text LT Pro"/>
              </a:rPr>
              <a:t>T</a:t>
            </a:r>
            <a:r>
              <a:rPr sz="800" spc="-5" dirty="0">
                <a:latin typeface="Janson Text LT Pro"/>
                <a:cs typeface="Janson Text LT Pro"/>
              </a:rPr>
              <a:t>orvald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th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Unite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States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othe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countries, o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both.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508" y="4795839"/>
            <a:ext cx="3583940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800" spc="-5" dirty="0">
                <a:latin typeface="Janson Text LT Pro"/>
                <a:cs typeface="Janson Text LT Pro"/>
              </a:rPr>
              <a:t>UNI</a:t>
            </a:r>
            <a:r>
              <a:rPr sz="800" dirty="0">
                <a:latin typeface="Janson Text LT Pro"/>
                <a:cs typeface="Janson Text LT Pro"/>
              </a:rPr>
              <a:t>X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dirty="0">
                <a:latin typeface="Janson Text LT Pro"/>
                <a:cs typeface="Janson Text LT Pro"/>
              </a:rPr>
              <a:t>a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registere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trademar</a:t>
            </a:r>
            <a:r>
              <a:rPr sz="800" dirty="0">
                <a:latin typeface="Janson Text LT Pro"/>
                <a:cs typeface="Janson Text LT Pro"/>
              </a:rPr>
              <a:t>k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f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Th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Ope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Grou</a:t>
            </a:r>
            <a:r>
              <a:rPr sz="800" dirty="0">
                <a:latin typeface="Janson Text LT Pro"/>
                <a:cs typeface="Janson Text LT Pro"/>
              </a:rPr>
              <a:t>p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th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Unite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State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other countries.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5458" y="2233690"/>
            <a:ext cx="3815079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800" spc="-5" dirty="0">
                <a:latin typeface="Janson Text LT Pro"/>
                <a:cs typeface="Janson Text LT Pro"/>
              </a:rPr>
              <a:t>Reference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thi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publicatio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</a:t>
            </a:r>
            <a:r>
              <a:rPr sz="800" dirty="0">
                <a:latin typeface="Janson Text LT Pro"/>
                <a:cs typeface="Janson Text LT Pro"/>
              </a:rPr>
              <a:t>o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product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service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d</a:t>
            </a:r>
            <a:r>
              <a:rPr sz="800" dirty="0">
                <a:latin typeface="Janson Text LT Pro"/>
                <a:cs typeface="Janson Text LT Pro"/>
              </a:rPr>
              <a:t>o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no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impl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tha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intends t</a:t>
            </a:r>
            <a:r>
              <a:rPr sz="800" dirty="0">
                <a:latin typeface="Janson Text LT Pro"/>
                <a:cs typeface="Janson Text LT Pro"/>
              </a:rPr>
              <a:t>o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mak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the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availabl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al</a:t>
            </a:r>
            <a:r>
              <a:rPr sz="800" dirty="0">
                <a:latin typeface="Janson Text LT Pro"/>
                <a:cs typeface="Janson Text LT Pro"/>
              </a:rPr>
              <a:t>l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countrie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whic</a:t>
            </a:r>
            <a:r>
              <a:rPr sz="800" dirty="0">
                <a:latin typeface="Janson Text LT Pro"/>
                <a:cs typeface="Janson Text LT Pro"/>
              </a:rPr>
              <a:t>h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operates.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5458" y="2572831"/>
            <a:ext cx="384111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</a:pPr>
            <a:r>
              <a:rPr sz="800" spc="5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Globa</a:t>
            </a:r>
            <a:r>
              <a:rPr sz="800" dirty="0">
                <a:latin typeface="Janson Text LT Pro"/>
                <a:cs typeface="Janson Text LT Pro"/>
              </a:rPr>
              <a:t>l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Financin</a:t>
            </a:r>
            <a:r>
              <a:rPr sz="800" dirty="0">
                <a:latin typeface="Janson Text LT Pro"/>
                <a:cs typeface="Janson Text LT Pro"/>
              </a:rPr>
              <a:t>g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dirty="0">
                <a:latin typeface="Janson Text LT Pro"/>
                <a:cs typeface="Janson Text LT Pro"/>
              </a:rPr>
              <a:t>offering</a:t>
            </a:r>
            <a:r>
              <a:rPr sz="800" spc="-5" dirty="0">
                <a:latin typeface="Janson Text LT Pro"/>
                <a:cs typeface="Janson Text LT Pro"/>
              </a:rPr>
              <a:t>s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ar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provide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throug</a:t>
            </a:r>
            <a:r>
              <a:rPr sz="800" dirty="0">
                <a:latin typeface="Janson Text LT Pro"/>
                <a:cs typeface="Janson Text LT Pro"/>
              </a:rPr>
              <a:t>h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Credi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LL</a:t>
            </a:r>
            <a:r>
              <a:rPr sz="800" dirty="0">
                <a:latin typeface="Janson Text LT Pro"/>
                <a:cs typeface="Janson Text LT Pro"/>
              </a:rPr>
              <a:t>C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th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United State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othe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subsidiarie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division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worldwid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t</a:t>
            </a:r>
            <a:r>
              <a:rPr sz="800" dirty="0">
                <a:latin typeface="Janson Text LT Pro"/>
                <a:cs typeface="Janson Text LT Pro"/>
              </a:rPr>
              <a:t>o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dirty="0">
                <a:latin typeface="Janson Text LT Pro"/>
                <a:cs typeface="Janson Text LT Pro"/>
              </a:rPr>
              <a:t>qualifie</a:t>
            </a:r>
            <a:r>
              <a:rPr sz="800" spc="-5" dirty="0">
                <a:latin typeface="Janson Text LT Pro"/>
                <a:cs typeface="Janson Text LT Pro"/>
              </a:rPr>
              <a:t>d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commercia</a:t>
            </a:r>
            <a:r>
              <a:rPr sz="800" dirty="0">
                <a:latin typeface="Janson Text LT Pro"/>
                <a:cs typeface="Janson Text LT Pro"/>
              </a:rPr>
              <a:t>l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and </a:t>
            </a:r>
            <a:r>
              <a:rPr sz="800" spc="-5" dirty="0">
                <a:latin typeface="Janson Text LT Pro"/>
                <a:cs typeface="Janson Text LT Pro"/>
              </a:rPr>
              <a:t>governmen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customers</a:t>
            </a:r>
            <a:r>
              <a:rPr sz="800" dirty="0">
                <a:latin typeface="Janson Text LT Pro"/>
                <a:cs typeface="Janson Text LT Pro"/>
              </a:rPr>
              <a:t>.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Minimu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transactio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siz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$5,000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rate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ar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base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dirty="0">
                <a:latin typeface="Janson Text LT Pro"/>
                <a:cs typeface="Janson Text LT Pro"/>
              </a:rPr>
              <a:t>a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customer</a:t>
            </a:r>
            <a:r>
              <a:rPr sz="800" spc="-95" dirty="0">
                <a:latin typeface="Janson Text LT Pro"/>
                <a:cs typeface="Janson Text LT Pro"/>
              </a:rPr>
              <a:t>’</a:t>
            </a:r>
            <a:r>
              <a:rPr sz="800" dirty="0">
                <a:latin typeface="Janson Text LT Pro"/>
                <a:cs typeface="Janson Text LT Pro"/>
              </a:rPr>
              <a:t>s </a:t>
            </a:r>
            <a:r>
              <a:rPr sz="800" spc="-5" dirty="0">
                <a:latin typeface="Janson Text LT Pro"/>
                <a:cs typeface="Janson Text LT Pro"/>
              </a:rPr>
              <a:t>credi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rating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10" dirty="0">
                <a:latin typeface="Janson Text LT Pro"/>
                <a:cs typeface="Janson Text LT Pro"/>
              </a:rPr>
              <a:t> financin</a:t>
            </a:r>
            <a:r>
              <a:rPr sz="800" spc="-5" dirty="0">
                <a:latin typeface="Janson Text LT Pro"/>
                <a:cs typeface="Janson Text LT Pro"/>
              </a:rPr>
              <a:t>g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terms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10" dirty="0">
                <a:latin typeface="Janson Text LT Pro"/>
                <a:cs typeface="Janson Text LT Pro"/>
              </a:rPr>
              <a:t> offerin</a:t>
            </a:r>
            <a:r>
              <a:rPr sz="800" spc="-5" dirty="0">
                <a:latin typeface="Janson Text LT Pro"/>
                <a:cs typeface="Janson Text LT Pro"/>
              </a:rPr>
              <a:t>g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type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equipmen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typ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options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ma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var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by countr</a:t>
            </a:r>
            <a:r>
              <a:rPr sz="800" spc="-70" dirty="0">
                <a:latin typeface="Janson Text LT Pro"/>
                <a:cs typeface="Janson Text LT Pro"/>
              </a:rPr>
              <a:t>y</a:t>
            </a:r>
            <a:r>
              <a:rPr sz="800" dirty="0">
                <a:latin typeface="Janson Text LT Pro"/>
                <a:cs typeface="Janson Text LT Pro"/>
              </a:rPr>
              <a:t>.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Othe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restriction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ma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appl</a:t>
            </a:r>
            <a:r>
              <a:rPr sz="800" spc="-70" dirty="0">
                <a:latin typeface="Janson Text LT Pro"/>
                <a:cs typeface="Janson Text LT Pro"/>
              </a:rPr>
              <a:t>y</a:t>
            </a:r>
            <a:r>
              <a:rPr sz="800" dirty="0">
                <a:latin typeface="Janson Text LT Pro"/>
                <a:cs typeface="Janson Text LT Pro"/>
              </a:rPr>
              <a:t>.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Rate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offering</a:t>
            </a:r>
            <a:r>
              <a:rPr sz="800" spc="-5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ar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subjec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</a:t>
            </a:r>
            <a:r>
              <a:rPr sz="800" dirty="0">
                <a:latin typeface="Janson Text LT Pro"/>
                <a:cs typeface="Janson Text LT Pro"/>
              </a:rPr>
              <a:t>o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change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extension o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withdrawa</a:t>
            </a:r>
            <a:r>
              <a:rPr sz="800" dirty="0">
                <a:latin typeface="Janson Text LT Pro"/>
                <a:cs typeface="Janson Text LT Pro"/>
              </a:rPr>
              <a:t>l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withou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notice.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5458" y="3407373"/>
            <a:ext cx="359727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800" spc="5" dirty="0">
                <a:latin typeface="Janson Text LT Pro"/>
                <a:cs typeface="Janson Text LT Pro"/>
              </a:rPr>
              <a:t>Th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conten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thi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documen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(includin</a:t>
            </a:r>
            <a:r>
              <a:rPr sz="800" dirty="0">
                <a:latin typeface="Janson Text LT Pro"/>
                <a:cs typeface="Janson Text LT Pro"/>
              </a:rPr>
              <a:t>g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currenc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pricin</a:t>
            </a:r>
            <a:r>
              <a:rPr sz="800" dirty="0">
                <a:latin typeface="Janson Text LT Pro"/>
                <a:cs typeface="Janson Text LT Pro"/>
              </a:rPr>
              <a:t>g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reference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which exclud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applicabl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taxes</a:t>
            </a:r>
            <a:r>
              <a:rPr sz="800" dirty="0">
                <a:latin typeface="Janson Text LT Pro"/>
                <a:cs typeface="Janson Text LT Pro"/>
              </a:rPr>
              <a:t>)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curren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a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f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th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initia</a:t>
            </a:r>
            <a:r>
              <a:rPr sz="800" dirty="0">
                <a:latin typeface="Janson Text LT Pro"/>
                <a:cs typeface="Janson Text LT Pro"/>
              </a:rPr>
              <a:t>l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dat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f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publicatio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ma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5" dirty="0">
                <a:latin typeface="Janson Text LT Pro"/>
                <a:cs typeface="Janson Text LT Pro"/>
              </a:rPr>
              <a:t>be change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15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b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time.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5458" y="3870364"/>
            <a:ext cx="3825240" cy="499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800" spc="-10" dirty="0">
                <a:latin typeface="Janson Text LT Pro"/>
                <a:cs typeface="Janson Text LT Pro"/>
              </a:rPr>
              <a:t>TH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INFORM</a:t>
            </a:r>
            <a:r>
              <a:rPr sz="800" spc="-90" dirty="0">
                <a:latin typeface="Janson Text LT Pro"/>
                <a:cs typeface="Janson Text LT Pro"/>
              </a:rPr>
              <a:t>A</a:t>
            </a:r>
            <a:r>
              <a:rPr sz="800" spc="-10" dirty="0">
                <a:latin typeface="Janson Text LT Pro"/>
                <a:cs typeface="Janson Text LT Pro"/>
              </a:rPr>
              <a:t>TIO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THI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DOCUMEN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I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PROVIDE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“A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IS</a:t>
            </a:r>
            <a:r>
              <a:rPr sz="800" dirty="0">
                <a:latin typeface="Janson Text LT Pro"/>
                <a:cs typeface="Janson Text LT Pro"/>
              </a:rPr>
              <a:t>”</a:t>
            </a:r>
            <a:r>
              <a:rPr sz="800" spc="-20" dirty="0">
                <a:latin typeface="Janson Text LT Pro"/>
                <a:cs typeface="Janson Text LT Pro"/>
              </a:rPr>
              <a:t> </a:t>
            </a:r>
            <a:r>
              <a:rPr sz="800" spc="-10" dirty="0">
                <a:latin typeface="Janson Text LT Pro"/>
                <a:cs typeface="Janson Text LT Pro"/>
              </a:rPr>
              <a:t>WITHOUT </a:t>
            </a:r>
            <a:r>
              <a:rPr sz="800" spc="15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-45" dirty="0">
                <a:latin typeface="Janson Text LT Pro"/>
                <a:cs typeface="Janson Text LT Pro"/>
              </a:rPr>
              <a:t>W</a:t>
            </a:r>
            <a:r>
              <a:rPr sz="800" spc="15" dirty="0">
                <a:latin typeface="Janson Text LT Pro"/>
                <a:cs typeface="Janson Text LT Pro"/>
              </a:rPr>
              <a:t>ARRANT</a:t>
            </a:r>
            <a:r>
              <a:rPr sz="800" spc="-60" dirty="0">
                <a:latin typeface="Janson Text LT Pro"/>
                <a:cs typeface="Janson Text LT Pro"/>
              </a:rPr>
              <a:t>Y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15" dirty="0">
                <a:latin typeface="Janson Text LT Pro"/>
                <a:cs typeface="Janson Text LT Pro"/>
              </a:rPr>
              <a:t>EXPRES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15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15" dirty="0">
                <a:latin typeface="Janson Text LT Pro"/>
                <a:cs typeface="Janson Text LT Pro"/>
              </a:rPr>
              <a:t>IMPLIED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15" dirty="0">
                <a:latin typeface="Janson Text LT Pro"/>
                <a:cs typeface="Janson Text LT Pro"/>
              </a:rPr>
              <a:t>INCLUDIN</a:t>
            </a:r>
            <a:r>
              <a:rPr sz="800" dirty="0">
                <a:latin typeface="Janson Text LT Pro"/>
                <a:cs typeface="Janson Text LT Pro"/>
              </a:rPr>
              <a:t>G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15" dirty="0">
                <a:latin typeface="Janson Text LT Pro"/>
                <a:cs typeface="Janson Text LT Pro"/>
              </a:rPr>
              <a:t>WITHOU</a:t>
            </a:r>
            <a:r>
              <a:rPr sz="800" dirty="0">
                <a:latin typeface="Janson Text LT Pro"/>
                <a:cs typeface="Janson Text LT Pro"/>
              </a:rPr>
              <a:t>T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15" dirty="0">
                <a:latin typeface="Janson Text LT Pro"/>
                <a:cs typeface="Janson Text LT Pro"/>
              </a:rPr>
              <a:t>ANY </a:t>
            </a:r>
            <a:r>
              <a:rPr sz="800" spc="-45" dirty="0">
                <a:latin typeface="Janson Text LT Pro"/>
                <a:cs typeface="Janson Text LT Pro"/>
              </a:rPr>
              <a:t>W</a:t>
            </a:r>
            <a:r>
              <a:rPr sz="800" spc="15" dirty="0">
                <a:latin typeface="Janson Text LT Pro"/>
                <a:cs typeface="Janson Text LT Pro"/>
              </a:rPr>
              <a:t>ARRANTIE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15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F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15" dirty="0">
                <a:latin typeface="Janson Text LT Pro"/>
                <a:cs typeface="Janson Text LT Pro"/>
              </a:rPr>
              <a:t>MERCHAN</a:t>
            </a:r>
            <a:r>
              <a:rPr sz="800" spc="-55" dirty="0">
                <a:latin typeface="Janson Text LT Pro"/>
                <a:cs typeface="Janson Text LT Pro"/>
              </a:rPr>
              <a:t>T</a:t>
            </a:r>
            <a:r>
              <a:rPr sz="800" spc="15" dirty="0">
                <a:latin typeface="Janson Text LT Pro"/>
                <a:cs typeface="Janson Text LT Pro"/>
              </a:rPr>
              <a:t>ABILIT</a:t>
            </a:r>
            <a:r>
              <a:rPr sz="800" spc="-60" dirty="0">
                <a:latin typeface="Janson Text LT Pro"/>
                <a:cs typeface="Janson Text LT Pro"/>
              </a:rPr>
              <a:t>Y</a:t>
            </a:r>
            <a:r>
              <a:rPr sz="800" dirty="0">
                <a:latin typeface="Janson Text LT Pro"/>
                <a:cs typeface="Janson Text LT Pro"/>
              </a:rPr>
              <a:t>,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15" dirty="0">
                <a:latin typeface="Janson Text LT Pro"/>
                <a:cs typeface="Janson Text LT Pro"/>
              </a:rPr>
              <a:t>FITNES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15" dirty="0">
                <a:latin typeface="Janson Text LT Pro"/>
                <a:cs typeface="Janson Text LT Pro"/>
              </a:rPr>
              <a:t>FO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dirty="0">
                <a:latin typeface="Janson Text LT Pro"/>
                <a:cs typeface="Janson Text LT Pro"/>
              </a:rPr>
              <a:t>A</a:t>
            </a:r>
            <a:r>
              <a:rPr sz="800" spc="30" dirty="0">
                <a:latin typeface="Janson Text LT Pro"/>
                <a:cs typeface="Janson Text LT Pro"/>
              </a:rPr>
              <a:t> </a:t>
            </a:r>
            <a:r>
              <a:rPr sz="800" spc="-45" dirty="0">
                <a:latin typeface="Janson Text LT Pro"/>
                <a:cs typeface="Janson Text LT Pro"/>
              </a:rPr>
              <a:t>P</a:t>
            </a:r>
            <a:r>
              <a:rPr sz="800" spc="15" dirty="0">
                <a:latin typeface="Janson Text LT Pro"/>
                <a:cs typeface="Janson Text LT Pro"/>
              </a:rPr>
              <a:t>A</a:t>
            </a:r>
            <a:r>
              <a:rPr sz="800" spc="-25" dirty="0">
                <a:latin typeface="Janson Text LT Pro"/>
                <a:cs typeface="Janson Text LT Pro"/>
              </a:rPr>
              <a:t>R</a:t>
            </a:r>
            <a:r>
              <a:rPr sz="800" spc="15" dirty="0">
                <a:latin typeface="Janson Text LT Pro"/>
                <a:cs typeface="Janson Text LT Pro"/>
              </a:rPr>
              <a:t>TICULAR </a:t>
            </a:r>
            <a:r>
              <a:rPr sz="800" spc="-20" dirty="0">
                <a:latin typeface="Janson Text LT Pro"/>
                <a:cs typeface="Janson Text LT Pro"/>
              </a:rPr>
              <a:t>PURPOS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35" dirty="0">
                <a:latin typeface="Janson Text LT Pro"/>
                <a:cs typeface="Janson Text LT Pro"/>
              </a:rPr>
              <a:t> </a:t>
            </a:r>
            <a:r>
              <a:rPr sz="800" spc="-20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35" dirty="0">
                <a:latin typeface="Janson Text LT Pro"/>
                <a:cs typeface="Janson Text LT Pro"/>
              </a:rPr>
              <a:t> </a:t>
            </a:r>
            <a:r>
              <a:rPr sz="800" spc="-20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-35" dirty="0">
                <a:latin typeface="Janson Text LT Pro"/>
                <a:cs typeface="Janson Text LT Pro"/>
              </a:rPr>
              <a:t> </a:t>
            </a:r>
            <a:r>
              <a:rPr sz="800" spc="-80" dirty="0">
                <a:latin typeface="Janson Text LT Pro"/>
                <a:cs typeface="Janson Text LT Pro"/>
              </a:rPr>
              <a:t>W</a:t>
            </a:r>
            <a:r>
              <a:rPr sz="800" spc="-20" dirty="0">
                <a:latin typeface="Janson Text LT Pro"/>
                <a:cs typeface="Janson Text LT Pro"/>
              </a:rPr>
              <a:t>ARRANT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-35" dirty="0">
                <a:latin typeface="Janson Text LT Pro"/>
                <a:cs typeface="Janson Text LT Pro"/>
              </a:rPr>
              <a:t> </a:t>
            </a:r>
            <a:r>
              <a:rPr sz="800" spc="-20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-35" dirty="0">
                <a:latin typeface="Janson Text LT Pro"/>
                <a:cs typeface="Janson Text LT Pro"/>
              </a:rPr>
              <a:t> </a:t>
            </a:r>
            <a:r>
              <a:rPr sz="800" spc="-20" dirty="0">
                <a:latin typeface="Janson Text LT Pro"/>
                <a:cs typeface="Janson Text LT Pro"/>
              </a:rPr>
              <a:t>CONDITIO</a:t>
            </a:r>
            <a:r>
              <a:rPr sz="800" dirty="0">
                <a:latin typeface="Janson Text LT Pro"/>
                <a:cs typeface="Janson Text LT Pro"/>
              </a:rPr>
              <a:t>N</a:t>
            </a:r>
            <a:r>
              <a:rPr sz="800" spc="-35" dirty="0">
                <a:latin typeface="Janson Text LT Pro"/>
                <a:cs typeface="Janson Text LT Pro"/>
              </a:rPr>
              <a:t> </a:t>
            </a:r>
            <a:r>
              <a:rPr sz="800" spc="-20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F</a:t>
            </a:r>
            <a:r>
              <a:rPr sz="800" spc="-35" dirty="0">
                <a:latin typeface="Janson Text LT Pro"/>
                <a:cs typeface="Janson Text LT Pro"/>
              </a:rPr>
              <a:t> </a:t>
            </a:r>
            <a:r>
              <a:rPr sz="800" spc="-20" dirty="0">
                <a:latin typeface="Janson Text LT Pro"/>
                <a:cs typeface="Janson Text LT Pro"/>
              </a:rPr>
              <a:t>NON-INFRINGEMEN</a:t>
            </a:r>
            <a:r>
              <a:rPr sz="800" spc="-120" dirty="0">
                <a:latin typeface="Janson Text LT Pro"/>
                <a:cs typeface="Janson Text LT Pro"/>
              </a:rPr>
              <a:t>T</a:t>
            </a:r>
            <a:r>
              <a:rPr sz="800" dirty="0">
                <a:latin typeface="Janson Text LT Pro"/>
                <a:cs typeface="Janson Text LT Pro"/>
              </a:rPr>
              <a:t>.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5458" y="4457206"/>
            <a:ext cx="365061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800" spc="-5" dirty="0">
                <a:latin typeface="Janson Text LT Pro"/>
                <a:cs typeface="Janson Text LT Pro"/>
              </a:rPr>
              <a:t>IB</a:t>
            </a:r>
            <a:r>
              <a:rPr sz="800" dirty="0">
                <a:latin typeface="Janson Text LT Pro"/>
                <a:cs typeface="Janson Text LT Pro"/>
              </a:rPr>
              <a:t>M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product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ar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warrante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accordin</a:t>
            </a:r>
            <a:r>
              <a:rPr sz="800" dirty="0">
                <a:latin typeface="Janson Text LT Pro"/>
                <a:cs typeface="Janson Text LT Pro"/>
              </a:rPr>
              <a:t>g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</a:t>
            </a:r>
            <a:r>
              <a:rPr sz="800" dirty="0">
                <a:latin typeface="Janson Text LT Pro"/>
                <a:cs typeface="Janson Text LT Pro"/>
              </a:rPr>
              <a:t>o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th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term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an</a:t>
            </a:r>
            <a:r>
              <a:rPr sz="800" dirty="0">
                <a:latin typeface="Janson Text LT Pro"/>
                <a:cs typeface="Janson Text LT Pro"/>
              </a:rPr>
              <a:t>d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condition</a:t>
            </a:r>
            <a:r>
              <a:rPr sz="800" dirty="0">
                <a:latin typeface="Janson Text LT Pro"/>
                <a:cs typeface="Janson Text LT Pro"/>
              </a:rPr>
              <a:t>s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o</a:t>
            </a:r>
            <a:r>
              <a:rPr sz="800" dirty="0">
                <a:latin typeface="Janson Text LT Pro"/>
                <a:cs typeface="Janson Text LT Pro"/>
              </a:rPr>
              <a:t>f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th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agreements unde</a:t>
            </a:r>
            <a:r>
              <a:rPr sz="800" dirty="0">
                <a:latin typeface="Janson Text LT Pro"/>
                <a:cs typeface="Janson Text LT Pro"/>
              </a:rPr>
              <a:t>r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whic</a:t>
            </a:r>
            <a:r>
              <a:rPr sz="800" dirty="0">
                <a:latin typeface="Janson Text LT Pro"/>
                <a:cs typeface="Janson Text LT Pro"/>
              </a:rPr>
              <a:t>h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the</a:t>
            </a:r>
            <a:r>
              <a:rPr sz="800" dirty="0">
                <a:latin typeface="Janson Text LT Pro"/>
                <a:cs typeface="Janson Text LT Pro"/>
              </a:rPr>
              <a:t>y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ar</a:t>
            </a:r>
            <a:r>
              <a:rPr sz="800" dirty="0">
                <a:latin typeface="Janson Text LT Pro"/>
                <a:cs typeface="Janson Text LT Pro"/>
              </a:rPr>
              <a:t>e</a:t>
            </a:r>
            <a:r>
              <a:rPr sz="800" spc="-10" dirty="0">
                <a:latin typeface="Janson Text LT Pro"/>
                <a:cs typeface="Janson Text LT Pro"/>
              </a:rPr>
              <a:t> </a:t>
            </a:r>
            <a:r>
              <a:rPr sz="800" spc="-5" dirty="0">
                <a:latin typeface="Janson Text LT Pro"/>
                <a:cs typeface="Janson Text LT Pro"/>
              </a:rPr>
              <a:t>provided.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88208" y="169566"/>
            <a:ext cx="742950" cy="131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034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48793" y="7210519"/>
            <a:ext cx="104140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Janson Text LT Pro"/>
                <a:cs typeface="Janson Text LT Pro"/>
              </a:rPr>
              <a:t>WUO12386-USEN-00</a:t>
            </a:r>
            <a:endParaRPr sz="800">
              <a:latin typeface="Janson Text LT Pro"/>
              <a:cs typeface="Janson Text LT Pro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35</a:t>
            </a:fld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986334"/>
            <a:ext cx="2351405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0" spc="5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-2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ld is ch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g. It</a:t>
            </a:r>
            <a:r>
              <a:rPr sz="950" b="0" spc="-110" dirty="0">
                <a:latin typeface="HelvNeue Light for IBM"/>
                <a:cs typeface="HelvNeue Light for IBM"/>
              </a:rPr>
              <a:t>’</a:t>
            </a:r>
            <a:r>
              <a:rPr sz="950" b="0" dirty="0">
                <a:latin typeface="HelvNeue Light for IBM"/>
                <a:cs typeface="HelvNeue Light for IBM"/>
              </a:rPr>
              <a:t>s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 </a:t>
            </a:r>
            <a:r>
              <a:rPr sz="950" b="0" spc="-30" dirty="0">
                <a:latin typeface="HelvNeue Light for IBM"/>
                <a:cs typeface="HelvNeue Light for IBM"/>
              </a:rPr>
              <a:t>e</a:t>
            </a:r>
            <a:r>
              <a:rPr sz="950" b="0" spc="-35" dirty="0">
                <a:latin typeface="HelvNeue Light for IBM"/>
                <a:cs typeface="HelvNeue Light for IBM"/>
              </a:rPr>
              <a:t>x</a:t>
            </a:r>
            <a:r>
              <a:rPr sz="950" b="0" dirty="0">
                <a:latin typeface="HelvNeue Light for IBM"/>
                <a:cs typeface="HelvNeue Light for IBM"/>
              </a:rPr>
              <a:t>citi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ti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" marR="5080" indent="-635">
              <a:lnSpc>
                <a:spcPct val="105300"/>
              </a:lnSpc>
            </a:pPr>
            <a:r>
              <a:rPr sz="950" b="0" spc="-10" dirty="0">
                <a:latin typeface="HelvNeue Light for IBM"/>
                <a:cs typeface="HelvNeue Light for IBM"/>
              </a:rPr>
              <a:t>—but it</a:t>
            </a:r>
            <a:r>
              <a:rPr sz="950" b="0" spc="-110" dirty="0">
                <a:latin typeface="HelvNeue Light for IBM"/>
                <a:cs typeface="HelvNeue Light for IBM"/>
              </a:rPr>
              <a:t>’</a:t>
            </a:r>
            <a:r>
              <a:rPr sz="950" b="0" dirty="0">
                <a:latin typeface="HelvNeue Light for IBM"/>
                <a:cs typeface="HelvNeue Light for IBM"/>
              </a:rPr>
              <a:t>s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l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o a dis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u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ti</a:t>
            </a:r>
            <a:r>
              <a:rPr sz="950" b="0" spc="-2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e ti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. </a:t>
            </a:r>
            <a:r>
              <a:rPr sz="950" b="0" spc="-50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ee th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ee t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ds 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esh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pi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du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t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y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p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ti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e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ous oppo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tuni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y 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or b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dirty="0">
                <a:latin typeface="HelvNeue Light for IBM"/>
                <a:cs typeface="HelvNeue Light for IBM"/>
              </a:rPr>
              <a:t>th IBM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M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naged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Cloud Se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 P</a:t>
            </a:r>
            <a:r>
              <a:rPr sz="950" b="0" spc="-20" dirty="0">
                <a:latin typeface="HelvNeue Light for IBM"/>
                <a:cs typeface="HelvNeue Light for IBM"/>
              </a:rPr>
              <a:t>ro</a:t>
            </a:r>
            <a:r>
              <a:rPr sz="950" b="0" dirty="0">
                <a:latin typeface="HelvNeue Light for IBM"/>
                <a:cs typeface="HelvNeue Light for IBM"/>
              </a:rPr>
              <a:t>viders.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903647"/>
            <a:ext cx="2293620" cy="75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1" spc="-15" dirty="0">
                <a:latin typeface="HelvNeue Bold for IBM"/>
                <a:cs typeface="HelvNeue Bold for IBM"/>
              </a:rPr>
              <a:t>D</a:t>
            </a:r>
            <a:r>
              <a:rPr sz="950" b="1" spc="-10" dirty="0">
                <a:latin typeface="HelvNeue Bold for IBM"/>
                <a:cs typeface="HelvNeue Bold for IBM"/>
              </a:rPr>
              <a:t>ata</a:t>
            </a:r>
            <a:r>
              <a:rPr sz="950" b="0" spc="-10" dirty="0">
                <a:latin typeface="HelvNeue Light for IBM"/>
                <a:cs typeface="HelvNeue Light for IBM"/>
              </a:rPr>
              <a:t>—t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l</a:t>
            </a:r>
            <a:r>
              <a:rPr sz="950" b="0" spc="-20" dirty="0">
                <a:latin typeface="HelvNeue Light for IBM"/>
                <a:cs typeface="HelvNeue Light for IBM"/>
              </a:rPr>
              <a:t>d</a:t>
            </a:r>
            <a:r>
              <a:rPr sz="950" b="0" spc="-114" dirty="0">
                <a:latin typeface="HelvNeue Light for IBM"/>
                <a:cs typeface="HelvNeue Light for IBM"/>
              </a:rPr>
              <a:t>’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20" dirty="0">
                <a:latin typeface="HelvNeue Light for IBM"/>
                <a:cs typeface="HelvNeue Light for IBM"/>
              </a:rPr>
              <a:t>x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tu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sou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1" spc="-10" dirty="0">
                <a:latin typeface="HelvNeue Bold for IBM"/>
                <a:cs typeface="HelvNeue Bold for IBM"/>
              </a:rPr>
              <a:t>Cloud</a:t>
            </a:r>
            <a:r>
              <a:rPr sz="950" b="0" spc="-10" dirty="0">
                <a:latin typeface="HelvNeue Light for IBM"/>
                <a:cs typeface="HelvNeue Light for IBM"/>
              </a:rPr>
              <a:t>—t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th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odels</a:t>
            </a:r>
            <a:endParaRPr sz="950">
              <a:latin typeface="HelvNeue Light for IBM"/>
              <a:cs typeface="HelvNeue Light for IBM"/>
            </a:endParaRPr>
          </a:p>
          <a:p>
            <a:pPr marL="127000" marR="52069" indent="-114300">
              <a:lnSpc>
                <a:spcPct val="105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1" spc="-5" dirty="0">
                <a:latin typeface="HelvNeue Bold for IBM"/>
                <a:cs typeface="HelvNeue Bold for IBM"/>
              </a:rPr>
              <a:t>Mobile a</a:t>
            </a:r>
            <a:r>
              <a:rPr sz="950" b="1" spc="-15" dirty="0">
                <a:latin typeface="HelvNeue Bold for IBM"/>
                <a:cs typeface="HelvNeue Bold for IBM"/>
              </a:rPr>
              <a:t>n</a:t>
            </a:r>
            <a:r>
              <a:rPr sz="950" b="1" spc="-10" dirty="0">
                <a:latin typeface="HelvNeue Bold for IBM"/>
                <a:cs typeface="HelvNeue Bold for IBM"/>
              </a:rPr>
              <a:t>d</a:t>
            </a:r>
            <a:r>
              <a:rPr sz="950" b="1" spc="-5" dirty="0">
                <a:latin typeface="HelvNeue Bold for IBM"/>
                <a:cs typeface="HelvNeue Bold for IBM"/>
              </a:rPr>
              <a:t> </a:t>
            </a:r>
            <a:r>
              <a:rPr sz="950" b="1" spc="-10" dirty="0">
                <a:latin typeface="HelvNeue Bold for IBM"/>
                <a:cs typeface="HelvNeue Bold for IBM"/>
              </a:rPr>
              <a:t>s</a:t>
            </a:r>
            <a:r>
              <a:rPr sz="950" b="1" spc="-5" dirty="0">
                <a:latin typeface="HelvNeue Bold for IBM"/>
                <a:cs typeface="HelvNeue Bold for IBM"/>
              </a:rPr>
              <a:t>ocial</a:t>
            </a:r>
            <a:r>
              <a:rPr sz="950" b="0" spc="-10" dirty="0">
                <a:latin typeface="HelvNeue Light for IBM"/>
                <a:cs typeface="HelvNeue Light for IBM"/>
              </a:rPr>
              <a:t>—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ech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ology th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 has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re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-10" dirty="0">
                <a:latin typeface="HelvNeue Light for IBM"/>
                <a:cs typeface="HelvNeue Light for IBM"/>
              </a:rPr>
              <a:t>ch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ged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3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e 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gage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u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der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people as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dividu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ls.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3815889"/>
            <a:ext cx="230695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u</a:t>
            </a:r>
            <a:r>
              <a:rPr sz="1000" b="1" spc="5" dirty="0">
                <a:latin typeface="HelvNeue Bold for IBM"/>
                <a:cs typeface="HelvNeue Bold for IBM"/>
              </a:rPr>
              <a:t>cc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15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ul MSPs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 add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t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 sh</a:t>
            </a:r>
            <a:r>
              <a:rPr sz="1000" b="1" spc="25" dirty="0">
                <a:latin typeface="HelvNeue Bold for IBM"/>
                <a:cs typeface="HelvNeue Bold for IBM"/>
              </a:rPr>
              <a:t>i</a:t>
            </a:r>
            <a:r>
              <a:rPr sz="1000" b="1" spc="5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ts </a:t>
            </a:r>
            <a:r>
              <a:rPr sz="1000" b="1" spc="-20" dirty="0">
                <a:latin typeface="HelvNeue Bold for IBM"/>
                <a:cs typeface="HelvNeue Bold for IBM"/>
              </a:rPr>
              <a:t>b</a:t>
            </a:r>
            <a:r>
              <a:rPr sz="1000" b="1" dirty="0">
                <a:latin typeface="HelvNeue Bold for IBM"/>
                <a:cs typeface="HelvNeue Bold for IBM"/>
              </a:rPr>
              <a:t>y buildi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olutions 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or t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 tr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o</a:t>
            </a:r>
            <a:r>
              <a:rPr sz="1000" b="1" spc="2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m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tion th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t is u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de</a:t>
            </a:r>
            <a:r>
              <a:rPr sz="1000" b="1" spc="5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w</a:t>
            </a:r>
            <a:r>
              <a:rPr sz="1000" b="1" spc="-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y: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4430830"/>
            <a:ext cx="1933575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indent="-114300">
              <a:lnSpc>
                <a:spcPct val="1000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Pu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eir 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5" dirty="0">
                <a:latin typeface="HelvNeue Light for IBM"/>
                <a:cs typeface="HelvNeue Light for IBM"/>
              </a:rPr>
              <a:t> t</a:t>
            </a:r>
            <a:r>
              <a:rPr sz="950" b="0" spc="-1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e cloud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ocus </a:t>
            </a:r>
            <a:r>
              <a:rPr sz="950" b="0" spc="-10" dirty="0">
                <a:latin typeface="HelvNeue Light for IBM"/>
                <a:cs typeface="HelvNeue Light for IBM"/>
              </a:rPr>
              <a:t>on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cus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er s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action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eg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5" dirty="0">
                <a:latin typeface="HelvNeue Light for IBM"/>
                <a:cs typeface="HelvNeue Light for IBM"/>
              </a:rPr>
              <a:t>tion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Goi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een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L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agi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</a:t>
            </a:r>
            <a:r>
              <a:rPr sz="950" b="0" spc="3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tic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insig</a:t>
            </a:r>
            <a:r>
              <a:rPr sz="950" b="0" spc="-25" dirty="0">
                <a:latin typeface="HelvNeue Light for IBM"/>
                <a:cs typeface="HelvNeue Light for IBM"/>
              </a:rPr>
              <a:t>h</a:t>
            </a:r>
            <a:r>
              <a:rPr sz="950" b="0" spc="-5" dirty="0">
                <a:latin typeface="HelvNeue Light for IBM"/>
                <a:cs typeface="HelvNeue Light for IBM"/>
              </a:rPr>
              <a:t>ts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Mobile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nage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Buildi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a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oci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0" dirty="0">
                <a:latin typeface="HelvNeue Light for IBM"/>
                <a:cs typeface="HelvNeue Light for IBM"/>
              </a:rPr>
              <a:t>b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08508" y="3522002"/>
            <a:ext cx="1091552" cy="10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04520" y="3618001"/>
            <a:ext cx="899530" cy="899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1160" y="3766609"/>
            <a:ext cx="725170" cy="603250"/>
          </a:xfrm>
          <a:custGeom>
            <a:avLst/>
            <a:gdLst/>
            <a:ahLst/>
            <a:cxnLst/>
            <a:rect l="l" t="t" r="r" b="b"/>
            <a:pathLst>
              <a:path w="725170" h="603250">
                <a:moveTo>
                  <a:pt x="398356" y="0"/>
                </a:moveTo>
                <a:lnTo>
                  <a:pt x="369303" y="0"/>
                </a:lnTo>
                <a:lnTo>
                  <a:pt x="355359" y="1269"/>
                </a:lnTo>
                <a:lnTo>
                  <a:pt x="315522" y="12699"/>
                </a:lnTo>
                <a:lnTo>
                  <a:pt x="279498" y="30479"/>
                </a:lnTo>
                <a:lnTo>
                  <a:pt x="248346" y="55879"/>
                </a:lnTo>
                <a:lnTo>
                  <a:pt x="223124" y="87629"/>
                </a:lnTo>
                <a:lnTo>
                  <a:pt x="204892" y="123189"/>
                </a:lnTo>
                <a:lnTo>
                  <a:pt x="200550" y="137159"/>
                </a:lnTo>
                <a:lnTo>
                  <a:pt x="183746" y="139699"/>
                </a:lnTo>
                <a:lnTo>
                  <a:pt x="136145" y="156209"/>
                </a:lnTo>
                <a:lnTo>
                  <a:pt x="93727" y="181609"/>
                </a:lnTo>
                <a:lnTo>
                  <a:pt x="57727" y="215899"/>
                </a:lnTo>
                <a:lnTo>
                  <a:pt x="29381" y="256539"/>
                </a:lnTo>
                <a:lnTo>
                  <a:pt x="9925" y="302259"/>
                </a:lnTo>
                <a:lnTo>
                  <a:pt x="594" y="351789"/>
                </a:lnTo>
                <a:lnTo>
                  <a:pt x="0" y="370839"/>
                </a:lnTo>
                <a:lnTo>
                  <a:pt x="726" y="388619"/>
                </a:lnTo>
                <a:lnTo>
                  <a:pt x="11919" y="443229"/>
                </a:lnTo>
                <a:lnTo>
                  <a:pt x="35120" y="492759"/>
                </a:lnTo>
                <a:lnTo>
                  <a:pt x="68688" y="534669"/>
                </a:lnTo>
                <a:lnTo>
                  <a:pt x="110980" y="568959"/>
                </a:lnTo>
                <a:lnTo>
                  <a:pt x="160354" y="591819"/>
                </a:lnTo>
                <a:lnTo>
                  <a:pt x="215168" y="603249"/>
                </a:lnTo>
                <a:lnTo>
                  <a:pt x="247556" y="603249"/>
                </a:lnTo>
                <a:lnTo>
                  <a:pt x="286381" y="598169"/>
                </a:lnTo>
                <a:lnTo>
                  <a:pt x="335317" y="580389"/>
                </a:lnTo>
                <a:lnTo>
                  <a:pt x="358050" y="567689"/>
                </a:lnTo>
                <a:lnTo>
                  <a:pt x="368883" y="561339"/>
                </a:lnTo>
                <a:lnTo>
                  <a:pt x="379320" y="553719"/>
                </a:lnTo>
                <a:lnTo>
                  <a:pt x="382181" y="551179"/>
                </a:lnTo>
                <a:lnTo>
                  <a:pt x="246343" y="551179"/>
                </a:lnTo>
                <a:lnTo>
                  <a:pt x="213641" y="548639"/>
                </a:lnTo>
                <a:lnTo>
                  <a:pt x="168707" y="537209"/>
                </a:lnTo>
                <a:lnTo>
                  <a:pt x="129634" y="515619"/>
                </a:lnTo>
                <a:lnTo>
                  <a:pt x="118089" y="507999"/>
                </a:lnTo>
                <a:lnTo>
                  <a:pt x="88431" y="476249"/>
                </a:lnTo>
                <a:lnTo>
                  <a:pt x="67036" y="440689"/>
                </a:lnTo>
                <a:lnTo>
                  <a:pt x="54934" y="398779"/>
                </a:lnTo>
                <a:lnTo>
                  <a:pt x="52538" y="369569"/>
                </a:lnTo>
                <a:lnTo>
                  <a:pt x="53142" y="354329"/>
                </a:lnTo>
                <a:lnTo>
                  <a:pt x="61823" y="312419"/>
                </a:lnTo>
                <a:lnTo>
                  <a:pt x="79817" y="274319"/>
                </a:lnTo>
                <a:lnTo>
                  <a:pt x="105851" y="241299"/>
                </a:lnTo>
                <a:lnTo>
                  <a:pt x="127046" y="223519"/>
                </a:lnTo>
                <a:lnTo>
                  <a:pt x="138654" y="214629"/>
                </a:lnTo>
                <a:lnTo>
                  <a:pt x="176952" y="196849"/>
                </a:lnTo>
                <a:lnTo>
                  <a:pt x="219472" y="187959"/>
                </a:lnTo>
                <a:lnTo>
                  <a:pt x="459763" y="187959"/>
                </a:lnTo>
                <a:lnTo>
                  <a:pt x="455351" y="182879"/>
                </a:lnTo>
                <a:lnTo>
                  <a:pt x="444692" y="173989"/>
                </a:lnTo>
                <a:lnTo>
                  <a:pt x="379944" y="173989"/>
                </a:lnTo>
                <a:lnTo>
                  <a:pt x="331274" y="153669"/>
                </a:lnTo>
                <a:lnTo>
                  <a:pt x="307201" y="146049"/>
                </a:lnTo>
                <a:lnTo>
                  <a:pt x="295142" y="143509"/>
                </a:lnTo>
                <a:lnTo>
                  <a:pt x="283035" y="139699"/>
                </a:lnTo>
                <a:lnTo>
                  <a:pt x="270853" y="138429"/>
                </a:lnTo>
                <a:lnTo>
                  <a:pt x="258573" y="135889"/>
                </a:lnTo>
                <a:lnTo>
                  <a:pt x="264026" y="124459"/>
                </a:lnTo>
                <a:lnTo>
                  <a:pt x="287284" y="91439"/>
                </a:lnTo>
                <a:lnTo>
                  <a:pt x="319171" y="68579"/>
                </a:lnTo>
                <a:lnTo>
                  <a:pt x="357476" y="54609"/>
                </a:lnTo>
                <a:lnTo>
                  <a:pt x="371289" y="53339"/>
                </a:lnTo>
                <a:lnTo>
                  <a:pt x="515461" y="53339"/>
                </a:lnTo>
                <a:lnTo>
                  <a:pt x="512997" y="50799"/>
                </a:lnTo>
                <a:lnTo>
                  <a:pt x="479464" y="25399"/>
                </a:lnTo>
                <a:lnTo>
                  <a:pt x="427076" y="5079"/>
                </a:lnTo>
                <a:lnTo>
                  <a:pt x="398356" y="0"/>
                </a:lnTo>
                <a:close/>
              </a:path>
              <a:path w="725170" h="603250">
                <a:moveTo>
                  <a:pt x="639496" y="535939"/>
                </a:moveTo>
                <a:lnTo>
                  <a:pt x="398894" y="535939"/>
                </a:lnTo>
                <a:lnTo>
                  <a:pt x="409735" y="542289"/>
                </a:lnTo>
                <a:lnTo>
                  <a:pt x="420909" y="548639"/>
                </a:lnTo>
                <a:lnTo>
                  <a:pt x="432397" y="554989"/>
                </a:lnTo>
                <a:lnTo>
                  <a:pt x="444182" y="558799"/>
                </a:lnTo>
                <a:lnTo>
                  <a:pt x="456245" y="563879"/>
                </a:lnTo>
                <a:lnTo>
                  <a:pt x="468570" y="567689"/>
                </a:lnTo>
                <a:lnTo>
                  <a:pt x="481137" y="570229"/>
                </a:lnTo>
                <a:lnTo>
                  <a:pt x="493929" y="571499"/>
                </a:lnTo>
                <a:lnTo>
                  <a:pt x="506929" y="574039"/>
                </a:lnTo>
                <a:lnTo>
                  <a:pt x="520117" y="574039"/>
                </a:lnTo>
                <a:lnTo>
                  <a:pt x="553502" y="571499"/>
                </a:lnTo>
                <a:lnTo>
                  <a:pt x="585111" y="563879"/>
                </a:lnTo>
                <a:lnTo>
                  <a:pt x="600122" y="557529"/>
                </a:lnTo>
                <a:lnTo>
                  <a:pt x="614534" y="551179"/>
                </a:lnTo>
                <a:lnTo>
                  <a:pt x="628299" y="543559"/>
                </a:lnTo>
                <a:lnTo>
                  <a:pt x="639496" y="535939"/>
                </a:lnTo>
                <a:close/>
              </a:path>
              <a:path w="725170" h="603250">
                <a:moveTo>
                  <a:pt x="410824" y="472439"/>
                </a:moveTo>
                <a:lnTo>
                  <a:pt x="345553" y="472439"/>
                </a:lnTo>
                <a:lnTo>
                  <a:pt x="352791" y="483869"/>
                </a:lnTo>
                <a:lnTo>
                  <a:pt x="360184" y="494029"/>
                </a:lnTo>
                <a:lnTo>
                  <a:pt x="351325" y="502919"/>
                </a:lnTo>
                <a:lnTo>
                  <a:pt x="320617" y="528319"/>
                </a:lnTo>
                <a:lnTo>
                  <a:pt x="272412" y="547369"/>
                </a:lnTo>
                <a:lnTo>
                  <a:pt x="246343" y="551179"/>
                </a:lnTo>
                <a:lnTo>
                  <a:pt x="382181" y="551179"/>
                </a:lnTo>
                <a:lnTo>
                  <a:pt x="389333" y="544829"/>
                </a:lnTo>
                <a:lnTo>
                  <a:pt x="398894" y="535939"/>
                </a:lnTo>
                <a:lnTo>
                  <a:pt x="639496" y="535939"/>
                </a:lnTo>
                <a:lnTo>
                  <a:pt x="641363" y="534669"/>
                </a:lnTo>
                <a:lnTo>
                  <a:pt x="653676" y="524509"/>
                </a:lnTo>
                <a:lnTo>
                  <a:pt x="656554" y="521969"/>
                </a:lnTo>
                <a:lnTo>
                  <a:pt x="522045" y="521969"/>
                </a:lnTo>
                <a:lnTo>
                  <a:pt x="494697" y="519429"/>
                </a:lnTo>
                <a:lnTo>
                  <a:pt x="456668" y="506729"/>
                </a:lnTo>
                <a:lnTo>
                  <a:pt x="423696" y="485139"/>
                </a:lnTo>
                <a:lnTo>
                  <a:pt x="414114" y="476249"/>
                </a:lnTo>
                <a:lnTo>
                  <a:pt x="410824" y="472439"/>
                </a:lnTo>
                <a:close/>
              </a:path>
              <a:path w="725170" h="603250">
                <a:moveTo>
                  <a:pt x="515461" y="53339"/>
                </a:moveTo>
                <a:lnTo>
                  <a:pt x="387191" y="53339"/>
                </a:lnTo>
                <a:lnTo>
                  <a:pt x="402380" y="54609"/>
                </a:lnTo>
                <a:lnTo>
                  <a:pt x="416824" y="58419"/>
                </a:lnTo>
                <a:lnTo>
                  <a:pt x="455334" y="73659"/>
                </a:lnTo>
                <a:lnTo>
                  <a:pt x="485893" y="99059"/>
                </a:lnTo>
                <a:lnTo>
                  <a:pt x="507574" y="130809"/>
                </a:lnTo>
                <a:lnTo>
                  <a:pt x="516639" y="154939"/>
                </a:lnTo>
                <a:lnTo>
                  <a:pt x="517955" y="158749"/>
                </a:lnTo>
                <a:lnTo>
                  <a:pt x="518501" y="161289"/>
                </a:lnTo>
                <a:lnTo>
                  <a:pt x="518539" y="162559"/>
                </a:lnTo>
                <a:lnTo>
                  <a:pt x="518692" y="162559"/>
                </a:lnTo>
                <a:lnTo>
                  <a:pt x="518768" y="163829"/>
                </a:lnTo>
                <a:lnTo>
                  <a:pt x="520897" y="175259"/>
                </a:lnTo>
                <a:lnTo>
                  <a:pt x="521910" y="187959"/>
                </a:lnTo>
                <a:lnTo>
                  <a:pt x="521968" y="195579"/>
                </a:lnTo>
                <a:lnTo>
                  <a:pt x="521816" y="195579"/>
                </a:lnTo>
                <a:lnTo>
                  <a:pt x="521600" y="203199"/>
                </a:lnTo>
                <a:lnTo>
                  <a:pt x="520775" y="210819"/>
                </a:lnTo>
                <a:lnTo>
                  <a:pt x="519314" y="218439"/>
                </a:lnTo>
                <a:lnTo>
                  <a:pt x="518984" y="219709"/>
                </a:lnTo>
                <a:lnTo>
                  <a:pt x="521511" y="219709"/>
                </a:lnTo>
                <a:lnTo>
                  <a:pt x="561863" y="224789"/>
                </a:lnTo>
                <a:lnTo>
                  <a:pt x="598042" y="241299"/>
                </a:lnTo>
                <a:lnTo>
                  <a:pt x="628609" y="264159"/>
                </a:lnTo>
                <a:lnTo>
                  <a:pt x="644307" y="283209"/>
                </a:lnTo>
                <a:lnTo>
                  <a:pt x="644650" y="283209"/>
                </a:lnTo>
                <a:lnTo>
                  <a:pt x="644879" y="284479"/>
                </a:lnTo>
                <a:lnTo>
                  <a:pt x="646987" y="287019"/>
                </a:lnTo>
                <a:lnTo>
                  <a:pt x="649032" y="290829"/>
                </a:lnTo>
                <a:lnTo>
                  <a:pt x="651000" y="293369"/>
                </a:lnTo>
                <a:lnTo>
                  <a:pt x="651458" y="294639"/>
                </a:lnTo>
                <a:lnTo>
                  <a:pt x="651915" y="294639"/>
                </a:lnTo>
                <a:lnTo>
                  <a:pt x="654036" y="298449"/>
                </a:lnTo>
                <a:lnTo>
                  <a:pt x="655572" y="302259"/>
                </a:lnTo>
                <a:lnTo>
                  <a:pt x="657617" y="306069"/>
                </a:lnTo>
                <a:lnTo>
                  <a:pt x="658227" y="307339"/>
                </a:lnTo>
                <a:lnTo>
                  <a:pt x="658798" y="308609"/>
                </a:lnTo>
                <a:lnTo>
                  <a:pt x="660716" y="312419"/>
                </a:lnTo>
                <a:lnTo>
                  <a:pt x="661554" y="314959"/>
                </a:lnTo>
                <a:lnTo>
                  <a:pt x="662443" y="317499"/>
                </a:lnTo>
                <a:lnTo>
                  <a:pt x="663256" y="320039"/>
                </a:lnTo>
                <a:lnTo>
                  <a:pt x="664005" y="321309"/>
                </a:lnTo>
                <a:lnTo>
                  <a:pt x="664691" y="323849"/>
                </a:lnTo>
                <a:lnTo>
                  <a:pt x="665250" y="325119"/>
                </a:lnTo>
                <a:lnTo>
                  <a:pt x="665783" y="327659"/>
                </a:lnTo>
                <a:lnTo>
                  <a:pt x="666685" y="330199"/>
                </a:lnTo>
                <a:lnTo>
                  <a:pt x="667523" y="334009"/>
                </a:lnTo>
                <a:lnTo>
                  <a:pt x="672189" y="365759"/>
                </a:lnTo>
                <a:lnTo>
                  <a:pt x="671522" y="380999"/>
                </a:lnTo>
                <a:lnTo>
                  <a:pt x="661795" y="424179"/>
                </a:lnTo>
                <a:lnTo>
                  <a:pt x="641799" y="461009"/>
                </a:lnTo>
                <a:lnTo>
                  <a:pt x="613238" y="490219"/>
                </a:lnTo>
                <a:lnTo>
                  <a:pt x="577810" y="510539"/>
                </a:lnTo>
                <a:lnTo>
                  <a:pt x="537219" y="520699"/>
                </a:lnTo>
                <a:lnTo>
                  <a:pt x="522835" y="521969"/>
                </a:lnTo>
                <a:lnTo>
                  <a:pt x="656554" y="521969"/>
                </a:lnTo>
                <a:lnTo>
                  <a:pt x="685597" y="491489"/>
                </a:lnTo>
                <a:lnTo>
                  <a:pt x="708916" y="449579"/>
                </a:lnTo>
                <a:lnTo>
                  <a:pt x="722252" y="403859"/>
                </a:lnTo>
                <a:lnTo>
                  <a:pt x="724914" y="370839"/>
                </a:lnTo>
                <a:lnTo>
                  <a:pt x="724426" y="356869"/>
                </a:lnTo>
                <a:lnTo>
                  <a:pt x="717340" y="316229"/>
                </a:lnTo>
                <a:lnTo>
                  <a:pt x="702437" y="278129"/>
                </a:lnTo>
                <a:lnTo>
                  <a:pt x="688551" y="255269"/>
                </a:lnTo>
                <a:lnTo>
                  <a:pt x="680510" y="243839"/>
                </a:lnTo>
                <a:lnTo>
                  <a:pt x="671777" y="233679"/>
                </a:lnTo>
                <a:lnTo>
                  <a:pt x="662381" y="224789"/>
                </a:lnTo>
                <a:lnTo>
                  <a:pt x="652351" y="214629"/>
                </a:lnTo>
                <a:lnTo>
                  <a:pt x="618753" y="193039"/>
                </a:lnTo>
                <a:lnTo>
                  <a:pt x="580509" y="176529"/>
                </a:lnTo>
                <a:lnTo>
                  <a:pt x="573492" y="175259"/>
                </a:lnTo>
                <a:lnTo>
                  <a:pt x="571757" y="160019"/>
                </a:lnTo>
                <a:lnTo>
                  <a:pt x="560290" y="119379"/>
                </a:lnTo>
                <a:lnTo>
                  <a:pt x="540321" y="82549"/>
                </a:lnTo>
                <a:lnTo>
                  <a:pt x="522852" y="60959"/>
                </a:lnTo>
                <a:lnTo>
                  <a:pt x="515461" y="53339"/>
                </a:lnTo>
                <a:close/>
              </a:path>
              <a:path w="725170" h="603250">
                <a:moveTo>
                  <a:pt x="340637" y="345439"/>
                </a:moveTo>
                <a:lnTo>
                  <a:pt x="296266" y="356869"/>
                </a:lnTo>
                <a:lnTo>
                  <a:pt x="270832" y="386079"/>
                </a:lnTo>
                <a:lnTo>
                  <a:pt x="267298" y="398779"/>
                </a:lnTo>
                <a:lnTo>
                  <a:pt x="268367" y="416559"/>
                </a:lnTo>
                <a:lnTo>
                  <a:pt x="286111" y="454659"/>
                </a:lnTo>
                <a:lnTo>
                  <a:pt x="319708" y="473709"/>
                </a:lnTo>
                <a:lnTo>
                  <a:pt x="336768" y="473709"/>
                </a:lnTo>
                <a:lnTo>
                  <a:pt x="345553" y="472439"/>
                </a:lnTo>
                <a:lnTo>
                  <a:pt x="410824" y="472439"/>
                </a:lnTo>
                <a:lnTo>
                  <a:pt x="405339" y="466089"/>
                </a:lnTo>
                <a:lnTo>
                  <a:pt x="397432" y="454659"/>
                </a:lnTo>
                <a:lnTo>
                  <a:pt x="390454" y="443229"/>
                </a:lnTo>
                <a:lnTo>
                  <a:pt x="393138" y="430529"/>
                </a:lnTo>
                <a:lnTo>
                  <a:pt x="395116" y="417829"/>
                </a:lnTo>
                <a:lnTo>
                  <a:pt x="383669" y="374649"/>
                </a:lnTo>
                <a:lnTo>
                  <a:pt x="353483" y="349249"/>
                </a:lnTo>
                <a:lnTo>
                  <a:pt x="340637" y="345439"/>
                </a:lnTo>
                <a:close/>
              </a:path>
              <a:path w="725170" h="603250">
                <a:moveTo>
                  <a:pt x="459763" y="187959"/>
                </a:moveTo>
                <a:lnTo>
                  <a:pt x="247507" y="187959"/>
                </a:lnTo>
                <a:lnTo>
                  <a:pt x="260481" y="189229"/>
                </a:lnTo>
                <a:lnTo>
                  <a:pt x="273244" y="191769"/>
                </a:lnTo>
                <a:lnTo>
                  <a:pt x="309844" y="204469"/>
                </a:lnTo>
                <a:lnTo>
                  <a:pt x="343030" y="223519"/>
                </a:lnTo>
                <a:lnTo>
                  <a:pt x="347521" y="228599"/>
                </a:lnTo>
                <a:lnTo>
                  <a:pt x="347445" y="229869"/>
                </a:lnTo>
                <a:lnTo>
                  <a:pt x="349060" y="245109"/>
                </a:lnTo>
                <a:lnTo>
                  <a:pt x="370441" y="279399"/>
                </a:lnTo>
                <a:lnTo>
                  <a:pt x="409149" y="294639"/>
                </a:lnTo>
                <a:lnTo>
                  <a:pt x="424290" y="293369"/>
                </a:lnTo>
                <a:lnTo>
                  <a:pt x="460402" y="273049"/>
                </a:lnTo>
                <a:lnTo>
                  <a:pt x="476470" y="234949"/>
                </a:lnTo>
                <a:lnTo>
                  <a:pt x="475054" y="219709"/>
                </a:lnTo>
                <a:lnTo>
                  <a:pt x="470850" y="205739"/>
                </a:lnTo>
                <a:lnTo>
                  <a:pt x="464176" y="193039"/>
                </a:lnTo>
                <a:lnTo>
                  <a:pt x="459763" y="187959"/>
                </a:lnTo>
                <a:close/>
              </a:path>
              <a:path w="725170" h="603250">
                <a:moveTo>
                  <a:pt x="419147" y="166369"/>
                </a:moveTo>
                <a:lnTo>
                  <a:pt x="403523" y="166369"/>
                </a:lnTo>
                <a:lnTo>
                  <a:pt x="390632" y="168909"/>
                </a:lnTo>
                <a:lnTo>
                  <a:pt x="379944" y="173989"/>
                </a:lnTo>
                <a:lnTo>
                  <a:pt x="444692" y="173989"/>
                </a:lnTo>
                <a:lnTo>
                  <a:pt x="432518" y="168909"/>
                </a:lnTo>
                <a:lnTo>
                  <a:pt x="419147" y="166369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90468" y="3979348"/>
            <a:ext cx="65151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10" dirty="0">
                <a:solidFill>
                  <a:srgbClr val="7E287D"/>
                </a:solidFill>
                <a:latin typeface="Lubalin Demi for IBM"/>
                <a:cs typeface="Lubalin Demi for IBM"/>
              </a:rPr>
              <a:t>Cloud</a:t>
            </a:r>
            <a:endParaRPr sz="1700">
              <a:latin typeface="Lubalin Demi for IBM"/>
              <a:cs typeface="Lubalin Demi for IB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44096" y="2313393"/>
            <a:ext cx="1091526" cy="10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0088" y="2409393"/>
            <a:ext cx="899542" cy="899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24642" y="2569956"/>
            <a:ext cx="765810" cy="668020"/>
          </a:xfrm>
          <a:custGeom>
            <a:avLst/>
            <a:gdLst/>
            <a:ahLst/>
            <a:cxnLst/>
            <a:rect l="l" t="t" r="r" b="b"/>
            <a:pathLst>
              <a:path w="765810" h="668019">
                <a:moveTo>
                  <a:pt x="340568" y="472440"/>
                </a:moveTo>
                <a:lnTo>
                  <a:pt x="298570" y="481330"/>
                </a:lnTo>
                <a:lnTo>
                  <a:pt x="265491" y="506730"/>
                </a:lnTo>
                <a:lnTo>
                  <a:pt x="245360" y="542290"/>
                </a:lnTo>
                <a:lnTo>
                  <a:pt x="241122" y="571500"/>
                </a:lnTo>
                <a:lnTo>
                  <a:pt x="242193" y="585470"/>
                </a:lnTo>
                <a:lnTo>
                  <a:pt x="257054" y="624840"/>
                </a:lnTo>
                <a:lnTo>
                  <a:pt x="286148" y="654050"/>
                </a:lnTo>
                <a:lnTo>
                  <a:pt x="325303" y="668020"/>
                </a:lnTo>
                <a:lnTo>
                  <a:pt x="342139" y="668020"/>
                </a:lnTo>
                <a:lnTo>
                  <a:pt x="385680" y="655320"/>
                </a:lnTo>
                <a:lnTo>
                  <a:pt x="408184" y="640080"/>
                </a:lnTo>
                <a:lnTo>
                  <a:pt x="334690" y="640080"/>
                </a:lnTo>
                <a:lnTo>
                  <a:pt x="319425" y="636270"/>
                </a:lnTo>
                <a:lnTo>
                  <a:pt x="284918" y="614680"/>
                </a:lnTo>
                <a:lnTo>
                  <a:pt x="269799" y="579120"/>
                </a:lnTo>
                <a:lnTo>
                  <a:pt x="271010" y="562610"/>
                </a:lnTo>
                <a:lnTo>
                  <a:pt x="288794" y="524510"/>
                </a:lnTo>
                <a:lnTo>
                  <a:pt x="322312" y="502920"/>
                </a:lnTo>
                <a:lnTo>
                  <a:pt x="335761" y="501650"/>
                </a:lnTo>
                <a:lnTo>
                  <a:pt x="408591" y="501650"/>
                </a:lnTo>
                <a:lnTo>
                  <a:pt x="404414" y="497840"/>
                </a:lnTo>
                <a:lnTo>
                  <a:pt x="395120" y="490220"/>
                </a:lnTo>
                <a:lnTo>
                  <a:pt x="399458" y="476250"/>
                </a:lnTo>
                <a:lnTo>
                  <a:pt x="365709" y="476250"/>
                </a:lnTo>
                <a:lnTo>
                  <a:pt x="353405" y="473710"/>
                </a:lnTo>
                <a:lnTo>
                  <a:pt x="340568" y="472440"/>
                </a:lnTo>
                <a:close/>
              </a:path>
              <a:path w="765810" h="668019">
                <a:moveTo>
                  <a:pt x="408591" y="501650"/>
                </a:moveTo>
                <a:lnTo>
                  <a:pt x="335761" y="501650"/>
                </a:lnTo>
                <a:lnTo>
                  <a:pt x="351112" y="502920"/>
                </a:lnTo>
                <a:lnTo>
                  <a:pt x="365193" y="506730"/>
                </a:lnTo>
                <a:lnTo>
                  <a:pt x="397466" y="532130"/>
                </a:lnTo>
                <a:lnTo>
                  <a:pt x="409865" y="570230"/>
                </a:lnTo>
                <a:lnTo>
                  <a:pt x="409867" y="571500"/>
                </a:lnTo>
                <a:lnTo>
                  <a:pt x="408369" y="585470"/>
                </a:lnTo>
                <a:lnTo>
                  <a:pt x="388423" y="622300"/>
                </a:lnTo>
                <a:lnTo>
                  <a:pt x="351642" y="640080"/>
                </a:lnTo>
                <a:lnTo>
                  <a:pt x="408184" y="640080"/>
                </a:lnTo>
                <a:lnTo>
                  <a:pt x="430724" y="608330"/>
                </a:lnTo>
                <a:lnTo>
                  <a:pt x="437440" y="582930"/>
                </a:lnTo>
                <a:lnTo>
                  <a:pt x="436874" y="566420"/>
                </a:lnTo>
                <a:lnTo>
                  <a:pt x="426254" y="525780"/>
                </a:lnTo>
                <a:lnTo>
                  <a:pt x="412769" y="505460"/>
                </a:lnTo>
                <a:lnTo>
                  <a:pt x="408591" y="501650"/>
                </a:lnTo>
                <a:close/>
              </a:path>
              <a:path w="765810" h="668019">
                <a:moveTo>
                  <a:pt x="487798" y="340360"/>
                </a:moveTo>
                <a:lnTo>
                  <a:pt x="441655" y="340360"/>
                </a:lnTo>
                <a:lnTo>
                  <a:pt x="542684" y="430530"/>
                </a:lnTo>
                <a:lnTo>
                  <a:pt x="536551" y="440690"/>
                </a:lnTo>
                <a:lnTo>
                  <a:pt x="531847" y="453390"/>
                </a:lnTo>
                <a:lnTo>
                  <a:pt x="528694" y="464820"/>
                </a:lnTo>
                <a:lnTo>
                  <a:pt x="527348" y="477520"/>
                </a:lnTo>
                <a:lnTo>
                  <a:pt x="527299" y="480060"/>
                </a:lnTo>
                <a:lnTo>
                  <a:pt x="528229" y="494030"/>
                </a:lnTo>
                <a:lnTo>
                  <a:pt x="542598" y="534670"/>
                </a:lnTo>
                <a:lnTo>
                  <a:pt x="570825" y="563880"/>
                </a:lnTo>
                <a:lnTo>
                  <a:pt x="608894" y="579120"/>
                </a:lnTo>
                <a:lnTo>
                  <a:pt x="623076" y="580390"/>
                </a:lnTo>
                <a:lnTo>
                  <a:pt x="637899" y="579120"/>
                </a:lnTo>
                <a:lnTo>
                  <a:pt x="677437" y="563880"/>
                </a:lnTo>
                <a:lnTo>
                  <a:pt x="706462" y="534670"/>
                </a:lnTo>
                <a:lnTo>
                  <a:pt x="713107" y="523240"/>
                </a:lnTo>
                <a:lnTo>
                  <a:pt x="625395" y="523240"/>
                </a:lnTo>
                <a:lnTo>
                  <a:pt x="610989" y="520700"/>
                </a:lnTo>
                <a:lnTo>
                  <a:pt x="598838" y="514350"/>
                </a:lnTo>
                <a:lnTo>
                  <a:pt x="589753" y="504190"/>
                </a:lnTo>
                <a:lnTo>
                  <a:pt x="584543" y="491490"/>
                </a:lnTo>
                <a:lnTo>
                  <a:pt x="586101" y="474980"/>
                </a:lnTo>
                <a:lnTo>
                  <a:pt x="591411" y="461010"/>
                </a:lnTo>
                <a:lnTo>
                  <a:pt x="599795" y="450850"/>
                </a:lnTo>
                <a:lnTo>
                  <a:pt x="610575" y="444500"/>
                </a:lnTo>
                <a:lnTo>
                  <a:pt x="623074" y="441960"/>
                </a:lnTo>
                <a:lnTo>
                  <a:pt x="709915" y="441960"/>
                </a:lnTo>
                <a:lnTo>
                  <a:pt x="707580" y="436880"/>
                </a:lnTo>
                <a:lnTo>
                  <a:pt x="700297" y="424180"/>
                </a:lnTo>
                <a:lnTo>
                  <a:pt x="691701" y="414020"/>
                </a:lnTo>
                <a:lnTo>
                  <a:pt x="681921" y="405130"/>
                </a:lnTo>
                <a:lnTo>
                  <a:pt x="678310" y="402590"/>
                </a:lnTo>
                <a:lnTo>
                  <a:pt x="570195" y="402590"/>
                </a:lnTo>
                <a:lnTo>
                  <a:pt x="487798" y="340360"/>
                </a:lnTo>
                <a:close/>
              </a:path>
              <a:path w="765810" h="668019">
                <a:moveTo>
                  <a:pt x="709915" y="441960"/>
                </a:moveTo>
                <a:lnTo>
                  <a:pt x="624522" y="441960"/>
                </a:lnTo>
                <a:lnTo>
                  <a:pt x="638628" y="444500"/>
                </a:lnTo>
                <a:lnTo>
                  <a:pt x="650610" y="450850"/>
                </a:lnTo>
                <a:lnTo>
                  <a:pt x="659577" y="462280"/>
                </a:lnTo>
                <a:lnTo>
                  <a:pt x="664636" y="474980"/>
                </a:lnTo>
                <a:lnTo>
                  <a:pt x="662980" y="491490"/>
                </a:lnTo>
                <a:lnTo>
                  <a:pt x="657543" y="505460"/>
                </a:lnTo>
                <a:lnTo>
                  <a:pt x="649011" y="515620"/>
                </a:lnTo>
                <a:lnTo>
                  <a:pt x="638066" y="521970"/>
                </a:lnTo>
                <a:lnTo>
                  <a:pt x="625395" y="523240"/>
                </a:lnTo>
                <a:lnTo>
                  <a:pt x="713107" y="523240"/>
                </a:lnTo>
                <a:lnTo>
                  <a:pt x="717990" y="510540"/>
                </a:lnTo>
                <a:lnTo>
                  <a:pt x="720962" y="496570"/>
                </a:lnTo>
                <a:lnTo>
                  <a:pt x="720240" y="480060"/>
                </a:lnTo>
                <a:lnTo>
                  <a:pt x="717682" y="463550"/>
                </a:lnTo>
                <a:lnTo>
                  <a:pt x="713418" y="449580"/>
                </a:lnTo>
                <a:lnTo>
                  <a:pt x="709915" y="441960"/>
                </a:lnTo>
                <a:close/>
              </a:path>
              <a:path w="765810" h="668019">
                <a:moveTo>
                  <a:pt x="439683" y="346710"/>
                </a:moveTo>
                <a:lnTo>
                  <a:pt x="409499" y="346710"/>
                </a:lnTo>
                <a:lnTo>
                  <a:pt x="365709" y="476250"/>
                </a:lnTo>
                <a:lnTo>
                  <a:pt x="399458" y="476250"/>
                </a:lnTo>
                <a:lnTo>
                  <a:pt x="439683" y="346710"/>
                </a:lnTo>
                <a:close/>
              </a:path>
              <a:path w="765810" h="668019">
                <a:moveTo>
                  <a:pt x="299256" y="328930"/>
                </a:moveTo>
                <a:lnTo>
                  <a:pt x="255968" y="341630"/>
                </a:lnTo>
                <a:lnTo>
                  <a:pt x="236536" y="373380"/>
                </a:lnTo>
                <a:lnTo>
                  <a:pt x="237957" y="389890"/>
                </a:lnTo>
                <a:lnTo>
                  <a:pt x="259164" y="425450"/>
                </a:lnTo>
                <a:lnTo>
                  <a:pt x="283243" y="435610"/>
                </a:lnTo>
                <a:lnTo>
                  <a:pt x="299340" y="434340"/>
                </a:lnTo>
                <a:lnTo>
                  <a:pt x="334211" y="411480"/>
                </a:lnTo>
                <a:lnTo>
                  <a:pt x="343840" y="379730"/>
                </a:lnTo>
                <a:lnTo>
                  <a:pt x="343586" y="377190"/>
                </a:lnTo>
                <a:lnTo>
                  <a:pt x="343243" y="374650"/>
                </a:lnTo>
                <a:lnTo>
                  <a:pt x="406487" y="347980"/>
                </a:lnTo>
                <a:lnTo>
                  <a:pt x="332054" y="347980"/>
                </a:lnTo>
                <a:lnTo>
                  <a:pt x="322927" y="339090"/>
                </a:lnTo>
                <a:lnTo>
                  <a:pt x="311861" y="332740"/>
                </a:lnTo>
                <a:lnTo>
                  <a:pt x="299256" y="328930"/>
                </a:lnTo>
                <a:close/>
              </a:path>
              <a:path w="765810" h="668019">
                <a:moveTo>
                  <a:pt x="633582" y="386080"/>
                </a:moveTo>
                <a:lnTo>
                  <a:pt x="617869" y="386080"/>
                </a:lnTo>
                <a:lnTo>
                  <a:pt x="603842" y="388620"/>
                </a:lnTo>
                <a:lnTo>
                  <a:pt x="591335" y="391160"/>
                </a:lnTo>
                <a:lnTo>
                  <a:pt x="580175" y="396240"/>
                </a:lnTo>
                <a:lnTo>
                  <a:pt x="570195" y="402590"/>
                </a:lnTo>
                <a:lnTo>
                  <a:pt x="678310" y="402590"/>
                </a:lnTo>
                <a:lnTo>
                  <a:pt x="671089" y="397510"/>
                </a:lnTo>
                <a:lnTo>
                  <a:pt x="659334" y="392430"/>
                </a:lnTo>
                <a:lnTo>
                  <a:pt x="646789" y="388620"/>
                </a:lnTo>
                <a:lnTo>
                  <a:pt x="633582" y="386080"/>
                </a:lnTo>
                <a:close/>
              </a:path>
              <a:path w="765810" h="668019">
                <a:moveTo>
                  <a:pt x="322123" y="236220"/>
                </a:moveTo>
                <a:lnTo>
                  <a:pt x="250008" y="236220"/>
                </a:lnTo>
                <a:lnTo>
                  <a:pt x="408711" y="317500"/>
                </a:lnTo>
                <a:lnTo>
                  <a:pt x="332054" y="347980"/>
                </a:lnTo>
                <a:lnTo>
                  <a:pt x="406487" y="347980"/>
                </a:lnTo>
                <a:lnTo>
                  <a:pt x="409499" y="346710"/>
                </a:lnTo>
                <a:lnTo>
                  <a:pt x="439683" y="346710"/>
                </a:lnTo>
                <a:lnTo>
                  <a:pt x="441655" y="340360"/>
                </a:lnTo>
                <a:lnTo>
                  <a:pt x="487798" y="340360"/>
                </a:lnTo>
                <a:lnTo>
                  <a:pt x="465938" y="323850"/>
                </a:lnTo>
                <a:lnTo>
                  <a:pt x="522642" y="300990"/>
                </a:lnTo>
                <a:lnTo>
                  <a:pt x="449161" y="300990"/>
                </a:lnTo>
                <a:lnTo>
                  <a:pt x="449098" y="290830"/>
                </a:lnTo>
                <a:lnTo>
                  <a:pt x="420802" y="290830"/>
                </a:lnTo>
                <a:lnTo>
                  <a:pt x="322123" y="236220"/>
                </a:lnTo>
                <a:close/>
              </a:path>
              <a:path w="765810" h="668019">
                <a:moveTo>
                  <a:pt x="633868" y="274320"/>
                </a:moveTo>
                <a:lnTo>
                  <a:pt x="588797" y="274320"/>
                </a:lnTo>
                <a:lnTo>
                  <a:pt x="597219" y="283210"/>
                </a:lnTo>
                <a:lnTo>
                  <a:pt x="629171" y="304800"/>
                </a:lnTo>
                <a:lnTo>
                  <a:pt x="654781" y="312420"/>
                </a:lnTo>
                <a:lnTo>
                  <a:pt x="671384" y="311150"/>
                </a:lnTo>
                <a:lnTo>
                  <a:pt x="714459" y="298450"/>
                </a:lnTo>
                <a:lnTo>
                  <a:pt x="735271" y="284480"/>
                </a:lnTo>
                <a:lnTo>
                  <a:pt x="674960" y="284480"/>
                </a:lnTo>
                <a:lnTo>
                  <a:pt x="658873" y="283210"/>
                </a:lnTo>
                <a:lnTo>
                  <a:pt x="644251" y="279400"/>
                </a:lnTo>
                <a:lnTo>
                  <a:pt x="633868" y="274320"/>
                </a:lnTo>
                <a:close/>
              </a:path>
              <a:path w="765810" h="668019">
                <a:moveTo>
                  <a:pt x="675488" y="116840"/>
                </a:moveTo>
                <a:lnTo>
                  <a:pt x="659577" y="116840"/>
                </a:lnTo>
                <a:lnTo>
                  <a:pt x="644600" y="120650"/>
                </a:lnTo>
                <a:lnTo>
                  <a:pt x="606324" y="138430"/>
                </a:lnTo>
                <a:lnTo>
                  <a:pt x="580231" y="168910"/>
                </a:lnTo>
                <a:lnTo>
                  <a:pt x="569152" y="208280"/>
                </a:lnTo>
                <a:lnTo>
                  <a:pt x="569637" y="223520"/>
                </a:lnTo>
                <a:lnTo>
                  <a:pt x="571402" y="236220"/>
                </a:lnTo>
                <a:lnTo>
                  <a:pt x="574336" y="246380"/>
                </a:lnTo>
                <a:lnTo>
                  <a:pt x="449161" y="300990"/>
                </a:lnTo>
                <a:lnTo>
                  <a:pt x="522642" y="300990"/>
                </a:lnTo>
                <a:lnTo>
                  <a:pt x="588797" y="274320"/>
                </a:lnTo>
                <a:lnTo>
                  <a:pt x="633868" y="274320"/>
                </a:lnTo>
                <a:lnTo>
                  <a:pt x="603995" y="243840"/>
                </a:lnTo>
                <a:lnTo>
                  <a:pt x="597317" y="218440"/>
                </a:lnTo>
                <a:lnTo>
                  <a:pt x="598707" y="203200"/>
                </a:lnTo>
                <a:lnTo>
                  <a:pt x="617681" y="165100"/>
                </a:lnTo>
                <a:lnTo>
                  <a:pt x="652912" y="146050"/>
                </a:lnTo>
                <a:lnTo>
                  <a:pt x="666947" y="144780"/>
                </a:lnTo>
                <a:lnTo>
                  <a:pt x="735052" y="144780"/>
                </a:lnTo>
                <a:lnTo>
                  <a:pt x="725003" y="135890"/>
                </a:lnTo>
                <a:lnTo>
                  <a:pt x="713888" y="128270"/>
                </a:lnTo>
                <a:lnTo>
                  <a:pt x="701841" y="121920"/>
                </a:lnTo>
                <a:lnTo>
                  <a:pt x="688997" y="118110"/>
                </a:lnTo>
                <a:lnTo>
                  <a:pt x="675488" y="116840"/>
                </a:lnTo>
                <a:close/>
              </a:path>
              <a:path w="765810" h="668019">
                <a:moveTo>
                  <a:pt x="437808" y="29210"/>
                </a:moveTo>
                <a:lnTo>
                  <a:pt x="395099" y="39370"/>
                </a:lnTo>
                <a:lnTo>
                  <a:pt x="365012" y="67310"/>
                </a:lnTo>
                <a:lnTo>
                  <a:pt x="352325" y="106680"/>
                </a:lnTo>
                <a:lnTo>
                  <a:pt x="353448" y="121920"/>
                </a:lnTo>
                <a:lnTo>
                  <a:pt x="369343" y="160020"/>
                </a:lnTo>
                <a:lnTo>
                  <a:pt x="399956" y="185420"/>
                </a:lnTo>
                <a:lnTo>
                  <a:pt x="412527" y="189230"/>
                </a:lnTo>
                <a:lnTo>
                  <a:pt x="420802" y="290830"/>
                </a:lnTo>
                <a:lnTo>
                  <a:pt x="449098" y="290830"/>
                </a:lnTo>
                <a:lnTo>
                  <a:pt x="448475" y="190500"/>
                </a:lnTo>
                <a:lnTo>
                  <a:pt x="461899" y="187960"/>
                </a:lnTo>
                <a:lnTo>
                  <a:pt x="495183" y="165100"/>
                </a:lnTo>
                <a:lnTo>
                  <a:pt x="513523" y="128270"/>
                </a:lnTo>
                <a:lnTo>
                  <a:pt x="515324" y="114300"/>
                </a:lnTo>
                <a:lnTo>
                  <a:pt x="514105" y="99060"/>
                </a:lnTo>
                <a:lnTo>
                  <a:pt x="497248" y="59690"/>
                </a:lnTo>
                <a:lnTo>
                  <a:pt x="465020" y="35560"/>
                </a:lnTo>
                <a:lnTo>
                  <a:pt x="451846" y="31750"/>
                </a:lnTo>
                <a:lnTo>
                  <a:pt x="437808" y="29210"/>
                </a:lnTo>
                <a:close/>
              </a:path>
              <a:path w="765810" h="668019">
                <a:moveTo>
                  <a:pt x="157171" y="0"/>
                </a:moveTo>
                <a:lnTo>
                  <a:pt x="127905" y="0"/>
                </a:lnTo>
                <a:lnTo>
                  <a:pt x="113589" y="2540"/>
                </a:lnTo>
                <a:lnTo>
                  <a:pt x="73972" y="17780"/>
                </a:lnTo>
                <a:lnTo>
                  <a:pt x="40870" y="41910"/>
                </a:lnTo>
                <a:lnTo>
                  <a:pt x="16231" y="74930"/>
                </a:lnTo>
                <a:lnTo>
                  <a:pt x="2005" y="114300"/>
                </a:lnTo>
                <a:lnTo>
                  <a:pt x="0" y="130810"/>
                </a:lnTo>
                <a:lnTo>
                  <a:pt x="476" y="144780"/>
                </a:lnTo>
                <a:lnTo>
                  <a:pt x="9867" y="189230"/>
                </a:lnTo>
                <a:lnTo>
                  <a:pt x="29459" y="227330"/>
                </a:lnTo>
                <a:lnTo>
                  <a:pt x="57518" y="256540"/>
                </a:lnTo>
                <a:lnTo>
                  <a:pt x="92309" y="275590"/>
                </a:lnTo>
                <a:lnTo>
                  <a:pt x="132098" y="284480"/>
                </a:lnTo>
                <a:lnTo>
                  <a:pt x="147443" y="284480"/>
                </a:lnTo>
                <a:lnTo>
                  <a:pt x="188723" y="276860"/>
                </a:lnTo>
                <a:lnTo>
                  <a:pt x="222898" y="259080"/>
                </a:lnTo>
                <a:lnTo>
                  <a:pt x="226826" y="256540"/>
                </a:lnTo>
                <a:lnTo>
                  <a:pt x="127353" y="256540"/>
                </a:lnTo>
                <a:lnTo>
                  <a:pt x="113282" y="252730"/>
                </a:lnTo>
                <a:lnTo>
                  <a:pt x="75515" y="236220"/>
                </a:lnTo>
                <a:lnTo>
                  <a:pt x="46825" y="205740"/>
                </a:lnTo>
                <a:lnTo>
                  <a:pt x="30305" y="167640"/>
                </a:lnTo>
                <a:lnTo>
                  <a:pt x="28039" y="153670"/>
                </a:lnTo>
                <a:lnTo>
                  <a:pt x="28775" y="137160"/>
                </a:lnTo>
                <a:lnTo>
                  <a:pt x="40381" y="93980"/>
                </a:lnTo>
                <a:lnTo>
                  <a:pt x="63981" y="59690"/>
                </a:lnTo>
                <a:lnTo>
                  <a:pt x="96872" y="38100"/>
                </a:lnTo>
                <a:lnTo>
                  <a:pt x="136355" y="27940"/>
                </a:lnTo>
                <a:lnTo>
                  <a:pt x="226735" y="27940"/>
                </a:lnTo>
                <a:lnTo>
                  <a:pt x="222049" y="24130"/>
                </a:lnTo>
                <a:lnTo>
                  <a:pt x="210338" y="17780"/>
                </a:lnTo>
                <a:lnTo>
                  <a:pt x="197924" y="11430"/>
                </a:lnTo>
                <a:lnTo>
                  <a:pt x="184877" y="6350"/>
                </a:lnTo>
                <a:lnTo>
                  <a:pt x="171269" y="2540"/>
                </a:lnTo>
                <a:lnTo>
                  <a:pt x="157171" y="0"/>
                </a:lnTo>
                <a:close/>
              </a:path>
              <a:path w="765810" h="668019">
                <a:moveTo>
                  <a:pt x="735052" y="144780"/>
                </a:moveTo>
                <a:lnTo>
                  <a:pt x="667487" y="144780"/>
                </a:lnTo>
                <a:lnTo>
                  <a:pt x="681936" y="146050"/>
                </a:lnTo>
                <a:lnTo>
                  <a:pt x="695371" y="149860"/>
                </a:lnTo>
                <a:lnTo>
                  <a:pt x="726544" y="176530"/>
                </a:lnTo>
                <a:lnTo>
                  <a:pt x="736673" y="203200"/>
                </a:lnTo>
                <a:lnTo>
                  <a:pt x="735735" y="219710"/>
                </a:lnTo>
                <a:lnTo>
                  <a:pt x="719367" y="260350"/>
                </a:lnTo>
                <a:lnTo>
                  <a:pt x="687755" y="281940"/>
                </a:lnTo>
                <a:lnTo>
                  <a:pt x="674960" y="284480"/>
                </a:lnTo>
                <a:lnTo>
                  <a:pt x="735271" y="284480"/>
                </a:lnTo>
                <a:lnTo>
                  <a:pt x="759018" y="250190"/>
                </a:lnTo>
                <a:lnTo>
                  <a:pt x="765452" y="224790"/>
                </a:lnTo>
                <a:lnTo>
                  <a:pt x="764614" y="208280"/>
                </a:lnTo>
                <a:lnTo>
                  <a:pt x="761906" y="193040"/>
                </a:lnTo>
                <a:lnTo>
                  <a:pt x="757462" y="179070"/>
                </a:lnTo>
                <a:lnTo>
                  <a:pt x="751415" y="166370"/>
                </a:lnTo>
                <a:lnTo>
                  <a:pt x="743901" y="154940"/>
                </a:lnTo>
                <a:lnTo>
                  <a:pt x="735052" y="144780"/>
                </a:lnTo>
                <a:close/>
              </a:path>
              <a:path w="765810" h="668019">
                <a:moveTo>
                  <a:pt x="226735" y="27940"/>
                </a:moveTo>
                <a:lnTo>
                  <a:pt x="136355" y="27940"/>
                </a:lnTo>
                <a:lnTo>
                  <a:pt x="151811" y="29210"/>
                </a:lnTo>
                <a:lnTo>
                  <a:pt x="166566" y="31750"/>
                </a:lnTo>
                <a:lnTo>
                  <a:pt x="205706" y="48260"/>
                </a:lnTo>
                <a:lnTo>
                  <a:pt x="235245" y="76200"/>
                </a:lnTo>
                <a:lnTo>
                  <a:pt x="252723" y="113030"/>
                </a:lnTo>
                <a:lnTo>
                  <a:pt x="256459" y="140970"/>
                </a:lnTo>
                <a:lnTo>
                  <a:pt x="255538" y="156210"/>
                </a:lnTo>
                <a:lnTo>
                  <a:pt x="242627" y="196850"/>
                </a:lnTo>
                <a:lnTo>
                  <a:pt x="216875" y="228600"/>
                </a:lnTo>
                <a:lnTo>
                  <a:pt x="181347" y="250190"/>
                </a:lnTo>
                <a:lnTo>
                  <a:pt x="153744" y="256540"/>
                </a:lnTo>
                <a:lnTo>
                  <a:pt x="226826" y="256540"/>
                </a:lnTo>
                <a:lnTo>
                  <a:pt x="232718" y="252730"/>
                </a:lnTo>
                <a:lnTo>
                  <a:pt x="241754" y="243840"/>
                </a:lnTo>
                <a:lnTo>
                  <a:pt x="250008" y="236220"/>
                </a:lnTo>
                <a:lnTo>
                  <a:pt x="322123" y="236220"/>
                </a:lnTo>
                <a:lnTo>
                  <a:pt x="269342" y="207010"/>
                </a:lnTo>
                <a:lnTo>
                  <a:pt x="274524" y="195580"/>
                </a:lnTo>
                <a:lnTo>
                  <a:pt x="278695" y="182880"/>
                </a:lnTo>
                <a:lnTo>
                  <a:pt x="281806" y="171450"/>
                </a:lnTo>
                <a:lnTo>
                  <a:pt x="283806" y="158750"/>
                </a:lnTo>
                <a:lnTo>
                  <a:pt x="284646" y="144780"/>
                </a:lnTo>
                <a:lnTo>
                  <a:pt x="283921" y="130810"/>
                </a:lnTo>
                <a:lnTo>
                  <a:pt x="273506" y="88900"/>
                </a:lnTo>
                <a:lnTo>
                  <a:pt x="252237" y="52070"/>
                </a:lnTo>
                <a:lnTo>
                  <a:pt x="232983" y="33020"/>
                </a:lnTo>
                <a:lnTo>
                  <a:pt x="226735" y="2794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24377" y="1996936"/>
            <a:ext cx="254190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5" dirty="0">
                <a:solidFill>
                  <a:srgbClr val="7E287D"/>
                </a:solidFill>
                <a:latin typeface="Lubalin Demi for IBM"/>
                <a:cs typeface="Lubalin Demi for IBM"/>
              </a:rPr>
              <a:t>Sy</a:t>
            </a:r>
            <a:r>
              <a:rPr sz="1700" b="1" spc="0" dirty="0">
                <a:solidFill>
                  <a:srgbClr val="7E287D"/>
                </a:solidFill>
                <a:latin typeface="Lubalin Demi for IBM"/>
                <a:cs typeface="Lubalin Demi for IBM"/>
              </a:rPr>
              <a:t>s</a:t>
            </a:r>
            <a:r>
              <a:rPr sz="1700" b="1" spc="-10" dirty="0">
                <a:solidFill>
                  <a:srgbClr val="7E287D"/>
                </a:solidFill>
                <a:latin typeface="Lubalin Demi for IBM"/>
                <a:cs typeface="Lubalin Demi for IBM"/>
              </a:rPr>
              <a:t>tems</a:t>
            </a:r>
            <a:r>
              <a:rPr sz="1700" b="1" dirty="0">
                <a:solidFill>
                  <a:srgbClr val="7E287D"/>
                </a:solidFill>
                <a:latin typeface="Lubalin Demi for IBM"/>
                <a:cs typeface="Lubalin Demi for IBM"/>
              </a:rPr>
              <a:t> </a:t>
            </a:r>
            <a:r>
              <a:rPr sz="1700" b="1" spc="-10" dirty="0">
                <a:solidFill>
                  <a:srgbClr val="7E287D"/>
                </a:solidFill>
                <a:latin typeface="Lubalin Demi for IBM"/>
                <a:cs typeface="Lubalin Demi for IBM"/>
              </a:rPr>
              <a:t>of</a:t>
            </a:r>
            <a:r>
              <a:rPr sz="1700" b="1" dirty="0">
                <a:solidFill>
                  <a:srgbClr val="7E287D"/>
                </a:solidFill>
                <a:latin typeface="Lubalin Demi for IBM"/>
                <a:cs typeface="Lubalin Demi for IBM"/>
              </a:rPr>
              <a:t> </a:t>
            </a:r>
            <a:r>
              <a:rPr sz="1700" b="1" spc="-15" dirty="0">
                <a:solidFill>
                  <a:srgbClr val="7E287D"/>
                </a:solidFill>
                <a:latin typeface="Lubalin Demi for IBM"/>
                <a:cs typeface="Lubalin Demi for IBM"/>
              </a:rPr>
              <a:t>engagem</a:t>
            </a:r>
            <a:r>
              <a:rPr sz="1700" b="1" spc="-55" dirty="0">
                <a:solidFill>
                  <a:srgbClr val="7E287D"/>
                </a:solidFill>
                <a:latin typeface="Lubalin Demi for IBM"/>
                <a:cs typeface="Lubalin Demi for IBM"/>
              </a:rPr>
              <a:t>e</a:t>
            </a:r>
            <a:r>
              <a:rPr sz="1700" b="1" spc="-65" dirty="0">
                <a:solidFill>
                  <a:srgbClr val="7E287D"/>
                </a:solidFill>
                <a:latin typeface="Lubalin Demi for IBM"/>
                <a:cs typeface="Lubalin Demi for IBM"/>
              </a:rPr>
              <a:t>nt</a:t>
            </a:r>
            <a:endParaRPr sz="1700">
              <a:latin typeface="Lubalin Demi for IBM"/>
              <a:cs typeface="Lubalin Demi for IB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77183" y="3513035"/>
            <a:ext cx="1091526" cy="10915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3182" y="3609035"/>
            <a:ext cx="899548" cy="8995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38506" y="3732627"/>
            <a:ext cx="2586990" cy="1102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09750" algn="ctr">
              <a:lnSpc>
                <a:spcPts val="1280"/>
              </a:lnSpc>
            </a:pPr>
            <a:r>
              <a:rPr sz="1250" b="1" spc="5" dirty="0">
                <a:solidFill>
                  <a:srgbClr val="7E287D"/>
                </a:solidFill>
                <a:latin typeface="Lubalin Demi for IBM"/>
                <a:cs typeface="Lubalin Demi for IBM"/>
              </a:rPr>
              <a:t>1001</a:t>
            </a:r>
            <a:endParaRPr sz="1250">
              <a:latin typeface="Lubalin Demi for IBM"/>
              <a:cs typeface="Lubalin Demi for IBM"/>
            </a:endParaRPr>
          </a:p>
          <a:p>
            <a:pPr marR="1809750" algn="ctr">
              <a:lnSpc>
                <a:spcPts val="1060"/>
              </a:lnSpc>
            </a:pPr>
            <a:r>
              <a:rPr sz="1250" b="1" spc="5" dirty="0">
                <a:solidFill>
                  <a:srgbClr val="7E287D"/>
                </a:solidFill>
                <a:latin typeface="Lubalin Demi for IBM"/>
                <a:cs typeface="Lubalin Demi for IBM"/>
              </a:rPr>
              <a:t>100000</a:t>
            </a:r>
            <a:endParaRPr sz="1250">
              <a:latin typeface="Lubalin Demi for IBM"/>
              <a:cs typeface="Lubalin Demi for IBM"/>
            </a:endParaRPr>
          </a:p>
          <a:p>
            <a:pPr marR="1809750" algn="ctr">
              <a:lnSpc>
                <a:spcPts val="1060"/>
              </a:lnSpc>
            </a:pPr>
            <a:r>
              <a:rPr sz="1250" b="1" spc="5" dirty="0">
                <a:solidFill>
                  <a:srgbClr val="7E287D"/>
                </a:solidFill>
                <a:latin typeface="Lubalin Demi for IBM"/>
                <a:cs typeface="Lubalin Demi for IBM"/>
              </a:rPr>
              <a:t>10000000</a:t>
            </a:r>
            <a:endParaRPr sz="1250">
              <a:latin typeface="Lubalin Demi for IBM"/>
              <a:cs typeface="Lubalin Demi for IBM"/>
            </a:endParaRPr>
          </a:p>
          <a:p>
            <a:pPr marR="1809750" algn="ctr">
              <a:lnSpc>
                <a:spcPts val="1060"/>
              </a:lnSpc>
            </a:pPr>
            <a:r>
              <a:rPr sz="1250" b="1" spc="5" dirty="0">
                <a:solidFill>
                  <a:srgbClr val="7E287D"/>
                </a:solidFill>
                <a:latin typeface="Lubalin Demi for IBM"/>
                <a:cs typeface="Lubalin Demi for IBM"/>
              </a:rPr>
              <a:t>1000</a:t>
            </a:r>
            <a:r>
              <a:rPr sz="1250" b="1" spc="25" dirty="0">
                <a:solidFill>
                  <a:srgbClr val="7E287D"/>
                </a:solidFill>
                <a:latin typeface="Lubalin Demi for IBM"/>
                <a:cs typeface="Lubalin Demi for IBM"/>
              </a:rPr>
              <a:t>1</a:t>
            </a:r>
            <a:r>
              <a:rPr sz="1250" b="1" dirty="0">
                <a:solidFill>
                  <a:srgbClr val="7E287D"/>
                </a:solidFill>
                <a:latin typeface="Lubalin Demi for IBM"/>
                <a:cs typeface="Lubalin Demi for IBM"/>
              </a:rPr>
              <a:t>1</a:t>
            </a:r>
            <a:endParaRPr sz="1250">
              <a:latin typeface="Lubalin Demi for IBM"/>
              <a:cs typeface="Lubalin Demi for IBM"/>
            </a:endParaRPr>
          </a:p>
          <a:p>
            <a:pPr marR="1809750" algn="ctr">
              <a:lnSpc>
                <a:spcPts val="1280"/>
              </a:lnSpc>
            </a:pPr>
            <a:r>
              <a:rPr sz="1250" b="1" spc="5" dirty="0">
                <a:solidFill>
                  <a:srgbClr val="7E287D"/>
                </a:solidFill>
                <a:latin typeface="Lubalin Demi for IBM"/>
                <a:cs typeface="Lubalin Demi for IBM"/>
              </a:rPr>
              <a:t>1000</a:t>
            </a:r>
            <a:endParaRPr sz="1250">
              <a:latin typeface="Lubalin Demi for IBM"/>
              <a:cs typeface="Lubalin Demi for IBM"/>
            </a:endParaRPr>
          </a:p>
          <a:p>
            <a:pPr marL="744855">
              <a:lnSpc>
                <a:spcPct val="100000"/>
              </a:lnSpc>
              <a:spcBef>
                <a:spcPts val="925"/>
              </a:spcBef>
            </a:pPr>
            <a:r>
              <a:rPr sz="1700" b="1" spc="-185" dirty="0">
                <a:solidFill>
                  <a:srgbClr val="7E287D"/>
                </a:solidFill>
                <a:latin typeface="Lubalin Demi for IBM"/>
                <a:cs typeface="Lubalin Demi for IBM"/>
              </a:rPr>
              <a:t>V</a:t>
            </a:r>
            <a:r>
              <a:rPr sz="1700" b="1" spc="-15" dirty="0">
                <a:solidFill>
                  <a:srgbClr val="7E287D"/>
                </a:solidFill>
                <a:latin typeface="Lubalin Demi for IBM"/>
                <a:cs typeface="Lubalin Demi for IBM"/>
              </a:rPr>
              <a:t>a</a:t>
            </a:r>
            <a:r>
              <a:rPr sz="1700" b="1" spc="-65" dirty="0">
                <a:solidFill>
                  <a:srgbClr val="7E287D"/>
                </a:solidFill>
                <a:latin typeface="Lubalin Demi for IBM"/>
                <a:cs typeface="Lubalin Demi for IBM"/>
              </a:rPr>
              <a:t>l</a:t>
            </a:r>
            <a:r>
              <a:rPr sz="1700" b="1" spc="-15" dirty="0">
                <a:solidFill>
                  <a:srgbClr val="7E287D"/>
                </a:solidFill>
                <a:latin typeface="Lubalin Demi for IBM"/>
                <a:cs typeface="Lubalin Demi for IBM"/>
              </a:rPr>
              <a:t>ue</a:t>
            </a:r>
            <a:r>
              <a:rPr sz="1700" b="1" spc="-5" dirty="0">
                <a:solidFill>
                  <a:srgbClr val="7E287D"/>
                </a:solidFill>
                <a:latin typeface="Lubalin Demi for IBM"/>
                <a:cs typeface="Lubalin Demi for IBM"/>
              </a:rPr>
              <a:t> </a:t>
            </a:r>
            <a:r>
              <a:rPr sz="1700" b="1" spc="-15" dirty="0">
                <a:solidFill>
                  <a:srgbClr val="7E287D"/>
                </a:solidFill>
                <a:latin typeface="Lubalin Demi for IBM"/>
                <a:cs typeface="Lubalin Demi for IBM"/>
              </a:rPr>
              <a:t>gene</a:t>
            </a:r>
            <a:r>
              <a:rPr sz="1700" b="1" spc="20" dirty="0">
                <a:solidFill>
                  <a:srgbClr val="7E287D"/>
                </a:solidFill>
                <a:latin typeface="Lubalin Demi for IBM"/>
                <a:cs typeface="Lubalin Demi for IBM"/>
              </a:rPr>
              <a:t>r</a:t>
            </a:r>
            <a:r>
              <a:rPr sz="1700" b="1" dirty="0">
                <a:solidFill>
                  <a:srgbClr val="7E287D"/>
                </a:solidFill>
                <a:latin typeface="Lubalin Demi for IBM"/>
                <a:cs typeface="Lubalin Demi for IBM"/>
              </a:rPr>
              <a:t>a</a:t>
            </a:r>
            <a:r>
              <a:rPr sz="1700" b="1" spc="-10" dirty="0">
                <a:solidFill>
                  <a:srgbClr val="7E287D"/>
                </a:solidFill>
                <a:latin typeface="Lubalin Demi for IBM"/>
                <a:cs typeface="Lubalin Demi for IBM"/>
              </a:rPr>
              <a:t>tion</a:t>
            </a:r>
            <a:endParaRPr sz="1700">
              <a:latin typeface="Lubalin Demi for IBM"/>
              <a:cs typeface="Lubalin Demi for IB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5375" y="3987412"/>
            <a:ext cx="54927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75" dirty="0">
                <a:solidFill>
                  <a:srgbClr val="7E287D"/>
                </a:solidFill>
                <a:latin typeface="Lubalin Demi for IBM"/>
                <a:cs typeface="Lubalin Demi for IBM"/>
              </a:rPr>
              <a:t>D</a:t>
            </a:r>
            <a:r>
              <a:rPr sz="1700" b="1" dirty="0">
                <a:solidFill>
                  <a:srgbClr val="7E287D"/>
                </a:solidFill>
                <a:latin typeface="Lubalin Demi for IBM"/>
                <a:cs typeface="Lubalin Demi for IBM"/>
              </a:rPr>
              <a:t>a</a:t>
            </a:r>
            <a:r>
              <a:rPr sz="1700" b="1" spc="-30" dirty="0">
                <a:solidFill>
                  <a:srgbClr val="7E287D"/>
                </a:solidFill>
                <a:latin typeface="Lubalin Demi for IBM"/>
                <a:cs typeface="Lubalin Demi for IBM"/>
              </a:rPr>
              <a:t>ta</a:t>
            </a:r>
            <a:endParaRPr sz="1700">
              <a:latin typeface="Lubalin Demi for IBM"/>
              <a:cs typeface="Lubalin Demi for IB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20602" y="3895490"/>
            <a:ext cx="500380" cy="378460"/>
          </a:xfrm>
          <a:custGeom>
            <a:avLst/>
            <a:gdLst/>
            <a:ahLst/>
            <a:cxnLst/>
            <a:rect l="l" t="t" r="r" b="b"/>
            <a:pathLst>
              <a:path w="500379" h="378460">
                <a:moveTo>
                  <a:pt x="193342" y="0"/>
                </a:moveTo>
                <a:lnTo>
                  <a:pt x="19426" y="144265"/>
                </a:lnTo>
                <a:lnTo>
                  <a:pt x="0" y="188120"/>
                </a:lnTo>
                <a:lnTo>
                  <a:pt x="1028" y="199994"/>
                </a:lnTo>
                <a:lnTo>
                  <a:pt x="152827" y="360393"/>
                </a:lnTo>
                <a:lnTo>
                  <a:pt x="187191" y="377739"/>
                </a:lnTo>
                <a:lnTo>
                  <a:pt x="204459" y="378013"/>
                </a:lnTo>
                <a:lnTo>
                  <a:pt x="216151" y="376730"/>
                </a:lnTo>
                <a:lnTo>
                  <a:pt x="256255" y="348792"/>
                </a:lnTo>
                <a:lnTo>
                  <a:pt x="266072" y="258222"/>
                </a:lnTo>
                <a:lnTo>
                  <a:pt x="428620" y="258222"/>
                </a:lnTo>
                <a:lnTo>
                  <a:pt x="469741" y="246170"/>
                </a:lnTo>
                <a:lnTo>
                  <a:pt x="496155" y="215172"/>
                </a:lnTo>
                <a:lnTo>
                  <a:pt x="500289" y="201966"/>
                </a:lnTo>
                <a:lnTo>
                  <a:pt x="499444" y="185128"/>
                </a:lnTo>
                <a:lnTo>
                  <a:pt x="483280" y="145160"/>
                </a:lnTo>
                <a:lnTo>
                  <a:pt x="451626" y="123038"/>
                </a:lnTo>
                <a:lnTo>
                  <a:pt x="428620" y="119411"/>
                </a:lnTo>
                <a:lnTo>
                  <a:pt x="266072" y="119411"/>
                </a:lnTo>
                <a:lnTo>
                  <a:pt x="266072" y="61969"/>
                </a:lnTo>
                <a:lnTo>
                  <a:pt x="253355" y="24857"/>
                </a:lnTo>
                <a:lnTo>
                  <a:pt x="219063" y="2687"/>
                </a:lnTo>
                <a:lnTo>
                  <a:pt x="205850" y="282"/>
                </a:lnTo>
                <a:lnTo>
                  <a:pt x="193342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74541" y="3894381"/>
            <a:ext cx="498475" cy="379730"/>
          </a:xfrm>
          <a:custGeom>
            <a:avLst/>
            <a:gdLst/>
            <a:ahLst/>
            <a:cxnLst/>
            <a:rect l="l" t="t" r="r" b="b"/>
            <a:pathLst>
              <a:path w="498475" h="379729">
                <a:moveTo>
                  <a:pt x="302199" y="0"/>
                </a:moveTo>
                <a:lnTo>
                  <a:pt x="264400" y="10310"/>
                </a:lnTo>
                <a:lnTo>
                  <a:pt x="238338" y="40208"/>
                </a:lnTo>
                <a:lnTo>
                  <a:pt x="233739" y="120598"/>
                </a:lnTo>
                <a:lnTo>
                  <a:pt x="71547" y="120598"/>
                </a:lnTo>
                <a:lnTo>
                  <a:pt x="30481" y="132670"/>
                </a:lnTo>
                <a:lnTo>
                  <a:pt x="4115" y="163722"/>
                </a:lnTo>
                <a:lnTo>
                  <a:pt x="0" y="176952"/>
                </a:lnTo>
                <a:lnTo>
                  <a:pt x="852" y="193796"/>
                </a:lnTo>
                <a:lnTo>
                  <a:pt x="17047" y="233758"/>
                </a:lnTo>
                <a:lnTo>
                  <a:pt x="48729" y="255832"/>
                </a:lnTo>
                <a:lnTo>
                  <a:pt x="233739" y="259409"/>
                </a:lnTo>
                <a:lnTo>
                  <a:pt x="233739" y="316877"/>
                </a:lnTo>
                <a:lnTo>
                  <a:pt x="246458" y="354063"/>
                </a:lnTo>
                <a:lnTo>
                  <a:pt x="282008" y="377206"/>
                </a:lnTo>
                <a:lnTo>
                  <a:pt x="293281" y="379622"/>
                </a:lnTo>
                <a:lnTo>
                  <a:pt x="308308" y="378858"/>
                </a:lnTo>
                <a:lnTo>
                  <a:pt x="479890" y="234632"/>
                </a:lnTo>
                <a:lnTo>
                  <a:pt x="498305" y="200783"/>
                </a:lnTo>
                <a:lnTo>
                  <a:pt x="497858" y="184538"/>
                </a:lnTo>
                <a:lnTo>
                  <a:pt x="479890" y="145376"/>
                </a:lnTo>
                <a:lnTo>
                  <a:pt x="346743" y="18490"/>
                </a:lnTo>
                <a:lnTo>
                  <a:pt x="314392" y="1488"/>
                </a:lnTo>
                <a:lnTo>
                  <a:pt x="302199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08840" y="3505573"/>
            <a:ext cx="379095" cy="501015"/>
          </a:xfrm>
          <a:custGeom>
            <a:avLst/>
            <a:gdLst/>
            <a:ahLst/>
            <a:cxnLst/>
            <a:rect l="l" t="t" r="r" b="b"/>
            <a:pathLst>
              <a:path w="379095" h="501014">
                <a:moveTo>
                  <a:pt x="200749" y="0"/>
                </a:moveTo>
                <a:lnTo>
                  <a:pt x="159885" y="7422"/>
                </a:lnTo>
                <a:lnTo>
                  <a:pt x="18413" y="152364"/>
                </a:lnTo>
                <a:lnTo>
                  <a:pt x="0" y="196970"/>
                </a:lnTo>
                <a:lnTo>
                  <a:pt x="656" y="209344"/>
                </a:lnTo>
                <a:lnTo>
                  <a:pt x="18655" y="246143"/>
                </a:lnTo>
                <a:lnTo>
                  <a:pt x="52125" y="265012"/>
                </a:lnTo>
                <a:lnTo>
                  <a:pt x="120584" y="266029"/>
                </a:lnTo>
                <a:lnTo>
                  <a:pt x="120584" y="429084"/>
                </a:lnTo>
                <a:lnTo>
                  <a:pt x="132565" y="470267"/>
                </a:lnTo>
                <a:lnTo>
                  <a:pt x="163409" y="496785"/>
                </a:lnTo>
                <a:lnTo>
                  <a:pt x="176561" y="500962"/>
                </a:lnTo>
                <a:lnTo>
                  <a:pt x="193435" y="500135"/>
                </a:lnTo>
                <a:lnTo>
                  <a:pt x="233462" y="484058"/>
                </a:lnTo>
                <a:lnTo>
                  <a:pt x="255663" y="452498"/>
                </a:lnTo>
                <a:lnTo>
                  <a:pt x="259395" y="266029"/>
                </a:lnTo>
                <a:lnTo>
                  <a:pt x="316875" y="266029"/>
                </a:lnTo>
                <a:lnTo>
                  <a:pt x="353978" y="253285"/>
                </a:lnTo>
                <a:lnTo>
                  <a:pt x="376117" y="218942"/>
                </a:lnTo>
                <a:lnTo>
                  <a:pt x="378865" y="193197"/>
                </a:lnTo>
                <a:lnTo>
                  <a:pt x="377185" y="181478"/>
                </a:lnTo>
                <a:lnTo>
                  <a:pt x="234554" y="18544"/>
                </a:lnTo>
                <a:lnTo>
                  <a:pt x="213121" y="3684"/>
                </a:lnTo>
                <a:lnTo>
                  <a:pt x="200749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1800" y="1445275"/>
            <a:ext cx="20866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P</a:t>
            </a:r>
            <a:r>
              <a:rPr sz="1900" spc="1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e</a:t>
            </a:r>
            <a:r>
              <a:rPr sz="1900" spc="4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i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g with IBM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4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529859"/>
            <a:ext cx="7769859" cy="0"/>
          </a:xfrm>
          <a:custGeom>
            <a:avLst/>
            <a:gdLst/>
            <a:ahLst/>
            <a:cxnLst/>
            <a:rect l="l" t="t" r="r" b="b"/>
            <a:pathLst>
              <a:path w="7769859">
                <a:moveTo>
                  <a:pt x="0" y="0"/>
                </a:moveTo>
                <a:lnTo>
                  <a:pt x="7769352" y="0"/>
                </a:lnTo>
              </a:path>
            </a:pathLst>
          </a:custGeom>
          <a:ln w="6350">
            <a:solidFill>
              <a:srgbClr val="B6B8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077504"/>
            <a:ext cx="7769859" cy="0"/>
          </a:xfrm>
          <a:custGeom>
            <a:avLst/>
            <a:gdLst/>
            <a:ahLst/>
            <a:cxnLst/>
            <a:rect l="l" t="t" r="r" b="b"/>
            <a:pathLst>
              <a:path w="7769859">
                <a:moveTo>
                  <a:pt x="0" y="0"/>
                </a:moveTo>
                <a:lnTo>
                  <a:pt x="7769352" y="0"/>
                </a:lnTo>
              </a:path>
            </a:pathLst>
          </a:custGeom>
          <a:ln w="6350">
            <a:solidFill>
              <a:srgbClr val="B6B8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4625149"/>
            <a:ext cx="7769859" cy="0"/>
          </a:xfrm>
          <a:custGeom>
            <a:avLst/>
            <a:gdLst/>
            <a:ahLst/>
            <a:cxnLst/>
            <a:rect l="l" t="t" r="r" b="b"/>
            <a:pathLst>
              <a:path w="7769859">
                <a:moveTo>
                  <a:pt x="0" y="0"/>
                </a:moveTo>
                <a:lnTo>
                  <a:pt x="7769352" y="0"/>
                </a:lnTo>
              </a:path>
            </a:pathLst>
          </a:custGeom>
          <a:ln w="6350">
            <a:solidFill>
              <a:srgbClr val="B6B8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172795"/>
            <a:ext cx="7769859" cy="0"/>
          </a:xfrm>
          <a:custGeom>
            <a:avLst/>
            <a:gdLst/>
            <a:ahLst/>
            <a:cxnLst/>
            <a:rect l="l" t="t" r="r" b="b"/>
            <a:pathLst>
              <a:path w="7769859">
                <a:moveTo>
                  <a:pt x="0" y="0"/>
                </a:moveTo>
                <a:lnTo>
                  <a:pt x="7769352" y="0"/>
                </a:lnTo>
              </a:path>
            </a:pathLst>
          </a:custGeom>
          <a:ln w="6350">
            <a:solidFill>
              <a:srgbClr val="B6B8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5720439"/>
            <a:ext cx="7769859" cy="0"/>
          </a:xfrm>
          <a:custGeom>
            <a:avLst/>
            <a:gdLst/>
            <a:ahLst/>
            <a:cxnLst/>
            <a:rect l="l" t="t" r="r" b="b"/>
            <a:pathLst>
              <a:path w="7769859">
                <a:moveTo>
                  <a:pt x="0" y="0"/>
                </a:moveTo>
                <a:lnTo>
                  <a:pt x="7769352" y="0"/>
                </a:lnTo>
              </a:path>
            </a:pathLst>
          </a:custGeom>
          <a:ln w="6350">
            <a:solidFill>
              <a:srgbClr val="B6B8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6268084"/>
            <a:ext cx="7769859" cy="0"/>
          </a:xfrm>
          <a:custGeom>
            <a:avLst/>
            <a:gdLst/>
            <a:ahLst/>
            <a:cxnLst/>
            <a:rect l="l" t="t" r="r" b="b"/>
            <a:pathLst>
              <a:path w="7769859">
                <a:moveTo>
                  <a:pt x="0" y="0"/>
                </a:moveTo>
                <a:lnTo>
                  <a:pt x="7769352" y="0"/>
                </a:lnTo>
              </a:path>
            </a:pathLst>
          </a:custGeom>
          <a:ln w="6350">
            <a:solidFill>
              <a:srgbClr val="B6B8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200" y="2604516"/>
            <a:ext cx="7769859" cy="377825"/>
          </a:xfrm>
          <a:prstGeom prst="rect">
            <a:avLst/>
          </a:prstGeom>
          <a:solidFill>
            <a:srgbClr val="F3F3F4"/>
          </a:solidFill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  <a:tabLst>
                <a:tab pos="4658995" algn="l"/>
              </a:tabLst>
            </a:pPr>
            <a:r>
              <a:rPr sz="1000" b="1" dirty="0">
                <a:latin typeface="HelvNeue Bold for IBM"/>
                <a:cs typeface="HelvNeue Bold for IBM"/>
              </a:rPr>
              <a:t>Ch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lle</a:t>
            </a:r>
            <a:r>
              <a:rPr sz="1000" b="1" spc="-10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ges	</a:t>
            </a:r>
            <a:r>
              <a:rPr sz="1000" b="1" spc="10" dirty="0">
                <a:latin typeface="HelvNeue Bold for IBM"/>
                <a:cs typeface="HelvNeue Bold for IBM"/>
              </a:rPr>
              <a:t>W</a:t>
            </a:r>
            <a:r>
              <a:rPr sz="1000" b="1" spc="-20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y IBM?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800" y="3175258"/>
            <a:ext cx="559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5" dirty="0">
                <a:latin typeface="Lubalin Book for IBM"/>
                <a:cs typeface="Lubalin Book for IBM"/>
              </a:rPr>
              <a:t>U</a:t>
            </a:r>
            <a:r>
              <a:rPr sz="1200" dirty="0">
                <a:latin typeface="Lubalin Book for IBM"/>
                <a:cs typeface="Lubalin Book for IBM"/>
              </a:rPr>
              <a:t>ptime</a:t>
            </a:r>
            <a:endParaRPr sz="1200">
              <a:latin typeface="Lubalin Book for IBM"/>
              <a:cs typeface="Lubalin Book for IB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4892" y="3035218"/>
            <a:ext cx="175577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dirty="0">
                <a:latin typeface="HelvNeue Light for IBM"/>
                <a:cs typeface="HelvNeue Light for IBM"/>
              </a:rPr>
              <a:t>Mai</a:t>
            </a:r>
            <a:r>
              <a:rPr sz="950" b="0" spc="-15" dirty="0">
                <a:latin typeface="HelvNeue Light for IBM"/>
                <a:cs typeface="HelvNeue Light for IBM"/>
              </a:rPr>
              <a:t>nt</a:t>
            </a:r>
            <a:r>
              <a:rPr sz="950" b="0" dirty="0">
                <a:latin typeface="HelvNeue Light for IBM"/>
                <a:cs typeface="HelvNeue Light for IBM"/>
              </a:rPr>
              <a:t>aini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u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ti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e is un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ele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ti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g; cu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ers h</a:t>
            </a:r>
            <a:r>
              <a:rPr sz="950" b="0" spc="-2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o 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ole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or d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dirty="0">
                <a:latin typeface="HelvNeue Light for IBM"/>
                <a:cs typeface="HelvNeue Light for IBM"/>
              </a:rPr>
              <a:t>w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ti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06490" y="3096414"/>
            <a:ext cx="160020" cy="319405"/>
          </a:xfrm>
          <a:custGeom>
            <a:avLst/>
            <a:gdLst/>
            <a:ahLst/>
            <a:cxnLst/>
            <a:rect l="l" t="t" r="r" b="b"/>
            <a:pathLst>
              <a:path w="160020" h="319404">
                <a:moveTo>
                  <a:pt x="0" y="0"/>
                </a:moveTo>
                <a:lnTo>
                  <a:pt x="0" y="319227"/>
                </a:lnTo>
                <a:lnTo>
                  <a:pt x="159613" y="159613"/>
                </a:lnTo>
                <a:lnTo>
                  <a:pt x="0" y="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03876" y="3111418"/>
            <a:ext cx="304038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eli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bl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, highly </a:t>
            </a:r>
            <a:r>
              <a:rPr sz="950" b="0" spc="-20" dirty="0">
                <a:latin typeface="HelvNeue Light for IBM"/>
                <a:cs typeface="HelvNeue Light for IBM"/>
              </a:rPr>
              <a:t>a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ail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ble cloud in</a:t>
            </a:r>
            <a:r>
              <a:rPr sz="950" b="0" spc="1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t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uctu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olutions with p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edic</a:t>
            </a:r>
            <a:r>
              <a:rPr sz="950" b="0" spc="-15" dirty="0">
                <a:latin typeface="HelvNeue Light for IBM"/>
                <a:cs typeface="HelvNeue Light for IBM"/>
              </a:rPr>
              <a:t>t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ble pe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m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800" y="3724490"/>
            <a:ext cx="85534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Lubalin Book for IBM"/>
                <a:cs typeface="Lubalin Book for IBM"/>
              </a:rPr>
              <a:t>I</a:t>
            </a:r>
            <a:r>
              <a:rPr sz="1200" spc="-40" dirty="0">
                <a:latin typeface="Lubalin Book for IBM"/>
                <a:cs typeface="Lubalin Book for IBM"/>
              </a:rPr>
              <a:t>n</a:t>
            </a:r>
            <a:r>
              <a:rPr sz="1200" spc="-25" dirty="0">
                <a:latin typeface="Lubalin Book for IBM"/>
                <a:cs typeface="Lubalin Book for IBM"/>
              </a:rPr>
              <a:t>t</a:t>
            </a:r>
            <a:r>
              <a:rPr sz="1200" spc="50" dirty="0">
                <a:latin typeface="Lubalin Book for IBM"/>
                <a:cs typeface="Lubalin Book for IBM"/>
              </a:rPr>
              <a:t>e</a:t>
            </a:r>
            <a:r>
              <a:rPr sz="1200" dirty="0">
                <a:latin typeface="Lubalin Book for IBM"/>
                <a:cs typeface="Lubalin Book for IBM"/>
              </a:rPr>
              <a:t>g</a:t>
            </a:r>
            <a:r>
              <a:rPr sz="1200" spc="-25" dirty="0">
                <a:latin typeface="Lubalin Book for IBM"/>
                <a:cs typeface="Lubalin Book for IBM"/>
              </a:rPr>
              <a:t>r</a:t>
            </a:r>
            <a:r>
              <a:rPr sz="1200" spc="10" dirty="0">
                <a:latin typeface="Lubalin Book for IBM"/>
                <a:cs typeface="Lubalin Book for IBM"/>
              </a:rPr>
              <a:t>a</a:t>
            </a:r>
            <a:r>
              <a:rPr sz="1200" dirty="0">
                <a:latin typeface="Lubalin Book for IBM"/>
                <a:cs typeface="Lubalin Book for IBM"/>
              </a:rPr>
              <a:t>tion</a:t>
            </a:r>
            <a:endParaRPr sz="1200">
              <a:latin typeface="Lubalin Book for IBM"/>
              <a:cs typeface="Lubalin Book for IB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4892" y="3659064"/>
            <a:ext cx="200406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spc="25" dirty="0">
                <a:latin typeface="HelvNeue Light for IBM"/>
                <a:cs typeface="HelvNeue Light for IBM"/>
              </a:rPr>
              <a:t>L</a:t>
            </a:r>
            <a:r>
              <a:rPr sz="950" b="0" dirty="0">
                <a:latin typeface="HelvNeue Light for IBM"/>
                <a:cs typeface="HelvNeue Light for IBM"/>
              </a:rPr>
              <a:t>ack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dirty="0">
                <a:latin typeface="HelvNeue Light for IBM"/>
                <a:cs typeface="HelvNeue Light for IBM"/>
              </a:rPr>
              <a:t>f 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onsi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cy ac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s 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in</a:t>
            </a:r>
            <a:r>
              <a:rPr sz="950" b="0" spc="1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t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uctu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e; h</a:t>
            </a:r>
            <a:r>
              <a:rPr sz="950" b="0" spc="-20" dirty="0">
                <a:latin typeface="HelvNeue Light for IBM"/>
                <a:cs typeface="HelvNeue Light for IBM"/>
              </a:rPr>
              <a:t>a</a:t>
            </a:r>
            <a:r>
              <a:rPr sz="950" b="0" spc="-2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 b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idge 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g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ps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06490" y="3644065"/>
            <a:ext cx="160020" cy="319405"/>
          </a:xfrm>
          <a:custGeom>
            <a:avLst/>
            <a:gdLst/>
            <a:ahLst/>
            <a:cxnLst/>
            <a:rect l="l" t="t" r="r" b="b"/>
            <a:pathLst>
              <a:path w="160020" h="319404">
                <a:moveTo>
                  <a:pt x="0" y="0"/>
                </a:moveTo>
                <a:lnTo>
                  <a:pt x="0" y="319227"/>
                </a:lnTo>
                <a:lnTo>
                  <a:pt x="159613" y="159613"/>
                </a:lnTo>
                <a:lnTo>
                  <a:pt x="0" y="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03876" y="3659064"/>
            <a:ext cx="27133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dirty="0">
                <a:latin typeface="HelvNeue Light for IBM"/>
                <a:cs typeface="HelvNeue Light for IBM"/>
              </a:rPr>
              <a:t>Cloud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es d</a:t>
            </a:r>
            <a:r>
              <a:rPr sz="950" b="0" spc="-20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elop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ompo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ts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pid depl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t pl</a:t>
            </a:r>
            <a:r>
              <a:rPr sz="950" b="0" spc="-10" dirty="0">
                <a:latin typeface="HelvNeue Light for IBM"/>
                <a:cs typeface="HelvNeue Light for IBM"/>
              </a:rPr>
              <a:t>a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ms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800" y="4272136"/>
            <a:ext cx="981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35" dirty="0">
                <a:latin typeface="Lubalin Book for IBM"/>
                <a:cs typeface="Lubalin Book for IBM"/>
              </a:rPr>
              <a:t>S</a:t>
            </a:r>
            <a:r>
              <a:rPr sz="1200" spc="50" dirty="0">
                <a:latin typeface="Lubalin Book for IBM"/>
                <a:cs typeface="Lubalin Book for IBM"/>
              </a:rPr>
              <a:t>e</a:t>
            </a:r>
            <a:r>
              <a:rPr sz="1200" dirty="0">
                <a:latin typeface="Lubalin Book for IBM"/>
                <a:cs typeface="Lubalin Book for IBM"/>
              </a:rPr>
              <a:t>cu</a:t>
            </a:r>
            <a:r>
              <a:rPr sz="1200" spc="-25" dirty="0">
                <a:latin typeface="Lubalin Book for IBM"/>
                <a:cs typeface="Lubalin Book for IBM"/>
              </a:rPr>
              <a:t>r</a:t>
            </a:r>
            <a:r>
              <a:rPr sz="1200" dirty="0">
                <a:latin typeface="Lubalin Book for IBM"/>
                <a:cs typeface="Lubalin Book for IBM"/>
              </a:rPr>
              <a:t>e </a:t>
            </a:r>
            <a:r>
              <a:rPr sz="1200" spc="-35" dirty="0">
                <a:latin typeface="Lubalin Book for IBM"/>
                <a:cs typeface="Lubalin Book for IBM"/>
              </a:rPr>
              <a:t>c</a:t>
            </a:r>
            <a:r>
              <a:rPr sz="1200" dirty="0">
                <a:latin typeface="Lubalin Book for IBM"/>
                <a:cs typeface="Lubalin Book for IBM"/>
              </a:rPr>
              <a:t>loud</a:t>
            </a:r>
            <a:endParaRPr sz="1200">
              <a:latin typeface="Lubalin Book for IBM"/>
              <a:cs typeface="Lubalin Book for IB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4892" y="4206710"/>
            <a:ext cx="197993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dirty="0">
                <a:latin typeface="HelvNeue Light for IBM"/>
                <a:cs typeface="HelvNeue Light for IBM"/>
              </a:rPr>
              <a:t>D</a:t>
            </a:r>
            <a:r>
              <a:rPr sz="950" b="0" spc="5" dirty="0">
                <a:latin typeface="HelvNeue Light for IBM"/>
                <a:cs typeface="HelvNeue Light for IBM"/>
              </a:rPr>
              <a:t>i</a:t>
            </a:r>
            <a:r>
              <a:rPr sz="950" b="0" spc="50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ficul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y pu</a:t>
            </a:r>
            <a:r>
              <a:rPr sz="950" b="0" spc="2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ti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olutions in a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ecu</a:t>
            </a:r>
            <a:r>
              <a:rPr sz="950" b="0" spc="-20" dirty="0">
                <a:latin typeface="HelvNeue Light for IBM"/>
                <a:cs typeface="HelvNeue Light for IBM"/>
              </a:rPr>
              <a:t>re</a:t>
            </a:r>
            <a:r>
              <a:rPr sz="950" b="0" dirty="0">
                <a:latin typeface="HelvNeue Light for IBM"/>
                <a:cs typeface="HelvNeue Light for IBM"/>
              </a:rPr>
              <a:t>, multi-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en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t in</a:t>
            </a:r>
            <a:r>
              <a:rPr sz="950" b="0" spc="1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t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uctu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06490" y="4191710"/>
            <a:ext cx="160020" cy="319405"/>
          </a:xfrm>
          <a:custGeom>
            <a:avLst/>
            <a:gdLst/>
            <a:ahLst/>
            <a:cxnLst/>
            <a:rect l="l" t="t" r="r" b="b"/>
            <a:pathLst>
              <a:path w="160020" h="319404">
                <a:moveTo>
                  <a:pt x="0" y="0"/>
                </a:moveTo>
                <a:lnTo>
                  <a:pt x="0" y="319227"/>
                </a:lnTo>
                <a:lnTo>
                  <a:pt x="159613" y="159613"/>
                </a:lnTo>
                <a:lnTo>
                  <a:pt x="0" y="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03876" y="4206710"/>
            <a:ext cx="294195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dirty="0">
                <a:latin typeface="HelvNeue Light for IBM"/>
                <a:cs typeface="HelvNeue Light for IBM"/>
              </a:rPr>
              <a:t>Cloud m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nage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t,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ecu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y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o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timiz</a:t>
            </a:r>
            <a:r>
              <a:rPr sz="950" b="0" spc="-10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tion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olutions; </a:t>
            </a:r>
            <a:r>
              <a:rPr sz="950" b="0" spc="-20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yb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id cloud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olutions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8800" y="4819781"/>
            <a:ext cx="11722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Lubalin Book for IBM"/>
                <a:cs typeface="Lubalin Book for IBM"/>
              </a:rPr>
              <a:t>T</a:t>
            </a:r>
            <a:r>
              <a:rPr sz="1200" spc="-25" dirty="0">
                <a:latin typeface="Lubalin Book for IBM"/>
                <a:cs typeface="Lubalin Book for IBM"/>
              </a:rPr>
              <a:t>r</a:t>
            </a:r>
            <a:r>
              <a:rPr sz="1200" dirty="0">
                <a:latin typeface="Lubalin Book for IBM"/>
                <a:cs typeface="Lubalin Book for IBM"/>
              </a:rPr>
              <a:t>ansfo</a:t>
            </a:r>
            <a:r>
              <a:rPr sz="1200" spc="15" dirty="0">
                <a:latin typeface="Lubalin Book for IBM"/>
                <a:cs typeface="Lubalin Book for IBM"/>
              </a:rPr>
              <a:t>r</a:t>
            </a:r>
            <a:r>
              <a:rPr sz="1200" dirty="0">
                <a:latin typeface="Lubalin Book for IBM"/>
                <a:cs typeface="Lubalin Book for IBM"/>
              </a:rPr>
              <a:t>m</a:t>
            </a:r>
            <a:r>
              <a:rPr sz="1200" spc="10" dirty="0">
                <a:latin typeface="Lubalin Book for IBM"/>
                <a:cs typeface="Lubalin Book for IBM"/>
              </a:rPr>
              <a:t>a</a:t>
            </a:r>
            <a:r>
              <a:rPr sz="1200" dirty="0">
                <a:latin typeface="Lubalin Book for IBM"/>
                <a:cs typeface="Lubalin Book for IBM"/>
              </a:rPr>
              <a:t>tion</a:t>
            </a:r>
            <a:endParaRPr sz="1200">
              <a:latin typeface="Lubalin Book for IBM"/>
              <a:cs typeface="Lubalin Book for IB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4892" y="4754355"/>
            <a:ext cx="16840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spc="-105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mi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busi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s 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nnui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y-ba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ed </a:t>
            </a:r>
            <a:r>
              <a:rPr sz="950" b="0" spc="-20" dirty="0">
                <a:latin typeface="HelvNeue Light for IBM"/>
                <a:cs typeface="HelvNeue Light for IBM"/>
              </a:rPr>
              <a:t>re</a:t>
            </a:r>
            <a:r>
              <a:rPr sz="950" b="0" spc="-25" dirty="0">
                <a:latin typeface="HelvNeue Light for IBM"/>
                <a:cs typeface="HelvNeue Light for IBM"/>
              </a:rPr>
              <a:t>v</a:t>
            </a:r>
            <a:r>
              <a:rPr sz="950" b="0" dirty="0">
                <a:latin typeface="HelvNeue Light for IBM"/>
                <a:cs typeface="HelvNeue Light for IBM"/>
              </a:rPr>
              <a:t>enue 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odel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06490" y="4739354"/>
            <a:ext cx="160020" cy="319405"/>
          </a:xfrm>
          <a:custGeom>
            <a:avLst/>
            <a:gdLst/>
            <a:ahLst/>
            <a:cxnLst/>
            <a:rect l="l" t="t" r="r" b="b"/>
            <a:pathLst>
              <a:path w="160020" h="319404">
                <a:moveTo>
                  <a:pt x="0" y="0"/>
                </a:moveTo>
                <a:lnTo>
                  <a:pt x="0" y="319227"/>
                </a:lnTo>
                <a:lnTo>
                  <a:pt x="159613" y="159613"/>
                </a:lnTo>
                <a:lnTo>
                  <a:pt x="0" y="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03876" y="4830554"/>
            <a:ext cx="281432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0" spc="5" dirty="0">
                <a:latin typeface="HelvNeue Light for IBM"/>
                <a:cs typeface="HelvNeue Light for IBM"/>
              </a:rPr>
              <a:t>U</a:t>
            </a:r>
            <a:r>
              <a:rPr sz="950" b="0" dirty="0">
                <a:latin typeface="HelvNeue Light for IBM"/>
                <a:cs typeface="HelvNeue Light for IBM"/>
              </a:rPr>
              <a:t>tili</a:t>
            </a:r>
            <a:r>
              <a:rPr sz="950" b="0" spc="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y p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ici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</a:t>
            </a:r>
            <a:r>
              <a:rPr sz="950" b="0" spc="-20" dirty="0">
                <a:latin typeface="HelvNeue Light for IBM"/>
                <a:cs typeface="HelvNeue Light for IBM"/>
              </a:rPr>
              <a:t>“</a:t>
            </a:r>
            <a:r>
              <a:rPr sz="950" b="0" dirty="0">
                <a:latin typeface="HelvNeue Light for IBM"/>
                <a:cs typeface="HelvNeue Light for IBM"/>
              </a:rPr>
              <a:t>p</a:t>
            </a:r>
            <a:r>
              <a:rPr sz="950" b="0" spc="-20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y as </a:t>
            </a:r>
            <a:r>
              <a:rPr sz="950" b="0" spc="-20" dirty="0">
                <a:latin typeface="HelvNeue Light for IBM"/>
                <a:cs typeface="HelvNeue Light for IBM"/>
              </a:rPr>
              <a:t>y</a:t>
            </a:r>
            <a:r>
              <a:rPr sz="950" b="0" dirty="0">
                <a:latin typeface="HelvNeue Light for IBM"/>
                <a:cs typeface="HelvNeue Light for IBM"/>
              </a:rPr>
              <a:t>ou g</a:t>
            </a:r>
            <a:r>
              <a:rPr sz="950" b="0" spc="-20" dirty="0">
                <a:latin typeface="HelvNeue Light for IBM"/>
                <a:cs typeface="HelvNeue Light for IBM"/>
              </a:rPr>
              <a:t>ro</a:t>
            </a:r>
            <a:r>
              <a:rPr sz="950" b="0" dirty="0">
                <a:latin typeface="HelvNeue Light for IBM"/>
                <a:cs typeface="HelvNeue Light for IBM"/>
              </a:rPr>
              <a:t>w” fin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ci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o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tions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8800" y="5367425"/>
            <a:ext cx="11645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Lubalin Book for IBM"/>
                <a:cs typeface="Lubalin Book for IBM"/>
              </a:rPr>
              <a:t>B</a:t>
            </a:r>
            <a:r>
              <a:rPr sz="1200" dirty="0">
                <a:latin typeface="Lubalin Book for IBM"/>
                <a:cs typeface="Lubalin Book for IBM"/>
              </a:rPr>
              <a:t>usin</a:t>
            </a:r>
            <a:r>
              <a:rPr sz="1200" spc="10" dirty="0">
                <a:latin typeface="Lubalin Book for IBM"/>
                <a:cs typeface="Lubalin Book for IBM"/>
              </a:rPr>
              <a:t>es</a:t>
            </a:r>
            <a:r>
              <a:rPr sz="1200" dirty="0">
                <a:latin typeface="Lubalin Book for IBM"/>
                <a:cs typeface="Lubalin Book for IBM"/>
              </a:rPr>
              <a:t>s m</a:t>
            </a:r>
            <a:r>
              <a:rPr sz="1200" spc="50" dirty="0">
                <a:latin typeface="Lubalin Book for IBM"/>
                <a:cs typeface="Lubalin Book for IBM"/>
              </a:rPr>
              <a:t>o</a:t>
            </a:r>
            <a:r>
              <a:rPr sz="1200" dirty="0">
                <a:latin typeface="Lubalin Book for IBM"/>
                <a:cs typeface="Lubalin Book for IBM"/>
              </a:rPr>
              <a:t>del</a:t>
            </a:r>
            <a:endParaRPr sz="1200">
              <a:latin typeface="Lubalin Book for IBM"/>
              <a:cs typeface="Lubalin Book for IB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64892" y="5302000"/>
            <a:ext cx="218694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spc="-105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adition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l li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ensi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does</a:t>
            </a:r>
            <a:r>
              <a:rPr sz="950" b="0" spc="-40" dirty="0">
                <a:latin typeface="HelvNeue Light for IBM"/>
                <a:cs typeface="HelvNeue Light for IBM"/>
              </a:rPr>
              <a:t>n</a:t>
            </a:r>
            <a:r>
              <a:rPr sz="950" b="0" spc="-30" dirty="0">
                <a:latin typeface="HelvNeue Light for IBM"/>
                <a:cs typeface="HelvNeue Light for IBM"/>
              </a:rPr>
              <a:t>’</a:t>
            </a:r>
            <a:r>
              <a:rPr sz="950" b="0" dirty="0">
                <a:latin typeface="HelvNeue Light for IBM"/>
                <a:cs typeface="HelvNeue Light for IBM"/>
              </a:rPr>
              <a:t>t </a:t>
            </a:r>
            <a:r>
              <a:rPr sz="950" b="0" spc="-25" dirty="0">
                <a:latin typeface="HelvNeue Light for IBM"/>
                <a:cs typeface="HelvNeue Light for IBM"/>
              </a:rPr>
              <a:t>w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k with 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o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g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niz</a:t>
            </a:r>
            <a:r>
              <a:rPr sz="950" b="0" spc="-10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tio</a:t>
            </a:r>
            <a:r>
              <a:rPr sz="950" b="0" spc="-40" dirty="0">
                <a:latin typeface="HelvNeue Light for IBM"/>
                <a:cs typeface="HelvNeue Light for IBM"/>
              </a:rPr>
              <a:t>n</a:t>
            </a:r>
            <a:r>
              <a:rPr sz="950" b="0" spc="-110" dirty="0">
                <a:latin typeface="HelvNeue Light for IBM"/>
                <a:cs typeface="HelvNeue Light for IBM"/>
              </a:rPr>
              <a:t>’</a:t>
            </a:r>
            <a:r>
              <a:rPr sz="950" b="0" dirty="0">
                <a:latin typeface="HelvNeue Light for IBM"/>
                <a:cs typeface="HelvNeue Light for IBM"/>
              </a:rPr>
              <a:t>s busi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s 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odel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06490" y="5286998"/>
            <a:ext cx="160020" cy="319405"/>
          </a:xfrm>
          <a:custGeom>
            <a:avLst/>
            <a:gdLst/>
            <a:ahLst/>
            <a:cxnLst/>
            <a:rect l="l" t="t" r="r" b="b"/>
            <a:pathLst>
              <a:path w="160020" h="319404">
                <a:moveTo>
                  <a:pt x="0" y="0"/>
                </a:moveTo>
                <a:lnTo>
                  <a:pt x="0" y="319227"/>
                </a:lnTo>
                <a:lnTo>
                  <a:pt x="159613" y="159613"/>
                </a:lnTo>
                <a:lnTo>
                  <a:pt x="0" y="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03876" y="5302000"/>
            <a:ext cx="27127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spc="-30" dirty="0">
                <a:latin typeface="HelvNeue Light for IBM"/>
                <a:cs typeface="HelvNeue Light for IBM"/>
              </a:rPr>
              <a:t>P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p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og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m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suppo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t desig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ed 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or cloud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 p</a:t>
            </a:r>
            <a:r>
              <a:rPr sz="950" b="0" spc="-20" dirty="0">
                <a:latin typeface="HelvNeue Light for IBM"/>
                <a:cs typeface="HelvNeue Light for IBM"/>
              </a:rPr>
              <a:t>ro</a:t>
            </a:r>
            <a:r>
              <a:rPr sz="950" b="0" dirty="0">
                <a:latin typeface="HelvNeue Light for IBM"/>
                <a:cs typeface="HelvNeue Light for IBM"/>
              </a:rPr>
              <a:t>viders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8800" y="5915071"/>
            <a:ext cx="1244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Lubalin Book for IBM"/>
                <a:cs typeface="Lubalin Book for IBM"/>
              </a:rPr>
              <a:t>Ma</a:t>
            </a:r>
            <a:r>
              <a:rPr sz="1200" spc="-25" dirty="0">
                <a:latin typeface="Lubalin Book for IBM"/>
                <a:cs typeface="Lubalin Book for IBM"/>
              </a:rPr>
              <a:t>r</a:t>
            </a:r>
            <a:r>
              <a:rPr sz="1200" dirty="0">
                <a:latin typeface="Lubalin Book for IBM"/>
                <a:cs typeface="Lubalin Book for IBM"/>
              </a:rPr>
              <a:t>gin p</a:t>
            </a:r>
            <a:r>
              <a:rPr sz="1200" spc="-25" dirty="0">
                <a:latin typeface="Lubalin Book for IBM"/>
                <a:cs typeface="Lubalin Book for IBM"/>
              </a:rPr>
              <a:t>r</a:t>
            </a:r>
            <a:r>
              <a:rPr sz="1200" spc="10" dirty="0">
                <a:latin typeface="Lubalin Book for IBM"/>
                <a:cs typeface="Lubalin Book for IBM"/>
              </a:rPr>
              <a:t>es</a:t>
            </a:r>
            <a:r>
              <a:rPr sz="1200" spc="5" dirty="0">
                <a:latin typeface="Lubalin Book for IBM"/>
                <a:cs typeface="Lubalin Book for IBM"/>
              </a:rPr>
              <a:t>s</a:t>
            </a:r>
            <a:r>
              <a:rPr sz="1200" dirty="0">
                <a:latin typeface="Lubalin Book for IBM"/>
                <a:cs typeface="Lubalin Book for IBM"/>
              </a:rPr>
              <a:t>u</a:t>
            </a:r>
            <a:r>
              <a:rPr sz="1200" spc="-25" dirty="0">
                <a:latin typeface="Lubalin Book for IBM"/>
                <a:cs typeface="Lubalin Book for IBM"/>
              </a:rPr>
              <a:t>r</a:t>
            </a:r>
            <a:r>
              <a:rPr sz="1200" dirty="0">
                <a:latin typeface="Lubalin Book for IBM"/>
                <a:cs typeface="Lubalin Book for IBM"/>
              </a:rPr>
              <a:t>e</a:t>
            </a:r>
            <a:endParaRPr sz="1200">
              <a:latin typeface="Lubalin Book for IBM"/>
              <a:cs typeface="Lubalin Book for IB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64892" y="5849645"/>
            <a:ext cx="19596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950" b="0" dirty="0">
                <a:latin typeface="HelvNeue Light for IBM"/>
                <a:cs typeface="HelvNeue Light for IBM"/>
              </a:rPr>
              <a:t>Sh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in</a:t>
            </a:r>
            <a:r>
              <a:rPr sz="950" b="0" spc="5" dirty="0">
                <a:latin typeface="HelvNeue Light for IBM"/>
                <a:cs typeface="HelvNeue Light for IBM"/>
              </a:rPr>
              <a:t>k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m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gins on t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adition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l, 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on- cloud IT m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naged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06490" y="5834641"/>
            <a:ext cx="160020" cy="319405"/>
          </a:xfrm>
          <a:custGeom>
            <a:avLst/>
            <a:gdLst/>
            <a:ahLst/>
            <a:cxnLst/>
            <a:rect l="l" t="t" r="r" b="b"/>
            <a:pathLst>
              <a:path w="160020" h="319404">
                <a:moveTo>
                  <a:pt x="0" y="0"/>
                </a:moveTo>
                <a:lnTo>
                  <a:pt x="0" y="319227"/>
                </a:lnTo>
                <a:lnTo>
                  <a:pt x="159613" y="159613"/>
                </a:lnTo>
                <a:lnTo>
                  <a:pt x="0" y="0"/>
                </a:lnTo>
                <a:close/>
              </a:path>
            </a:pathLst>
          </a:custGeom>
          <a:solidFill>
            <a:srgbClr val="C7C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103876" y="5925845"/>
            <a:ext cx="300418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0" dirty="0">
                <a:latin typeface="HelvNeue Light for IBM"/>
                <a:cs typeface="HelvNeue Light for IBM"/>
              </a:rPr>
              <a:t>Busi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s t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tion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spc="50" dirty="0">
                <a:latin typeface="HelvNeue Light for IBM"/>
                <a:cs typeface="HelvNeue Light for IBM"/>
              </a:rPr>
              <a:t>f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gs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d </a:t>
            </a:r>
            <a:r>
              <a:rPr sz="950" b="0" spc="-30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xp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nsion suppo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t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4500" y="1985527"/>
            <a:ext cx="60737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u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der</a:t>
            </a:r>
            <a:r>
              <a:rPr sz="1000" b="1" spc="-10" dirty="0">
                <a:latin typeface="HelvNeue Bold for IBM"/>
                <a:cs typeface="HelvNeue Bold for IBM"/>
              </a:rPr>
              <a:t>s</a:t>
            </a:r>
            <a:r>
              <a:rPr sz="1000" b="1" spc="-5" dirty="0">
                <a:latin typeface="HelvNeue Bold for IBM"/>
                <a:cs typeface="HelvNeue Bold for IBM"/>
              </a:rPr>
              <a:t>t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ds t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 ch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lle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ges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naged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cloud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 p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viders </a:t>
            </a:r>
            <a:r>
              <a:rPr sz="1000" b="1" spc="-2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a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 in deli</a:t>
            </a:r>
            <a:r>
              <a:rPr sz="1000" b="1" spc="-3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3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cloud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es.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1800" y="1445275"/>
            <a:ext cx="20866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P</a:t>
            </a:r>
            <a:r>
              <a:rPr sz="1900" spc="1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e</a:t>
            </a:r>
            <a:r>
              <a:rPr sz="1900" spc="4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i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g with IBM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5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985527"/>
            <a:ext cx="48361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Buil</a:t>
            </a:r>
            <a:r>
              <a:rPr sz="1000" b="1" dirty="0">
                <a:latin typeface="HelvNeue Bold for IBM"/>
                <a:cs typeface="HelvNeue Bold for IBM"/>
              </a:rPr>
              <a:t>d</a:t>
            </a:r>
            <a:r>
              <a:rPr sz="1000" b="1" spc="20" dirty="0">
                <a:latin typeface="HelvNeue Bold for IBM"/>
                <a:cs typeface="HelvNeue Bold for IBM"/>
              </a:rPr>
              <a:t> a</a:t>
            </a:r>
            <a:r>
              <a:rPr sz="1000" b="1" spc="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</a:t>
            </a:r>
            <a:r>
              <a:rPr sz="1000" b="1" spc="20" dirty="0">
                <a:latin typeface="HelvNeue Bold for IBM"/>
                <a:cs typeface="HelvNeue Bold for IBM"/>
              </a:rPr>
              <a:t> </a:t>
            </a:r>
            <a:r>
              <a:rPr sz="1000" b="1" spc="-25" dirty="0">
                <a:latin typeface="HelvNeue Bold for IBM"/>
                <a:cs typeface="HelvNeue Bold for IBM"/>
              </a:rPr>
              <a:t>e</a:t>
            </a:r>
            <a:r>
              <a:rPr sz="1000" b="1" spc="20" dirty="0">
                <a:latin typeface="HelvNeue Bold for IBM"/>
                <a:cs typeface="HelvNeue Bold for IBM"/>
              </a:rPr>
              <a:t>x</a:t>
            </a:r>
            <a:r>
              <a:rPr sz="1000" b="1" spc="10" dirty="0">
                <a:latin typeface="HelvNeue Bold for IBM"/>
                <a:cs typeface="HelvNeue Bold for IBM"/>
              </a:rPr>
              <a:t>p</a:t>
            </a:r>
            <a:r>
              <a:rPr sz="1000" b="1" spc="20" dirty="0">
                <a:latin typeface="HelvNeue Bold for IBM"/>
                <a:cs typeface="HelvNeue Bold for IBM"/>
              </a:rPr>
              <a:t>a</a:t>
            </a:r>
            <a:r>
              <a:rPr sz="1000" b="1" spc="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</a:t>
            </a:r>
            <a:r>
              <a:rPr sz="1000" b="1" spc="20" dirty="0">
                <a:latin typeface="HelvNeue Bold for IBM"/>
                <a:cs typeface="HelvNeue Bold for IBM"/>
              </a:rPr>
              <a:t> </a:t>
            </a:r>
            <a:r>
              <a:rPr sz="1000" b="1" spc="-10" dirty="0">
                <a:latin typeface="HelvNeue Bold for IBM"/>
                <a:cs typeface="HelvNeue Bold for IBM"/>
              </a:rPr>
              <a:t>y</a:t>
            </a:r>
            <a:r>
              <a:rPr sz="1000" b="1" spc="10" dirty="0">
                <a:latin typeface="HelvNeue Bold for IBM"/>
                <a:cs typeface="HelvNeue Bold for IBM"/>
              </a:rPr>
              <a:t>ou</a:t>
            </a:r>
            <a:r>
              <a:rPr sz="1000" b="1" dirty="0">
                <a:latin typeface="HelvNeue Bold for IBM"/>
                <a:cs typeface="HelvNeue Bold for IBM"/>
              </a:rPr>
              <a:t>r</a:t>
            </a:r>
            <a:r>
              <a:rPr sz="1000" b="1" spc="20" dirty="0">
                <a:latin typeface="HelvNeue Bold for IBM"/>
                <a:cs typeface="HelvNeue Bold for IBM"/>
              </a:rPr>
              <a:t> </a:t>
            </a:r>
            <a:r>
              <a:rPr sz="1000" b="1" spc="10" dirty="0">
                <a:latin typeface="HelvNeue Bold for IBM"/>
                <a:cs typeface="HelvNeue Bold for IBM"/>
              </a:rPr>
              <a:t>busi</a:t>
            </a:r>
            <a:r>
              <a:rPr sz="1000" b="1" spc="5" dirty="0">
                <a:latin typeface="HelvNeue Bold for IBM"/>
                <a:cs typeface="HelvNeue Bold for IBM"/>
              </a:rPr>
              <a:t>n</a:t>
            </a:r>
            <a:r>
              <a:rPr sz="1000" b="1" spc="10" dirty="0">
                <a:latin typeface="HelvNeue Bold for IBM"/>
                <a:cs typeface="HelvNeue Bold for IBM"/>
              </a:rPr>
              <a:t>e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</a:t>
            </a:r>
            <a:r>
              <a:rPr sz="1000" b="1" spc="20" dirty="0">
                <a:latin typeface="HelvNeue Bold for IBM"/>
                <a:cs typeface="HelvNeue Bold for IBM"/>
              </a:rPr>
              <a:t> </a:t>
            </a:r>
            <a:r>
              <a:rPr sz="1000" b="1" spc="15" dirty="0">
                <a:latin typeface="HelvNeue Bold for IBM"/>
                <a:cs typeface="HelvNeue Bold for IBM"/>
              </a:rPr>
              <a:t>a</a:t>
            </a:r>
            <a:r>
              <a:rPr sz="1000" b="1" spc="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</a:t>
            </a:r>
            <a:r>
              <a:rPr sz="1000" b="1" spc="20" dirty="0">
                <a:latin typeface="HelvNeue Bold for IBM"/>
                <a:cs typeface="HelvNeue Bold for IBM"/>
              </a:rPr>
              <a:t> </a:t>
            </a:r>
            <a:r>
              <a:rPr sz="1000" b="1" spc="10" dirty="0">
                <a:latin typeface="HelvNeue Bold for IBM"/>
                <a:cs typeface="HelvNeue Bold for IBM"/>
              </a:rPr>
              <a:t>gai</a:t>
            </a:r>
            <a:r>
              <a:rPr sz="1000" b="1" dirty="0">
                <a:latin typeface="HelvNeue Bold for IBM"/>
                <a:cs typeface="HelvNeue Bold for IBM"/>
              </a:rPr>
              <a:t>n</a:t>
            </a:r>
            <a:r>
              <a:rPr sz="1000" b="1" spc="20" dirty="0">
                <a:latin typeface="HelvNeue Bold for IBM"/>
                <a:cs typeface="HelvNeue Bold for IBM"/>
              </a:rPr>
              <a:t> </a:t>
            </a:r>
            <a:r>
              <a:rPr sz="1000" b="1" spc="5" dirty="0">
                <a:latin typeface="HelvNeue Bold for IBM"/>
                <a:cs typeface="HelvNeue Bold for IBM"/>
              </a:rPr>
              <a:t>n</a:t>
            </a:r>
            <a:r>
              <a:rPr sz="1000" b="1" spc="-1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w</a:t>
            </a:r>
            <a:r>
              <a:rPr sz="1000" b="1" spc="20" dirty="0">
                <a:latin typeface="HelvNeue Bold for IBM"/>
                <a:cs typeface="HelvNeue Bold for IBM"/>
              </a:rPr>
              <a:t> </a:t>
            </a:r>
            <a:r>
              <a:rPr sz="1000" b="1" spc="10" dirty="0">
                <a:latin typeface="HelvNeue Bold for IBM"/>
                <a:cs typeface="HelvNeue Bold for IBM"/>
              </a:rPr>
              <a:t>oppo</a:t>
            </a:r>
            <a:r>
              <a:rPr sz="1000" b="1" spc="75" dirty="0">
                <a:latin typeface="HelvNeue Bold for IBM"/>
                <a:cs typeface="HelvNeue Bold for IBM"/>
              </a:rPr>
              <a:t>r</a:t>
            </a:r>
            <a:r>
              <a:rPr sz="1000" b="1" spc="10" dirty="0">
                <a:latin typeface="HelvNeue Bold for IBM"/>
                <a:cs typeface="HelvNeue Bold for IBM"/>
              </a:rPr>
              <a:t>tunitie</a:t>
            </a:r>
            <a:r>
              <a:rPr sz="1000" b="1" dirty="0">
                <a:latin typeface="HelvNeue Bold for IBM"/>
                <a:cs typeface="HelvNeue Bold for IBM"/>
              </a:rPr>
              <a:t>s</a:t>
            </a:r>
            <a:r>
              <a:rPr sz="1000" b="1" spc="20" dirty="0">
                <a:latin typeface="HelvNeue Bold for IBM"/>
                <a:cs typeface="HelvNeue Bold for IBM"/>
              </a:rPr>
              <a:t> </a:t>
            </a:r>
            <a:r>
              <a:rPr sz="1000" b="1" spc="10" dirty="0">
                <a:latin typeface="HelvNeue Bold for IBM"/>
                <a:cs typeface="HelvNeue Bold for IBM"/>
              </a:rPr>
              <a:t>p</a:t>
            </a:r>
            <a:r>
              <a:rPr sz="1000" b="1" spc="20" dirty="0">
                <a:latin typeface="HelvNeue Bold for IBM"/>
                <a:cs typeface="HelvNeue Bold for IBM"/>
              </a:rPr>
              <a:t>a</a:t>
            </a:r>
            <a:r>
              <a:rPr sz="1000" b="1" spc="75" dirty="0">
                <a:latin typeface="HelvNeue Bold for IBM"/>
                <a:cs typeface="HelvNeue Bold for IBM"/>
              </a:rPr>
              <a:t>r</a:t>
            </a:r>
            <a:r>
              <a:rPr sz="1000" b="1" spc="10" dirty="0">
                <a:latin typeface="HelvNeue Bold for IBM"/>
                <a:cs typeface="HelvNeue Bold for IBM"/>
              </a:rPr>
              <a:t>t</a:t>
            </a:r>
            <a:r>
              <a:rPr sz="1000" b="1" spc="5" dirty="0">
                <a:latin typeface="HelvNeue Bold for IBM"/>
                <a:cs typeface="HelvNeue Bold for IBM"/>
              </a:rPr>
              <a:t>n</a:t>
            </a:r>
            <a:r>
              <a:rPr sz="1000" b="1" spc="10" dirty="0">
                <a:latin typeface="HelvNeue Bold for IBM"/>
                <a:cs typeface="HelvNeue Bold for IBM"/>
              </a:rPr>
              <a:t>e</a:t>
            </a:r>
            <a:r>
              <a:rPr sz="1000" b="1" spc="40" dirty="0">
                <a:latin typeface="HelvNeue Bold for IBM"/>
                <a:cs typeface="HelvNeue Bold for IBM"/>
              </a:rPr>
              <a:t>r</a:t>
            </a:r>
            <a:r>
              <a:rPr sz="1000" b="1" spc="10" dirty="0">
                <a:latin typeface="HelvNeue Bold for IBM"/>
                <a:cs typeface="HelvNeue Bold for IBM"/>
              </a:rPr>
              <a:t>i</a:t>
            </a:r>
            <a:r>
              <a:rPr sz="1000" b="1" spc="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</a:t>
            </a:r>
            <a:r>
              <a:rPr sz="1000" b="1" spc="20" dirty="0">
                <a:latin typeface="HelvNeue Bold for IBM"/>
                <a:cs typeface="HelvNeue Bold for IBM"/>
              </a:rPr>
              <a:t> </a:t>
            </a:r>
            <a:r>
              <a:rPr sz="1000" b="1" spc="10" dirty="0">
                <a:latin typeface="HelvNeue Bold for IBM"/>
                <a:cs typeface="HelvNeue Bold for IBM"/>
              </a:rPr>
              <a:t>wit</a:t>
            </a:r>
            <a:r>
              <a:rPr sz="1000" b="1" dirty="0">
                <a:latin typeface="HelvNeue Bold for IBM"/>
                <a:cs typeface="HelvNeue Bold for IBM"/>
              </a:rPr>
              <a:t>h</a:t>
            </a:r>
            <a:r>
              <a:rPr sz="1000" b="1" spc="20" dirty="0">
                <a:latin typeface="HelvNeue Bold for IBM"/>
                <a:cs typeface="HelvNeue Bold for IBM"/>
              </a:rPr>
              <a:t> </a:t>
            </a:r>
            <a:r>
              <a:rPr sz="1000" b="1" spc="10" dirty="0">
                <a:latin typeface="HelvNeue Bold for IBM"/>
                <a:cs typeface="HelvNeue Bold for IBM"/>
              </a:rPr>
              <a:t>IBM.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9748" y="4262742"/>
            <a:ext cx="1265555" cy="507365"/>
          </a:xfrm>
          <a:custGeom>
            <a:avLst/>
            <a:gdLst/>
            <a:ahLst/>
            <a:cxnLst/>
            <a:rect l="l" t="t" r="r" b="b"/>
            <a:pathLst>
              <a:path w="1265554" h="507364">
                <a:moveTo>
                  <a:pt x="1265466" y="507339"/>
                </a:moveTo>
                <a:lnTo>
                  <a:pt x="0" y="507339"/>
                </a:lnTo>
                <a:lnTo>
                  <a:pt x="0" y="0"/>
                </a:lnTo>
                <a:lnTo>
                  <a:pt x="1265466" y="0"/>
                </a:lnTo>
                <a:lnTo>
                  <a:pt x="1265466" y="507339"/>
                </a:lnTo>
                <a:close/>
              </a:path>
            </a:pathLst>
          </a:custGeom>
          <a:solidFill>
            <a:srgbClr val="114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00" y="5326434"/>
            <a:ext cx="219329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0" spc="-10" dirty="0">
                <a:latin typeface="HelvNeue Light for IBM"/>
                <a:cs typeface="HelvNeue Light for IBM"/>
              </a:rPr>
              <a:t>L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n 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bout t</a:t>
            </a:r>
            <a:r>
              <a:rPr sz="950" b="0" spc="-5" dirty="0">
                <a:latin typeface="HelvNeue Light for IBM"/>
                <a:cs typeface="HelvNeue Light for IBM"/>
              </a:rPr>
              <a:t>h</a:t>
            </a:r>
            <a:r>
              <a:rPr sz="950" b="0" dirty="0">
                <a:latin typeface="HelvNeue Light for IBM"/>
                <a:cs typeface="HelvNeue Light for IBM"/>
              </a:rPr>
              <a:t>e 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MSP/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C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SP P</a:t>
            </a:r>
            <a:r>
              <a:rPr sz="950" b="0" u="sng" spc="-2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og</a:t>
            </a:r>
            <a:r>
              <a:rPr sz="950" b="0" u="sng" spc="-10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r</a:t>
            </a:r>
            <a:r>
              <a:rPr sz="950" b="0" u="sng" spc="5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a</a:t>
            </a:r>
            <a:r>
              <a:rPr sz="950" b="0" u="sng" dirty="0">
                <a:solidFill>
                  <a:srgbClr val="215E9E"/>
                </a:solidFill>
                <a:latin typeface="HelvNeue Light for IBM"/>
                <a:cs typeface="HelvNeue Light for IBM"/>
                <a:hlinkClick r:id="rId3"/>
              </a:rPr>
              <a:t>m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3169" y="4542530"/>
            <a:ext cx="112395" cy="51435"/>
          </a:xfrm>
          <a:custGeom>
            <a:avLst/>
            <a:gdLst/>
            <a:ahLst/>
            <a:cxnLst/>
            <a:rect l="l" t="t" r="r" b="b"/>
            <a:pathLst>
              <a:path w="112395" h="51435">
                <a:moveTo>
                  <a:pt x="107518" y="0"/>
                </a:moveTo>
                <a:lnTo>
                  <a:pt x="0" y="37477"/>
                </a:lnTo>
                <a:lnTo>
                  <a:pt x="4775" y="51130"/>
                </a:lnTo>
                <a:lnTo>
                  <a:pt x="112280" y="13639"/>
                </a:lnTo>
                <a:lnTo>
                  <a:pt x="1075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94504" y="4689689"/>
            <a:ext cx="112395" cy="51435"/>
          </a:xfrm>
          <a:custGeom>
            <a:avLst/>
            <a:gdLst/>
            <a:ahLst/>
            <a:cxnLst/>
            <a:rect l="l" t="t" r="r" b="b"/>
            <a:pathLst>
              <a:path w="112395" h="51435">
                <a:moveTo>
                  <a:pt x="107505" y="0"/>
                </a:moveTo>
                <a:lnTo>
                  <a:pt x="0" y="37490"/>
                </a:lnTo>
                <a:lnTo>
                  <a:pt x="4762" y="51155"/>
                </a:lnTo>
                <a:lnTo>
                  <a:pt x="112267" y="13639"/>
                </a:lnTo>
                <a:lnTo>
                  <a:pt x="1075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4968" y="4670958"/>
            <a:ext cx="50800" cy="29845"/>
          </a:xfrm>
          <a:custGeom>
            <a:avLst/>
            <a:gdLst/>
            <a:ahLst/>
            <a:cxnLst/>
            <a:rect l="l" t="t" r="r" b="b"/>
            <a:pathLst>
              <a:path w="50800" h="29845">
                <a:moveTo>
                  <a:pt x="46062" y="0"/>
                </a:moveTo>
                <a:lnTo>
                  <a:pt x="0" y="16090"/>
                </a:lnTo>
                <a:lnTo>
                  <a:pt x="4749" y="29743"/>
                </a:lnTo>
                <a:lnTo>
                  <a:pt x="50812" y="13665"/>
                </a:lnTo>
                <a:lnTo>
                  <a:pt x="460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4714" y="4641515"/>
            <a:ext cx="50800" cy="29845"/>
          </a:xfrm>
          <a:custGeom>
            <a:avLst/>
            <a:gdLst/>
            <a:ahLst/>
            <a:cxnLst/>
            <a:rect l="l" t="t" r="r" b="b"/>
            <a:pathLst>
              <a:path w="50800" h="29845">
                <a:moveTo>
                  <a:pt x="46050" y="0"/>
                </a:moveTo>
                <a:lnTo>
                  <a:pt x="0" y="16090"/>
                </a:lnTo>
                <a:lnTo>
                  <a:pt x="4749" y="29743"/>
                </a:lnTo>
                <a:lnTo>
                  <a:pt x="50812" y="13639"/>
                </a:lnTo>
                <a:lnTo>
                  <a:pt x="46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94420" y="4612092"/>
            <a:ext cx="51435" cy="29845"/>
          </a:xfrm>
          <a:custGeom>
            <a:avLst/>
            <a:gdLst/>
            <a:ahLst/>
            <a:cxnLst/>
            <a:rect l="l" t="t" r="r" b="b"/>
            <a:pathLst>
              <a:path w="51435" h="29845">
                <a:moveTo>
                  <a:pt x="46075" y="0"/>
                </a:moveTo>
                <a:lnTo>
                  <a:pt x="0" y="16090"/>
                </a:lnTo>
                <a:lnTo>
                  <a:pt x="4775" y="29743"/>
                </a:lnTo>
                <a:lnTo>
                  <a:pt x="50838" y="13639"/>
                </a:lnTo>
                <a:lnTo>
                  <a:pt x="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4169" y="4582651"/>
            <a:ext cx="51435" cy="29845"/>
          </a:xfrm>
          <a:custGeom>
            <a:avLst/>
            <a:gdLst/>
            <a:ahLst/>
            <a:cxnLst/>
            <a:rect l="l" t="t" r="r" b="b"/>
            <a:pathLst>
              <a:path w="51435" h="29845">
                <a:moveTo>
                  <a:pt x="46075" y="0"/>
                </a:moveTo>
                <a:lnTo>
                  <a:pt x="0" y="16090"/>
                </a:lnTo>
                <a:lnTo>
                  <a:pt x="4762" y="29717"/>
                </a:lnTo>
                <a:lnTo>
                  <a:pt x="50825" y="13639"/>
                </a:lnTo>
                <a:lnTo>
                  <a:pt x="460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4751" y="4719129"/>
            <a:ext cx="112395" cy="51435"/>
          </a:xfrm>
          <a:custGeom>
            <a:avLst/>
            <a:gdLst/>
            <a:ahLst/>
            <a:cxnLst/>
            <a:rect l="l" t="t" r="r" b="b"/>
            <a:pathLst>
              <a:path w="112395" h="51435">
                <a:moveTo>
                  <a:pt x="107530" y="0"/>
                </a:moveTo>
                <a:lnTo>
                  <a:pt x="0" y="37477"/>
                </a:lnTo>
                <a:lnTo>
                  <a:pt x="4775" y="51130"/>
                </a:lnTo>
                <a:lnTo>
                  <a:pt x="112280" y="13639"/>
                </a:lnTo>
                <a:lnTo>
                  <a:pt x="107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24386" y="4563040"/>
            <a:ext cx="51435" cy="29845"/>
          </a:xfrm>
          <a:custGeom>
            <a:avLst/>
            <a:gdLst/>
            <a:ahLst/>
            <a:cxnLst/>
            <a:rect l="l" t="t" r="r" b="b"/>
            <a:pathLst>
              <a:path w="51435" h="29845">
                <a:moveTo>
                  <a:pt x="46164" y="0"/>
                </a:moveTo>
                <a:lnTo>
                  <a:pt x="0" y="16116"/>
                </a:lnTo>
                <a:lnTo>
                  <a:pt x="4737" y="29743"/>
                </a:lnTo>
                <a:lnTo>
                  <a:pt x="50939" y="13639"/>
                </a:lnTo>
                <a:lnTo>
                  <a:pt x="46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9577" y="4504618"/>
            <a:ext cx="74295" cy="38100"/>
          </a:xfrm>
          <a:custGeom>
            <a:avLst/>
            <a:gdLst/>
            <a:ahLst/>
            <a:cxnLst/>
            <a:rect l="l" t="t" r="r" b="b"/>
            <a:pathLst>
              <a:path w="74295" h="38100">
                <a:moveTo>
                  <a:pt x="73799" y="0"/>
                </a:moveTo>
                <a:lnTo>
                  <a:pt x="0" y="25717"/>
                </a:lnTo>
                <a:lnTo>
                  <a:pt x="9499" y="37744"/>
                </a:lnTo>
                <a:lnTo>
                  <a:pt x="73812" y="15290"/>
                </a:lnTo>
                <a:lnTo>
                  <a:pt x="737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3839" y="4490262"/>
            <a:ext cx="95885" cy="43815"/>
          </a:xfrm>
          <a:custGeom>
            <a:avLst/>
            <a:gdLst/>
            <a:ahLst/>
            <a:cxnLst/>
            <a:rect l="l" t="t" r="r" b="b"/>
            <a:pathLst>
              <a:path w="95885" h="43814">
                <a:moveTo>
                  <a:pt x="85991" y="0"/>
                </a:moveTo>
                <a:lnTo>
                  <a:pt x="0" y="30010"/>
                </a:lnTo>
                <a:lnTo>
                  <a:pt x="4762" y="43662"/>
                </a:lnTo>
                <a:lnTo>
                  <a:pt x="50927" y="27546"/>
                </a:lnTo>
                <a:lnTo>
                  <a:pt x="47028" y="16294"/>
                </a:lnTo>
                <a:lnTo>
                  <a:pt x="83168" y="16294"/>
                </a:lnTo>
                <a:lnTo>
                  <a:pt x="95402" y="12014"/>
                </a:lnTo>
                <a:lnTo>
                  <a:pt x="85991" y="0"/>
                </a:lnTo>
                <a:close/>
              </a:path>
              <a:path w="95885" h="43814">
                <a:moveTo>
                  <a:pt x="83168" y="16294"/>
                </a:moveTo>
                <a:lnTo>
                  <a:pt x="47028" y="16294"/>
                </a:lnTo>
                <a:lnTo>
                  <a:pt x="54851" y="26200"/>
                </a:lnTo>
                <a:lnTo>
                  <a:pt x="83168" y="162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02597" y="4455844"/>
            <a:ext cx="90805" cy="45720"/>
          </a:xfrm>
          <a:custGeom>
            <a:avLst/>
            <a:gdLst/>
            <a:ahLst/>
            <a:cxnLst/>
            <a:rect l="l" t="t" r="r" b="b"/>
            <a:pathLst>
              <a:path w="90804" h="45720">
                <a:moveTo>
                  <a:pt x="86004" y="0"/>
                </a:moveTo>
                <a:lnTo>
                  <a:pt x="0" y="29984"/>
                </a:lnTo>
                <a:lnTo>
                  <a:pt x="88" y="45237"/>
                </a:lnTo>
                <a:lnTo>
                  <a:pt x="40601" y="31114"/>
                </a:lnTo>
                <a:lnTo>
                  <a:pt x="40576" y="18338"/>
                </a:lnTo>
                <a:lnTo>
                  <a:pt x="77243" y="18338"/>
                </a:lnTo>
                <a:lnTo>
                  <a:pt x="90754" y="13627"/>
                </a:lnTo>
                <a:lnTo>
                  <a:pt x="86004" y="0"/>
                </a:lnTo>
                <a:close/>
              </a:path>
              <a:path w="90804" h="45720">
                <a:moveTo>
                  <a:pt x="77243" y="18338"/>
                </a:moveTo>
                <a:lnTo>
                  <a:pt x="40576" y="18338"/>
                </a:lnTo>
                <a:lnTo>
                  <a:pt x="44577" y="29730"/>
                </a:lnTo>
                <a:lnTo>
                  <a:pt x="77243" y="183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3572" y="4464306"/>
            <a:ext cx="85725" cy="40640"/>
          </a:xfrm>
          <a:custGeom>
            <a:avLst/>
            <a:gdLst/>
            <a:ahLst/>
            <a:cxnLst/>
            <a:rect l="l" t="t" r="r" b="b"/>
            <a:pathLst>
              <a:path w="85725" h="40639">
                <a:moveTo>
                  <a:pt x="76073" y="0"/>
                </a:moveTo>
                <a:lnTo>
                  <a:pt x="0" y="26530"/>
                </a:lnTo>
                <a:lnTo>
                  <a:pt x="4775" y="40182"/>
                </a:lnTo>
                <a:lnTo>
                  <a:pt x="85483" y="12014"/>
                </a:lnTo>
                <a:lnTo>
                  <a:pt x="76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62919" y="4514729"/>
            <a:ext cx="51435" cy="29845"/>
          </a:xfrm>
          <a:custGeom>
            <a:avLst/>
            <a:gdLst/>
            <a:ahLst/>
            <a:cxnLst/>
            <a:rect l="l" t="t" r="r" b="b"/>
            <a:pathLst>
              <a:path w="51435" h="29845">
                <a:moveTo>
                  <a:pt x="46189" y="0"/>
                </a:moveTo>
                <a:lnTo>
                  <a:pt x="0" y="16090"/>
                </a:lnTo>
                <a:lnTo>
                  <a:pt x="4787" y="29730"/>
                </a:lnTo>
                <a:lnTo>
                  <a:pt x="50965" y="13614"/>
                </a:lnTo>
                <a:lnTo>
                  <a:pt x="461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52661" y="4485280"/>
            <a:ext cx="51435" cy="29845"/>
          </a:xfrm>
          <a:custGeom>
            <a:avLst/>
            <a:gdLst/>
            <a:ahLst/>
            <a:cxnLst/>
            <a:rect l="l" t="t" r="r" b="b"/>
            <a:pathLst>
              <a:path w="51435" h="29845">
                <a:moveTo>
                  <a:pt x="46215" y="0"/>
                </a:moveTo>
                <a:lnTo>
                  <a:pt x="0" y="16103"/>
                </a:lnTo>
                <a:lnTo>
                  <a:pt x="4762" y="29743"/>
                </a:lnTo>
                <a:lnTo>
                  <a:pt x="50939" y="13639"/>
                </a:lnTo>
                <a:lnTo>
                  <a:pt x="46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2261" y="4426395"/>
            <a:ext cx="81280" cy="41910"/>
          </a:xfrm>
          <a:custGeom>
            <a:avLst/>
            <a:gdLst/>
            <a:ahLst/>
            <a:cxnLst/>
            <a:rect l="l" t="t" r="r" b="b"/>
            <a:pathLst>
              <a:path w="81279" h="41910">
                <a:moveTo>
                  <a:pt x="76073" y="0"/>
                </a:moveTo>
                <a:lnTo>
                  <a:pt x="0" y="26542"/>
                </a:lnTo>
                <a:lnTo>
                  <a:pt x="114" y="41795"/>
                </a:lnTo>
                <a:lnTo>
                  <a:pt x="80835" y="13665"/>
                </a:lnTo>
                <a:lnTo>
                  <a:pt x="76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83465" y="4562854"/>
            <a:ext cx="81915" cy="40640"/>
          </a:xfrm>
          <a:custGeom>
            <a:avLst/>
            <a:gdLst/>
            <a:ahLst/>
            <a:cxnLst/>
            <a:rect l="l" t="t" r="r" b="b"/>
            <a:pathLst>
              <a:path w="81914" h="40639">
                <a:moveTo>
                  <a:pt x="76974" y="0"/>
                </a:moveTo>
                <a:lnTo>
                  <a:pt x="0" y="26847"/>
                </a:lnTo>
                <a:lnTo>
                  <a:pt x="4762" y="40474"/>
                </a:lnTo>
                <a:lnTo>
                  <a:pt x="81762" y="13639"/>
                </a:lnTo>
                <a:lnTo>
                  <a:pt x="769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4097" y="4621886"/>
            <a:ext cx="81915" cy="40640"/>
          </a:xfrm>
          <a:custGeom>
            <a:avLst/>
            <a:gdLst/>
            <a:ahLst/>
            <a:cxnLst/>
            <a:rect l="l" t="t" r="r" b="b"/>
            <a:pathLst>
              <a:path w="81914" h="40639">
                <a:moveTo>
                  <a:pt x="76987" y="0"/>
                </a:moveTo>
                <a:lnTo>
                  <a:pt x="0" y="26873"/>
                </a:lnTo>
                <a:lnTo>
                  <a:pt x="4762" y="40525"/>
                </a:lnTo>
                <a:lnTo>
                  <a:pt x="81749" y="13639"/>
                </a:lnTo>
                <a:lnTo>
                  <a:pt x="76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30655" y="4603479"/>
            <a:ext cx="13335" cy="17145"/>
          </a:xfrm>
          <a:custGeom>
            <a:avLst/>
            <a:gdLst/>
            <a:ahLst/>
            <a:cxnLst/>
            <a:rect l="l" t="t" r="r" b="b"/>
            <a:pathLst>
              <a:path w="13335" h="17145">
                <a:moveTo>
                  <a:pt x="13208" y="0"/>
                </a:moveTo>
                <a:lnTo>
                  <a:pt x="0" y="4597"/>
                </a:lnTo>
                <a:lnTo>
                  <a:pt x="9486" y="16598"/>
                </a:lnTo>
                <a:lnTo>
                  <a:pt x="13220" y="15303"/>
                </a:lnTo>
                <a:lnTo>
                  <a:pt x="13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03844" y="4592463"/>
            <a:ext cx="81915" cy="40640"/>
          </a:xfrm>
          <a:custGeom>
            <a:avLst/>
            <a:gdLst/>
            <a:ahLst/>
            <a:cxnLst/>
            <a:rect l="l" t="t" r="r" b="b"/>
            <a:pathLst>
              <a:path w="81914" h="40639">
                <a:moveTo>
                  <a:pt x="76961" y="0"/>
                </a:moveTo>
                <a:lnTo>
                  <a:pt x="0" y="26847"/>
                </a:lnTo>
                <a:lnTo>
                  <a:pt x="4749" y="40474"/>
                </a:lnTo>
                <a:lnTo>
                  <a:pt x="81737" y="13639"/>
                </a:lnTo>
                <a:lnTo>
                  <a:pt x="76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10303" y="4570560"/>
            <a:ext cx="33655" cy="24130"/>
          </a:xfrm>
          <a:custGeom>
            <a:avLst/>
            <a:gdLst/>
            <a:ahLst/>
            <a:cxnLst/>
            <a:rect l="l" t="t" r="r" b="b"/>
            <a:pathLst>
              <a:path w="33654" h="24129">
                <a:moveTo>
                  <a:pt x="33413" y="0"/>
                </a:moveTo>
                <a:lnTo>
                  <a:pt x="0" y="11607"/>
                </a:lnTo>
                <a:lnTo>
                  <a:pt x="9499" y="23583"/>
                </a:lnTo>
                <a:lnTo>
                  <a:pt x="33426" y="15265"/>
                </a:lnTo>
                <a:lnTo>
                  <a:pt x="33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01600" y="4356808"/>
            <a:ext cx="92075" cy="45720"/>
          </a:xfrm>
          <a:custGeom>
            <a:avLst/>
            <a:gdLst/>
            <a:ahLst/>
            <a:cxnLst/>
            <a:rect l="l" t="t" r="r" b="b"/>
            <a:pathLst>
              <a:path w="92075" h="45720">
                <a:moveTo>
                  <a:pt x="87007" y="0"/>
                </a:moveTo>
                <a:lnTo>
                  <a:pt x="0" y="30327"/>
                </a:lnTo>
                <a:lnTo>
                  <a:pt x="114" y="45580"/>
                </a:lnTo>
                <a:lnTo>
                  <a:pt x="91757" y="13614"/>
                </a:lnTo>
                <a:lnTo>
                  <a:pt x="870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42254" y="4412374"/>
            <a:ext cx="96520" cy="44450"/>
          </a:xfrm>
          <a:custGeom>
            <a:avLst/>
            <a:gdLst/>
            <a:ahLst/>
            <a:cxnLst/>
            <a:rect l="l" t="t" r="r" b="b"/>
            <a:pathLst>
              <a:path w="96520" h="44450">
                <a:moveTo>
                  <a:pt x="86982" y="0"/>
                </a:moveTo>
                <a:lnTo>
                  <a:pt x="0" y="30327"/>
                </a:lnTo>
                <a:lnTo>
                  <a:pt x="4762" y="43992"/>
                </a:lnTo>
                <a:lnTo>
                  <a:pt x="96392" y="12026"/>
                </a:lnTo>
                <a:lnTo>
                  <a:pt x="86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1935" y="4386215"/>
            <a:ext cx="102235" cy="49530"/>
          </a:xfrm>
          <a:custGeom>
            <a:avLst/>
            <a:gdLst/>
            <a:ahLst/>
            <a:cxnLst/>
            <a:rect l="l" t="t" r="r" b="b"/>
            <a:pathLst>
              <a:path w="102235" h="49529">
                <a:moveTo>
                  <a:pt x="96939" y="0"/>
                </a:moveTo>
                <a:lnTo>
                  <a:pt x="0" y="33807"/>
                </a:lnTo>
                <a:lnTo>
                  <a:pt x="101" y="49060"/>
                </a:lnTo>
                <a:lnTo>
                  <a:pt x="101663" y="13652"/>
                </a:lnTo>
                <a:lnTo>
                  <a:pt x="96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52517" y="4438331"/>
            <a:ext cx="106680" cy="47625"/>
          </a:xfrm>
          <a:custGeom>
            <a:avLst/>
            <a:gdLst/>
            <a:ahLst/>
            <a:cxnLst/>
            <a:rect l="l" t="t" r="r" b="b"/>
            <a:pathLst>
              <a:path w="106679" h="47625">
                <a:moveTo>
                  <a:pt x="96913" y="0"/>
                </a:moveTo>
                <a:lnTo>
                  <a:pt x="0" y="33845"/>
                </a:lnTo>
                <a:lnTo>
                  <a:pt x="4749" y="47434"/>
                </a:lnTo>
                <a:lnTo>
                  <a:pt x="106324" y="12014"/>
                </a:lnTo>
                <a:lnTo>
                  <a:pt x="96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38733" y="4627745"/>
            <a:ext cx="51435" cy="29845"/>
          </a:xfrm>
          <a:custGeom>
            <a:avLst/>
            <a:gdLst/>
            <a:ahLst/>
            <a:cxnLst/>
            <a:rect l="l" t="t" r="r" b="b"/>
            <a:pathLst>
              <a:path w="51435" h="29845">
                <a:moveTo>
                  <a:pt x="46189" y="0"/>
                </a:moveTo>
                <a:lnTo>
                  <a:pt x="0" y="16128"/>
                </a:lnTo>
                <a:lnTo>
                  <a:pt x="4762" y="29768"/>
                </a:lnTo>
                <a:lnTo>
                  <a:pt x="50939" y="13665"/>
                </a:lnTo>
                <a:lnTo>
                  <a:pt x="461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56603" y="4465327"/>
            <a:ext cx="156845" cy="55880"/>
          </a:xfrm>
          <a:custGeom>
            <a:avLst/>
            <a:gdLst/>
            <a:ahLst/>
            <a:cxnLst/>
            <a:rect l="l" t="t" r="r" b="b"/>
            <a:pathLst>
              <a:path w="156845" h="55879">
                <a:moveTo>
                  <a:pt x="133407" y="0"/>
                </a:moveTo>
                <a:lnTo>
                  <a:pt x="121079" y="1592"/>
                </a:lnTo>
                <a:lnTo>
                  <a:pt x="108406" y="4664"/>
                </a:lnTo>
                <a:lnTo>
                  <a:pt x="92176" y="9973"/>
                </a:lnTo>
                <a:lnTo>
                  <a:pt x="0" y="42104"/>
                </a:lnTo>
                <a:lnTo>
                  <a:pt x="4775" y="55744"/>
                </a:lnTo>
                <a:lnTo>
                  <a:pt x="156298" y="2912"/>
                </a:lnTo>
                <a:lnTo>
                  <a:pt x="145207" y="301"/>
                </a:lnTo>
                <a:lnTo>
                  <a:pt x="133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6872" y="4479499"/>
            <a:ext cx="175260" cy="71120"/>
          </a:xfrm>
          <a:custGeom>
            <a:avLst/>
            <a:gdLst/>
            <a:ahLst/>
            <a:cxnLst/>
            <a:rect l="l" t="t" r="r" b="b"/>
            <a:pathLst>
              <a:path w="175260" h="71120">
                <a:moveTo>
                  <a:pt x="164490" y="0"/>
                </a:moveTo>
                <a:lnTo>
                  <a:pt x="0" y="57378"/>
                </a:lnTo>
                <a:lnTo>
                  <a:pt x="4762" y="71031"/>
                </a:lnTo>
                <a:lnTo>
                  <a:pt x="174726" y="11760"/>
                </a:lnTo>
                <a:lnTo>
                  <a:pt x="172072" y="7302"/>
                </a:lnTo>
                <a:lnTo>
                  <a:pt x="167055" y="2082"/>
                </a:lnTo>
                <a:lnTo>
                  <a:pt x="164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28472" y="4573408"/>
            <a:ext cx="136525" cy="55244"/>
          </a:xfrm>
          <a:custGeom>
            <a:avLst/>
            <a:gdLst/>
            <a:ahLst/>
            <a:cxnLst/>
            <a:rect l="l" t="t" r="r" b="b"/>
            <a:pathLst>
              <a:path w="136525" h="55245">
                <a:moveTo>
                  <a:pt x="117665" y="0"/>
                </a:moveTo>
                <a:lnTo>
                  <a:pt x="0" y="41020"/>
                </a:lnTo>
                <a:lnTo>
                  <a:pt x="4762" y="54686"/>
                </a:lnTo>
                <a:lnTo>
                  <a:pt x="136232" y="8801"/>
                </a:lnTo>
                <a:lnTo>
                  <a:pt x="131368" y="5181"/>
                </a:lnTo>
                <a:lnTo>
                  <a:pt x="122948" y="1193"/>
                </a:lnTo>
                <a:lnTo>
                  <a:pt x="1176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00319" y="4506386"/>
            <a:ext cx="51435" cy="31115"/>
          </a:xfrm>
          <a:custGeom>
            <a:avLst/>
            <a:gdLst/>
            <a:ahLst/>
            <a:cxnLst/>
            <a:rect l="l" t="t" r="r" b="b"/>
            <a:pathLst>
              <a:path w="51435" h="31114">
                <a:moveTo>
                  <a:pt x="48641" y="0"/>
                </a:moveTo>
                <a:lnTo>
                  <a:pt x="0" y="16954"/>
                </a:lnTo>
                <a:lnTo>
                  <a:pt x="4762" y="30632"/>
                </a:lnTo>
                <a:lnTo>
                  <a:pt x="51193" y="14414"/>
                </a:lnTo>
                <a:lnTo>
                  <a:pt x="51130" y="10782"/>
                </a:lnTo>
                <a:lnTo>
                  <a:pt x="50431" y="5067"/>
                </a:lnTo>
                <a:lnTo>
                  <a:pt x="486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31114" y="4595381"/>
            <a:ext cx="53975" cy="30480"/>
          </a:xfrm>
          <a:custGeom>
            <a:avLst/>
            <a:gdLst/>
            <a:ahLst/>
            <a:cxnLst/>
            <a:rect l="l" t="t" r="r" b="b"/>
            <a:pathLst>
              <a:path w="53975" h="30479">
                <a:moveTo>
                  <a:pt x="46647" y="0"/>
                </a:moveTo>
                <a:lnTo>
                  <a:pt x="0" y="16268"/>
                </a:lnTo>
                <a:lnTo>
                  <a:pt x="4762" y="29921"/>
                </a:lnTo>
                <a:lnTo>
                  <a:pt x="53797" y="12801"/>
                </a:lnTo>
                <a:lnTo>
                  <a:pt x="51765" y="7315"/>
                </a:lnTo>
                <a:lnTo>
                  <a:pt x="48983" y="2578"/>
                </a:lnTo>
                <a:lnTo>
                  <a:pt x="46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18208" y="4624459"/>
            <a:ext cx="172085" cy="73660"/>
          </a:xfrm>
          <a:custGeom>
            <a:avLst/>
            <a:gdLst/>
            <a:ahLst/>
            <a:cxnLst/>
            <a:rect l="l" t="t" r="r" b="b"/>
            <a:pathLst>
              <a:path w="172085" h="73660">
                <a:moveTo>
                  <a:pt x="170878" y="0"/>
                </a:moveTo>
                <a:lnTo>
                  <a:pt x="0" y="59575"/>
                </a:lnTo>
                <a:lnTo>
                  <a:pt x="4749" y="73240"/>
                </a:lnTo>
                <a:lnTo>
                  <a:pt x="170091" y="15544"/>
                </a:lnTo>
                <a:lnTo>
                  <a:pt x="170878" y="13068"/>
                </a:lnTo>
                <a:lnTo>
                  <a:pt x="171500" y="3721"/>
                </a:lnTo>
                <a:lnTo>
                  <a:pt x="1708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28463" y="4660581"/>
            <a:ext cx="151765" cy="66675"/>
          </a:xfrm>
          <a:custGeom>
            <a:avLst/>
            <a:gdLst/>
            <a:ahLst/>
            <a:cxnLst/>
            <a:rect l="l" t="t" r="r" b="b"/>
            <a:pathLst>
              <a:path w="151764" h="66675">
                <a:moveTo>
                  <a:pt x="151701" y="0"/>
                </a:moveTo>
                <a:lnTo>
                  <a:pt x="0" y="52895"/>
                </a:lnTo>
                <a:lnTo>
                  <a:pt x="4762" y="66547"/>
                </a:lnTo>
                <a:lnTo>
                  <a:pt x="111141" y="29288"/>
                </a:lnTo>
                <a:lnTo>
                  <a:pt x="123776" y="23644"/>
                </a:lnTo>
                <a:lnTo>
                  <a:pt x="134897" y="17032"/>
                </a:lnTo>
                <a:lnTo>
                  <a:pt x="144281" y="9226"/>
                </a:lnTo>
                <a:lnTo>
                  <a:pt x="1517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18206" y="4539221"/>
            <a:ext cx="131445" cy="59690"/>
          </a:xfrm>
          <a:custGeom>
            <a:avLst/>
            <a:gdLst/>
            <a:ahLst/>
            <a:cxnLst/>
            <a:rect l="l" t="t" r="r" b="b"/>
            <a:pathLst>
              <a:path w="131445" h="59689">
                <a:moveTo>
                  <a:pt x="131318" y="0"/>
                </a:moveTo>
                <a:lnTo>
                  <a:pt x="0" y="45758"/>
                </a:lnTo>
                <a:lnTo>
                  <a:pt x="4749" y="59423"/>
                </a:lnTo>
                <a:lnTo>
                  <a:pt x="122504" y="18364"/>
                </a:lnTo>
                <a:lnTo>
                  <a:pt x="126415" y="12788"/>
                </a:lnTo>
                <a:lnTo>
                  <a:pt x="129311" y="6604"/>
                </a:lnTo>
                <a:lnTo>
                  <a:pt x="1313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98529" y="5409228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698" y="0"/>
                </a:lnTo>
              </a:path>
            </a:pathLst>
          </a:custGeom>
          <a:ln w="37350">
            <a:solidFill>
              <a:srgbClr val="1140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221947" y="2848759"/>
            <a:ext cx="4667250" cy="199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935" marR="18224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950">
              <a:latin typeface="Times New Roman"/>
              <a:cs typeface="Times New Roman"/>
            </a:endParaRPr>
          </a:p>
          <a:p>
            <a:pPr marL="3662679" marR="4762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0" spc="-45" dirty="0">
                <a:solidFill>
                  <a:srgbClr val="FFFFFF"/>
                </a:solidFill>
                <a:latin typeface="HelvNeue Light for IBM"/>
                <a:cs typeface="HelvNeue Light for IBM"/>
              </a:rPr>
              <a:t>P</a:t>
            </a:r>
            <a:r>
              <a:rPr sz="1000" b="0" spc="-15" dirty="0">
                <a:solidFill>
                  <a:srgbClr val="FFFFFF"/>
                </a:solidFill>
                <a:latin typeface="HelvNeue Light for IBM"/>
                <a:cs typeface="HelvNeue Light for IBM"/>
              </a:rPr>
              <a:t>a</a:t>
            </a:r>
            <a:r>
              <a:rPr sz="1000" b="0" spc="20" dirty="0">
                <a:solidFill>
                  <a:srgbClr val="FFFFFF"/>
                </a:solidFill>
                <a:latin typeface="HelvNeue Light for IBM"/>
                <a:cs typeface="HelvNeue Light for IBM"/>
              </a:rPr>
              <a:t>r</a:t>
            </a:r>
            <a:r>
              <a:rPr sz="1000" b="0" spc="-10" dirty="0">
                <a:solidFill>
                  <a:srgbClr val="FFFFFF"/>
                </a:solidFill>
                <a:latin typeface="HelvNeue Light for IBM"/>
                <a:cs typeface="HelvNeue Light for IBM"/>
              </a:rPr>
              <a:t>tner</a:t>
            </a:r>
            <a:endParaRPr sz="1000">
              <a:latin typeface="HelvNeue Light for IBM"/>
              <a:cs typeface="HelvNeue Light for IBM"/>
            </a:endParaRPr>
          </a:p>
          <a:p>
            <a:pPr marR="5080" algn="r">
              <a:lnSpc>
                <a:spcPct val="100000"/>
              </a:lnSpc>
              <a:spcBef>
                <a:spcPts val="80"/>
              </a:spcBef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21947" y="4819467"/>
            <a:ext cx="857885" cy="52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3900"/>
              </a:lnSpc>
            </a:pPr>
            <a:r>
              <a:rPr sz="750" b="1" dirty="0">
                <a:solidFill>
                  <a:srgbClr val="114069"/>
                </a:solidFill>
                <a:latin typeface="HelvNeue Bold for IBM"/>
                <a:cs typeface="HelvNeue Bold for IBM"/>
              </a:rPr>
              <a:t>Manage</a:t>
            </a:r>
            <a:r>
              <a:rPr sz="750" b="1" spc="15" dirty="0">
                <a:solidFill>
                  <a:srgbClr val="114069"/>
                </a:solidFill>
                <a:latin typeface="HelvNeue Bold for IBM"/>
                <a:cs typeface="HelvNeue Bold for IBM"/>
              </a:rPr>
              <a:t>d</a:t>
            </a:r>
            <a:r>
              <a:rPr sz="750" b="1" spc="-10" dirty="0">
                <a:solidFill>
                  <a:srgbClr val="114069"/>
                </a:solidFill>
                <a:latin typeface="HelvNeue Bold for IBM"/>
                <a:cs typeface="HelvNeue Bold for IBM"/>
              </a:rPr>
              <a:t> </a:t>
            </a:r>
            <a:r>
              <a:rPr sz="750" b="1" spc="10" dirty="0">
                <a:solidFill>
                  <a:srgbClr val="114069"/>
                </a:solidFill>
                <a:latin typeface="HelvNeue Bold for IBM"/>
                <a:cs typeface="HelvNeue Bold for IBM"/>
              </a:rPr>
              <a:t>S</a:t>
            </a:r>
            <a:r>
              <a:rPr sz="750" b="1" dirty="0">
                <a:solidFill>
                  <a:srgbClr val="114069"/>
                </a:solidFill>
                <a:latin typeface="HelvNeue Bold for IBM"/>
                <a:cs typeface="HelvNeue Bold for IBM"/>
              </a:rPr>
              <a:t>e</a:t>
            </a:r>
            <a:r>
              <a:rPr sz="750" b="1" spc="40" dirty="0">
                <a:solidFill>
                  <a:srgbClr val="114069"/>
                </a:solidFill>
                <a:latin typeface="HelvNeue Bold for IBM"/>
                <a:cs typeface="HelvNeue Bold for IBM"/>
              </a:rPr>
              <a:t>r</a:t>
            </a:r>
            <a:r>
              <a:rPr sz="750" b="1" spc="-5" dirty="0">
                <a:solidFill>
                  <a:srgbClr val="114069"/>
                </a:solidFill>
                <a:latin typeface="HelvNeue Bold for IBM"/>
                <a:cs typeface="HelvNeue Bold for IBM"/>
              </a:rPr>
              <a:t>vices</a:t>
            </a:r>
            <a:r>
              <a:rPr sz="750" b="1" spc="-10" dirty="0">
                <a:solidFill>
                  <a:srgbClr val="114069"/>
                </a:solidFill>
                <a:latin typeface="HelvNeue Bold for IBM"/>
                <a:cs typeface="HelvNeue Bold for IBM"/>
              </a:rPr>
              <a:t> </a:t>
            </a:r>
            <a:r>
              <a:rPr sz="7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In</a:t>
            </a:r>
            <a:r>
              <a:rPr sz="700" b="0" spc="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f</a:t>
            </a:r>
            <a:r>
              <a:rPr sz="700" b="0" spc="-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rast</a:t>
            </a:r>
            <a:r>
              <a:rPr sz="700" b="0" spc="2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r</a:t>
            </a:r>
            <a:r>
              <a:rPr sz="7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uctu</a:t>
            </a:r>
            <a:r>
              <a:rPr sz="700" b="0" spc="-1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r</a:t>
            </a:r>
            <a:r>
              <a:rPr sz="7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e Pl</a:t>
            </a:r>
            <a:r>
              <a:rPr sz="700" b="0" spc="-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a</a:t>
            </a:r>
            <a:r>
              <a:rPr sz="700" b="0" spc="1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t</a:t>
            </a:r>
            <a:r>
              <a:rPr sz="700" b="0" spc="-2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f</a:t>
            </a:r>
            <a:r>
              <a:rPr sz="7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o</a:t>
            </a:r>
            <a:r>
              <a:rPr sz="700" b="0" spc="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r</a:t>
            </a:r>
            <a:r>
              <a:rPr sz="700" b="0" spc="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m</a:t>
            </a:r>
            <a:endParaRPr sz="700">
              <a:latin typeface="HelvNeue Light for IBM"/>
              <a:cs typeface="HelvNeue Light for IBM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700" b="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S</a:t>
            </a:r>
            <a:r>
              <a:rPr sz="700" b="0" spc="-1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o</a:t>
            </a:r>
            <a:r>
              <a:rPr sz="700" b="0" spc="4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f</a:t>
            </a:r>
            <a:r>
              <a:rPr sz="700" b="0" spc="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t</a:t>
            </a:r>
            <a:r>
              <a:rPr sz="700" b="0" spc="-10" dirty="0">
                <a:solidFill>
                  <a:srgbClr val="114069"/>
                </a:solidFill>
                <a:latin typeface="HelvNeue Light for IBM"/>
                <a:cs typeface="HelvNeue Light for IBM"/>
              </a:rPr>
              <a:t>w</a:t>
            </a:r>
            <a:r>
              <a:rPr sz="700" b="0" spc="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a</a:t>
            </a:r>
            <a:r>
              <a:rPr sz="700" b="0" spc="-15" dirty="0">
                <a:solidFill>
                  <a:srgbClr val="114069"/>
                </a:solidFill>
                <a:latin typeface="HelvNeue Light for IBM"/>
                <a:cs typeface="HelvNeue Light for IBM"/>
              </a:rPr>
              <a:t>re</a:t>
            </a:r>
            <a:endParaRPr sz="700">
              <a:latin typeface="HelvNeue Light for IBM"/>
              <a:cs typeface="HelvNeue Light for IBM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1800" y="1445275"/>
            <a:ext cx="20866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P</a:t>
            </a:r>
            <a:r>
              <a:rPr sz="1900" spc="1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e</a:t>
            </a:r>
            <a:r>
              <a:rPr sz="1900" spc="4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i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g with IBM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6</a:t>
            </a:fld>
            <a:endParaRPr spc="-10" dirty="0">
              <a:latin typeface="HelvNeue Medium for IBM"/>
              <a:cs typeface="HelvNeue Medium for IBM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0375" y="3087242"/>
          <a:ext cx="7766047" cy="150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579"/>
                <a:gridCol w="1538579"/>
                <a:gridCol w="1538579"/>
                <a:gridCol w="1538579"/>
                <a:gridCol w="1611731"/>
              </a:tblGrid>
              <a:tr h="545465">
                <a:tc>
                  <a:txBody>
                    <a:bodyPr/>
                    <a:lstStyle/>
                    <a:p>
                      <a:pPr marL="505459" marR="474345" indent="-18415">
                        <a:lnSpc>
                          <a:spcPct val="100000"/>
                        </a:lnSpc>
                      </a:pP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ull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 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f 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spc="55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3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i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gs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marL="468630" marR="454025" indent="-698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Dedic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ed 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ou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es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marL="491490" marR="398145" indent="-85725">
                        <a:lnSpc>
                          <a:spcPct val="100000"/>
                        </a:lnSpc>
                      </a:pP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l</a:t>
                      </a:r>
                      <a:r>
                        <a:rPr sz="1000" b="1" spc="-35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xible IBM fin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ci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g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marL="452755" marR="374650" indent="-7048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L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v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erage t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h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 IBM Br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marL="501650" marR="500380" indent="635">
                        <a:lnSpc>
                          <a:spcPct val="100000"/>
                        </a:lnSpc>
                      </a:pP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nh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ed m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2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-40" dirty="0">
                          <a:latin typeface="HelvNeue Bold for IBM"/>
                          <a:cs typeface="HelvNeue Bold for IBM"/>
                        </a:rPr>
                        <a:t>k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ti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g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9E9EA"/>
                    </a:solidFill>
                  </a:tcPr>
                </a:tc>
              </a:tr>
              <a:tr h="924215">
                <a:tc>
                  <a:txBody>
                    <a:bodyPr/>
                    <a:lstStyle/>
                    <a:p>
                      <a:pPr marL="3175" marR="106045">
                        <a:lnSpc>
                          <a:spcPct val="105200"/>
                        </a:lnSpc>
                      </a:pP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ems,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ag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,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, I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aS, </a:t>
                      </a:r>
                      <a:r>
                        <a:rPr sz="950" b="0" spc="-3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aS,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aS,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vi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es,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h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yb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id cloud i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eg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 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olution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6350">
                      <a:solidFill>
                        <a:srgbClr val="EAEBE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ers 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f </a:t>
                      </a:r>
                      <a:r>
                        <a:rPr sz="950" b="0" spc="35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x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elle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0489" marR="103505">
                        <a:lnSpc>
                          <a:spcPct val="1053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Busi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 d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elop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ep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nt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es,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echnic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chi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ects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EAEBEC"/>
                      </a:solidFill>
                      <a:prstDash val="solid"/>
                    </a:lnL>
                    <a:lnR w="6350">
                      <a:solidFill>
                        <a:srgbClr val="EAEBE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0489" marR="281940">
                        <a:lnSpc>
                          <a:spcPct val="1053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IBM Glob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in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ci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g, p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 as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ou g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ro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w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EAEBEC"/>
                      </a:solidFill>
                      <a:prstDash val="solid"/>
                    </a:lnL>
                    <a:lnR w="6350">
                      <a:solidFill>
                        <a:srgbClr val="EAEBE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0489" marR="215900">
                        <a:lnSpc>
                          <a:spcPct val="1052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naged Se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vi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 P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ro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vider achi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 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k, IBM 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o-b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54940" marR="810895">
                        <a:lnSpc>
                          <a:spcPct val="74100"/>
                        </a:lnSpc>
                      </a:pPr>
                      <a:r>
                        <a:rPr sz="1000" b="0" spc="-10" dirty="0">
                          <a:solidFill>
                            <a:srgbClr val="FFFFFF"/>
                          </a:solidFill>
                          <a:latin typeface="HelvNeue Light for IBM"/>
                          <a:cs typeface="HelvNeue Light for IBM"/>
                        </a:rPr>
                        <a:t>Advanced </a:t>
                      </a:r>
                      <a:r>
                        <a:rPr sz="1000" b="0" spc="-30" dirty="0">
                          <a:solidFill>
                            <a:srgbClr val="FFFFFF"/>
                          </a:solidFill>
                          <a:latin typeface="HelvNeue Light for IBM"/>
                          <a:cs typeface="HelvNeue Light for IBM"/>
                        </a:rPr>
                        <a:t>B</a:t>
                      </a:r>
                      <a:r>
                        <a:rPr sz="1000" b="0" spc="-10" dirty="0">
                          <a:solidFill>
                            <a:srgbClr val="FFFFFF"/>
                          </a:solidFill>
                          <a:latin typeface="HelvNeue Light for IBM"/>
                          <a:cs typeface="HelvNeue Light for IBM"/>
                        </a:rPr>
                        <a:t>usiness</a:t>
                      </a:r>
                      <a:endParaRPr sz="100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EAEBEC"/>
                      </a:solidFill>
                      <a:prstDash val="solid"/>
                    </a:lnL>
                    <a:lnR w="6350">
                      <a:solidFill>
                        <a:srgbClr val="EAEBE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0489" marR="136525">
                        <a:lnSpc>
                          <a:spcPct val="105200"/>
                        </a:lnSpc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30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 pl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nni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g, b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buildi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g, dem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ge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tion, 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30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 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u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EAEBE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7200" y="2633472"/>
          <a:ext cx="7759699" cy="377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6567"/>
                <a:gridCol w="2586565"/>
                <a:gridCol w="2586567"/>
              </a:tblGrid>
              <a:tr h="377698">
                <a:tc>
                  <a:txBody>
                    <a:bodyPr/>
                    <a:lstStyle/>
                    <a:p>
                      <a:pPr marL="59753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D</a:t>
                      </a:r>
                      <a:r>
                        <a:rPr sz="1000" b="1" spc="2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i</a:t>
                      </a:r>
                      <a:r>
                        <a:rPr sz="1000" b="1" spc="5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ti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ed </a:t>
                      </a:r>
                      <a:r>
                        <a:rPr sz="1000" b="1" spc="1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olutions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67686B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sz="1000" b="1" spc="1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uppo</a:t>
                      </a:r>
                      <a:r>
                        <a:rPr sz="1000" b="1" spc="6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t 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o G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-2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w </a:t>
                      </a:r>
                      <a:r>
                        <a:rPr sz="1000" b="1" spc="-13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Y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our Busi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1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s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67686B"/>
                    </a:solidFill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I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ea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e </a:t>
                      </a:r>
                      <a:r>
                        <a:rPr sz="1000" b="1" spc="-13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Y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our P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fi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bili</a:t>
                      </a:r>
                      <a:r>
                        <a:rPr sz="1000" b="1" spc="15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HelvNeue Bold for IBM"/>
                          <a:cs typeface="HelvNeue Bold for IBM"/>
                        </a:rPr>
                        <a:t>y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768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01936" y="3451090"/>
            <a:ext cx="1062990" cy="1069975"/>
          </a:xfrm>
          <a:custGeom>
            <a:avLst/>
            <a:gdLst/>
            <a:ahLst/>
            <a:cxnLst/>
            <a:rect l="l" t="t" r="r" b="b"/>
            <a:pathLst>
              <a:path w="1062990" h="1069975">
                <a:moveTo>
                  <a:pt x="0" y="0"/>
                </a:moveTo>
                <a:lnTo>
                  <a:pt x="1062647" y="1069949"/>
                </a:lnTo>
              </a:path>
            </a:pathLst>
          </a:custGeom>
          <a:ln w="17589">
            <a:solidFill>
              <a:srgbClr val="FECF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0629" y="3125106"/>
            <a:ext cx="0" cy="1541145"/>
          </a:xfrm>
          <a:custGeom>
            <a:avLst/>
            <a:gdLst/>
            <a:ahLst/>
            <a:cxnLst/>
            <a:rect l="l" t="t" r="r" b="b"/>
            <a:pathLst>
              <a:path h="1541145">
                <a:moveTo>
                  <a:pt x="0" y="1540840"/>
                </a:moveTo>
                <a:lnTo>
                  <a:pt x="0" y="0"/>
                </a:lnTo>
              </a:path>
            </a:pathLst>
          </a:custGeom>
          <a:ln w="17589">
            <a:solidFill>
              <a:srgbClr val="FECF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5686" y="2663501"/>
            <a:ext cx="565785" cy="565785"/>
          </a:xfrm>
          <a:custGeom>
            <a:avLst/>
            <a:gdLst/>
            <a:ahLst/>
            <a:cxnLst/>
            <a:rect l="l" t="t" r="r" b="b"/>
            <a:pathLst>
              <a:path w="565784" h="565785">
                <a:moveTo>
                  <a:pt x="282765" y="0"/>
                </a:moveTo>
                <a:lnTo>
                  <a:pt x="236898" y="3700"/>
                </a:lnTo>
                <a:lnTo>
                  <a:pt x="193387" y="14413"/>
                </a:lnTo>
                <a:lnTo>
                  <a:pt x="152816" y="31558"/>
                </a:lnTo>
                <a:lnTo>
                  <a:pt x="115765" y="54551"/>
                </a:lnTo>
                <a:lnTo>
                  <a:pt x="82818" y="82811"/>
                </a:lnTo>
                <a:lnTo>
                  <a:pt x="54555" y="115757"/>
                </a:lnTo>
                <a:lnTo>
                  <a:pt x="31560" y="152806"/>
                </a:lnTo>
                <a:lnTo>
                  <a:pt x="14415" y="193376"/>
                </a:lnTo>
                <a:lnTo>
                  <a:pt x="3700" y="236885"/>
                </a:lnTo>
                <a:lnTo>
                  <a:pt x="0" y="282752"/>
                </a:lnTo>
                <a:lnTo>
                  <a:pt x="937" y="305942"/>
                </a:lnTo>
                <a:lnTo>
                  <a:pt x="8217" y="350701"/>
                </a:lnTo>
                <a:lnTo>
                  <a:pt x="22220" y="392812"/>
                </a:lnTo>
                <a:lnTo>
                  <a:pt x="42363" y="431694"/>
                </a:lnTo>
                <a:lnTo>
                  <a:pt x="68065" y="466764"/>
                </a:lnTo>
                <a:lnTo>
                  <a:pt x="98742" y="497441"/>
                </a:lnTo>
                <a:lnTo>
                  <a:pt x="133814" y="523142"/>
                </a:lnTo>
                <a:lnTo>
                  <a:pt x="172698" y="543285"/>
                </a:lnTo>
                <a:lnTo>
                  <a:pt x="214812" y="557288"/>
                </a:lnTo>
                <a:lnTo>
                  <a:pt x="259573" y="564568"/>
                </a:lnTo>
                <a:lnTo>
                  <a:pt x="282765" y="565505"/>
                </a:lnTo>
                <a:lnTo>
                  <a:pt x="305955" y="564568"/>
                </a:lnTo>
                <a:lnTo>
                  <a:pt x="350713" y="557288"/>
                </a:lnTo>
                <a:lnTo>
                  <a:pt x="392825" y="543285"/>
                </a:lnTo>
                <a:lnTo>
                  <a:pt x="431707" y="523142"/>
                </a:lnTo>
                <a:lnTo>
                  <a:pt x="466777" y="497441"/>
                </a:lnTo>
                <a:lnTo>
                  <a:pt x="497454" y="466764"/>
                </a:lnTo>
                <a:lnTo>
                  <a:pt x="523155" y="431694"/>
                </a:lnTo>
                <a:lnTo>
                  <a:pt x="543298" y="392812"/>
                </a:lnTo>
                <a:lnTo>
                  <a:pt x="557300" y="350701"/>
                </a:lnTo>
                <a:lnTo>
                  <a:pt x="564580" y="305942"/>
                </a:lnTo>
                <a:lnTo>
                  <a:pt x="565518" y="282752"/>
                </a:lnTo>
                <a:lnTo>
                  <a:pt x="564580" y="259561"/>
                </a:lnTo>
                <a:lnTo>
                  <a:pt x="557300" y="214800"/>
                </a:lnTo>
                <a:lnTo>
                  <a:pt x="543298" y="172687"/>
                </a:lnTo>
                <a:lnTo>
                  <a:pt x="523155" y="133805"/>
                </a:lnTo>
                <a:lnTo>
                  <a:pt x="497454" y="98735"/>
                </a:lnTo>
                <a:lnTo>
                  <a:pt x="466777" y="68059"/>
                </a:lnTo>
                <a:lnTo>
                  <a:pt x="431707" y="42360"/>
                </a:lnTo>
                <a:lnTo>
                  <a:pt x="392825" y="22218"/>
                </a:lnTo>
                <a:lnTo>
                  <a:pt x="350713" y="8216"/>
                </a:lnTo>
                <a:lnTo>
                  <a:pt x="305955" y="937"/>
                </a:lnTo>
                <a:lnTo>
                  <a:pt x="282765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14539" y="2889821"/>
            <a:ext cx="39497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L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i</a:t>
            </a:r>
            <a:r>
              <a:rPr sz="7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v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Ch</a:t>
            </a:r>
            <a:r>
              <a:rPr sz="7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a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t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8436" y="3944423"/>
            <a:ext cx="1537970" cy="0"/>
          </a:xfrm>
          <a:custGeom>
            <a:avLst/>
            <a:gdLst/>
            <a:ahLst/>
            <a:cxnLst/>
            <a:rect l="l" t="t" r="r" b="b"/>
            <a:pathLst>
              <a:path w="1537970">
                <a:moveTo>
                  <a:pt x="0" y="0"/>
                </a:moveTo>
                <a:lnTo>
                  <a:pt x="1537423" y="0"/>
                </a:lnTo>
              </a:path>
            </a:pathLst>
          </a:custGeom>
          <a:ln w="17589">
            <a:solidFill>
              <a:srgbClr val="FECF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8900" y="3409854"/>
            <a:ext cx="1003935" cy="1009015"/>
          </a:xfrm>
          <a:custGeom>
            <a:avLst/>
            <a:gdLst/>
            <a:ahLst/>
            <a:cxnLst/>
            <a:rect l="l" t="t" r="r" b="b"/>
            <a:pathLst>
              <a:path w="1003934" h="1009014">
                <a:moveTo>
                  <a:pt x="0" y="1008697"/>
                </a:moveTo>
                <a:lnTo>
                  <a:pt x="1003312" y="0"/>
                </a:lnTo>
              </a:path>
            </a:pathLst>
          </a:custGeom>
          <a:ln w="17589">
            <a:solidFill>
              <a:srgbClr val="FECF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4655" y="4309779"/>
            <a:ext cx="565785" cy="565785"/>
          </a:xfrm>
          <a:custGeom>
            <a:avLst/>
            <a:gdLst/>
            <a:ahLst/>
            <a:cxnLst/>
            <a:rect l="l" t="t" r="r" b="b"/>
            <a:pathLst>
              <a:path w="565784" h="565785">
                <a:moveTo>
                  <a:pt x="282752" y="0"/>
                </a:moveTo>
                <a:lnTo>
                  <a:pt x="236889" y="3700"/>
                </a:lnTo>
                <a:lnTo>
                  <a:pt x="193381" y="14413"/>
                </a:lnTo>
                <a:lnTo>
                  <a:pt x="152811" y="31558"/>
                </a:lnTo>
                <a:lnTo>
                  <a:pt x="115763" y="54551"/>
                </a:lnTo>
                <a:lnTo>
                  <a:pt x="82816" y="82811"/>
                </a:lnTo>
                <a:lnTo>
                  <a:pt x="54555" y="115757"/>
                </a:lnTo>
                <a:lnTo>
                  <a:pt x="31560" y="152806"/>
                </a:lnTo>
                <a:lnTo>
                  <a:pt x="14415" y="193376"/>
                </a:lnTo>
                <a:lnTo>
                  <a:pt x="3700" y="236885"/>
                </a:lnTo>
                <a:lnTo>
                  <a:pt x="0" y="282752"/>
                </a:lnTo>
                <a:lnTo>
                  <a:pt x="937" y="305942"/>
                </a:lnTo>
                <a:lnTo>
                  <a:pt x="8217" y="350701"/>
                </a:lnTo>
                <a:lnTo>
                  <a:pt x="22220" y="392812"/>
                </a:lnTo>
                <a:lnTo>
                  <a:pt x="42363" y="431694"/>
                </a:lnTo>
                <a:lnTo>
                  <a:pt x="68063" y="466764"/>
                </a:lnTo>
                <a:lnTo>
                  <a:pt x="98740" y="497441"/>
                </a:lnTo>
                <a:lnTo>
                  <a:pt x="133811" y="523142"/>
                </a:lnTo>
                <a:lnTo>
                  <a:pt x="172693" y="543285"/>
                </a:lnTo>
                <a:lnTo>
                  <a:pt x="214804" y="557288"/>
                </a:lnTo>
                <a:lnTo>
                  <a:pt x="259562" y="564568"/>
                </a:lnTo>
                <a:lnTo>
                  <a:pt x="282752" y="565505"/>
                </a:lnTo>
                <a:lnTo>
                  <a:pt x="305942" y="564568"/>
                </a:lnTo>
                <a:lnTo>
                  <a:pt x="350701" y="557288"/>
                </a:lnTo>
                <a:lnTo>
                  <a:pt x="392812" y="543285"/>
                </a:lnTo>
                <a:lnTo>
                  <a:pt x="431694" y="523142"/>
                </a:lnTo>
                <a:lnTo>
                  <a:pt x="466764" y="497441"/>
                </a:lnTo>
                <a:lnTo>
                  <a:pt x="497441" y="466764"/>
                </a:lnTo>
                <a:lnTo>
                  <a:pt x="523142" y="431694"/>
                </a:lnTo>
                <a:lnTo>
                  <a:pt x="543285" y="392812"/>
                </a:lnTo>
                <a:lnTo>
                  <a:pt x="557288" y="350701"/>
                </a:lnTo>
                <a:lnTo>
                  <a:pt x="564568" y="305942"/>
                </a:lnTo>
                <a:lnTo>
                  <a:pt x="565505" y="282752"/>
                </a:lnTo>
                <a:lnTo>
                  <a:pt x="564568" y="259561"/>
                </a:lnTo>
                <a:lnTo>
                  <a:pt x="557288" y="214800"/>
                </a:lnTo>
                <a:lnTo>
                  <a:pt x="543285" y="172687"/>
                </a:lnTo>
                <a:lnTo>
                  <a:pt x="523142" y="133805"/>
                </a:lnTo>
                <a:lnTo>
                  <a:pt x="497441" y="98735"/>
                </a:lnTo>
                <a:lnTo>
                  <a:pt x="466764" y="68059"/>
                </a:lnTo>
                <a:lnTo>
                  <a:pt x="431694" y="42360"/>
                </a:lnTo>
                <a:lnTo>
                  <a:pt x="392812" y="22218"/>
                </a:lnTo>
                <a:lnTo>
                  <a:pt x="350701" y="8216"/>
                </a:lnTo>
                <a:lnTo>
                  <a:pt x="305942" y="937"/>
                </a:lnTo>
                <a:lnTo>
                  <a:pt x="282752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16859" y="4375143"/>
            <a:ext cx="26797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Soci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al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0089" y="4471860"/>
            <a:ext cx="30035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media/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9925" y="4568577"/>
            <a:ext cx="422909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a</a:t>
            </a:r>
            <a:r>
              <a:rPr sz="700" spc="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700" spc="-3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k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eting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41508" y="4665294"/>
            <a:ext cx="41846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education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52931" y="3661670"/>
            <a:ext cx="565785" cy="565785"/>
          </a:xfrm>
          <a:custGeom>
            <a:avLst/>
            <a:gdLst/>
            <a:ahLst/>
            <a:cxnLst/>
            <a:rect l="l" t="t" r="r" b="b"/>
            <a:pathLst>
              <a:path w="565785" h="565785">
                <a:moveTo>
                  <a:pt x="282752" y="0"/>
                </a:moveTo>
                <a:lnTo>
                  <a:pt x="236889" y="3700"/>
                </a:lnTo>
                <a:lnTo>
                  <a:pt x="193381" y="14413"/>
                </a:lnTo>
                <a:lnTo>
                  <a:pt x="152811" y="31558"/>
                </a:lnTo>
                <a:lnTo>
                  <a:pt x="115763" y="54551"/>
                </a:lnTo>
                <a:lnTo>
                  <a:pt x="82816" y="82811"/>
                </a:lnTo>
                <a:lnTo>
                  <a:pt x="54555" y="115757"/>
                </a:lnTo>
                <a:lnTo>
                  <a:pt x="31560" y="152806"/>
                </a:lnTo>
                <a:lnTo>
                  <a:pt x="14415" y="193376"/>
                </a:lnTo>
                <a:lnTo>
                  <a:pt x="3700" y="236885"/>
                </a:lnTo>
                <a:lnTo>
                  <a:pt x="0" y="282752"/>
                </a:lnTo>
                <a:lnTo>
                  <a:pt x="937" y="305944"/>
                </a:lnTo>
                <a:lnTo>
                  <a:pt x="8217" y="350706"/>
                </a:lnTo>
                <a:lnTo>
                  <a:pt x="22220" y="392819"/>
                </a:lnTo>
                <a:lnTo>
                  <a:pt x="42363" y="431703"/>
                </a:lnTo>
                <a:lnTo>
                  <a:pt x="68063" y="466775"/>
                </a:lnTo>
                <a:lnTo>
                  <a:pt x="98740" y="497453"/>
                </a:lnTo>
                <a:lnTo>
                  <a:pt x="133811" y="523154"/>
                </a:lnTo>
                <a:lnTo>
                  <a:pt x="172693" y="543297"/>
                </a:lnTo>
                <a:lnTo>
                  <a:pt x="214804" y="557300"/>
                </a:lnTo>
                <a:lnTo>
                  <a:pt x="259562" y="564580"/>
                </a:lnTo>
                <a:lnTo>
                  <a:pt x="282752" y="565518"/>
                </a:lnTo>
                <a:lnTo>
                  <a:pt x="305942" y="564580"/>
                </a:lnTo>
                <a:lnTo>
                  <a:pt x="350701" y="557300"/>
                </a:lnTo>
                <a:lnTo>
                  <a:pt x="392812" y="543297"/>
                </a:lnTo>
                <a:lnTo>
                  <a:pt x="431694" y="523154"/>
                </a:lnTo>
                <a:lnTo>
                  <a:pt x="466764" y="497453"/>
                </a:lnTo>
                <a:lnTo>
                  <a:pt x="497441" y="466775"/>
                </a:lnTo>
                <a:lnTo>
                  <a:pt x="523142" y="431703"/>
                </a:lnTo>
                <a:lnTo>
                  <a:pt x="543285" y="392819"/>
                </a:lnTo>
                <a:lnTo>
                  <a:pt x="557288" y="350706"/>
                </a:lnTo>
                <a:lnTo>
                  <a:pt x="564568" y="305944"/>
                </a:lnTo>
                <a:lnTo>
                  <a:pt x="565505" y="282752"/>
                </a:lnTo>
                <a:lnTo>
                  <a:pt x="564568" y="259561"/>
                </a:lnTo>
                <a:lnTo>
                  <a:pt x="557288" y="214800"/>
                </a:lnTo>
                <a:lnTo>
                  <a:pt x="543285" y="172687"/>
                </a:lnTo>
                <a:lnTo>
                  <a:pt x="523142" y="133805"/>
                </a:lnTo>
                <a:lnTo>
                  <a:pt x="497441" y="98735"/>
                </a:lnTo>
                <a:lnTo>
                  <a:pt x="466764" y="68059"/>
                </a:lnTo>
                <a:lnTo>
                  <a:pt x="431694" y="42360"/>
                </a:lnTo>
                <a:lnTo>
                  <a:pt x="392812" y="22218"/>
                </a:lnTo>
                <a:lnTo>
                  <a:pt x="350701" y="8216"/>
                </a:lnTo>
                <a:lnTo>
                  <a:pt x="305942" y="937"/>
                </a:lnTo>
                <a:lnTo>
                  <a:pt x="282752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15171" y="3850251"/>
            <a:ext cx="43751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 marR="5080" indent="-29209">
              <a:lnSpc>
                <a:spcPts val="760"/>
              </a:lnSpc>
            </a:pP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</a:t>
            </a:r>
            <a:r>
              <a:rPr sz="7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ngine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s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of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 the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w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ek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67578" y="4309084"/>
            <a:ext cx="565785" cy="565785"/>
          </a:xfrm>
          <a:custGeom>
            <a:avLst/>
            <a:gdLst/>
            <a:ahLst/>
            <a:cxnLst/>
            <a:rect l="l" t="t" r="r" b="b"/>
            <a:pathLst>
              <a:path w="565784" h="565785">
                <a:moveTo>
                  <a:pt x="282765" y="0"/>
                </a:moveTo>
                <a:lnTo>
                  <a:pt x="236898" y="3700"/>
                </a:lnTo>
                <a:lnTo>
                  <a:pt x="193387" y="14413"/>
                </a:lnTo>
                <a:lnTo>
                  <a:pt x="152816" y="31558"/>
                </a:lnTo>
                <a:lnTo>
                  <a:pt x="115765" y="54551"/>
                </a:lnTo>
                <a:lnTo>
                  <a:pt x="82818" y="82811"/>
                </a:lnTo>
                <a:lnTo>
                  <a:pt x="54555" y="115757"/>
                </a:lnTo>
                <a:lnTo>
                  <a:pt x="31560" y="152806"/>
                </a:lnTo>
                <a:lnTo>
                  <a:pt x="14415" y="193376"/>
                </a:lnTo>
                <a:lnTo>
                  <a:pt x="3700" y="236885"/>
                </a:lnTo>
                <a:lnTo>
                  <a:pt x="0" y="282752"/>
                </a:lnTo>
                <a:lnTo>
                  <a:pt x="937" y="305942"/>
                </a:lnTo>
                <a:lnTo>
                  <a:pt x="8217" y="350701"/>
                </a:lnTo>
                <a:lnTo>
                  <a:pt x="22220" y="392812"/>
                </a:lnTo>
                <a:lnTo>
                  <a:pt x="42363" y="431694"/>
                </a:lnTo>
                <a:lnTo>
                  <a:pt x="68065" y="466764"/>
                </a:lnTo>
                <a:lnTo>
                  <a:pt x="98742" y="497441"/>
                </a:lnTo>
                <a:lnTo>
                  <a:pt x="133814" y="523142"/>
                </a:lnTo>
                <a:lnTo>
                  <a:pt x="172698" y="543285"/>
                </a:lnTo>
                <a:lnTo>
                  <a:pt x="214812" y="557288"/>
                </a:lnTo>
                <a:lnTo>
                  <a:pt x="259573" y="564568"/>
                </a:lnTo>
                <a:lnTo>
                  <a:pt x="282765" y="565505"/>
                </a:lnTo>
                <a:lnTo>
                  <a:pt x="305955" y="564568"/>
                </a:lnTo>
                <a:lnTo>
                  <a:pt x="350713" y="557288"/>
                </a:lnTo>
                <a:lnTo>
                  <a:pt x="392825" y="543285"/>
                </a:lnTo>
                <a:lnTo>
                  <a:pt x="431707" y="523142"/>
                </a:lnTo>
                <a:lnTo>
                  <a:pt x="466777" y="497441"/>
                </a:lnTo>
                <a:lnTo>
                  <a:pt x="497454" y="466764"/>
                </a:lnTo>
                <a:lnTo>
                  <a:pt x="523155" y="431694"/>
                </a:lnTo>
                <a:lnTo>
                  <a:pt x="543298" y="392812"/>
                </a:lnTo>
                <a:lnTo>
                  <a:pt x="557300" y="350701"/>
                </a:lnTo>
                <a:lnTo>
                  <a:pt x="564580" y="305942"/>
                </a:lnTo>
                <a:lnTo>
                  <a:pt x="565518" y="282752"/>
                </a:lnTo>
                <a:lnTo>
                  <a:pt x="564580" y="259561"/>
                </a:lnTo>
                <a:lnTo>
                  <a:pt x="557300" y="214800"/>
                </a:lnTo>
                <a:lnTo>
                  <a:pt x="543298" y="172687"/>
                </a:lnTo>
                <a:lnTo>
                  <a:pt x="523155" y="133805"/>
                </a:lnTo>
                <a:lnTo>
                  <a:pt x="497454" y="98735"/>
                </a:lnTo>
                <a:lnTo>
                  <a:pt x="466777" y="68059"/>
                </a:lnTo>
                <a:lnTo>
                  <a:pt x="431707" y="42360"/>
                </a:lnTo>
                <a:lnTo>
                  <a:pt x="392825" y="22218"/>
                </a:lnTo>
                <a:lnTo>
                  <a:pt x="350713" y="8216"/>
                </a:lnTo>
                <a:lnTo>
                  <a:pt x="305955" y="937"/>
                </a:lnTo>
                <a:lnTo>
                  <a:pt x="282765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42413" y="4453642"/>
            <a:ext cx="4235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 marR="5080" indent="-8890" algn="just">
              <a:lnSpc>
                <a:spcPts val="760"/>
              </a:lnSpc>
            </a:pPr>
            <a:r>
              <a:rPr sz="7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a</a:t>
            </a:r>
            <a:r>
              <a:rPr sz="700" spc="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700" spc="-3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k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eting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ex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ecution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se</a:t>
            </a:r>
            <a:r>
              <a:rPr sz="700" spc="2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vices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35686" y="4625806"/>
            <a:ext cx="565785" cy="565785"/>
          </a:xfrm>
          <a:custGeom>
            <a:avLst/>
            <a:gdLst/>
            <a:ahLst/>
            <a:cxnLst/>
            <a:rect l="l" t="t" r="r" b="b"/>
            <a:pathLst>
              <a:path w="565784" h="565785">
                <a:moveTo>
                  <a:pt x="282765" y="0"/>
                </a:moveTo>
                <a:lnTo>
                  <a:pt x="236898" y="3700"/>
                </a:lnTo>
                <a:lnTo>
                  <a:pt x="193387" y="14415"/>
                </a:lnTo>
                <a:lnTo>
                  <a:pt x="152816" y="31560"/>
                </a:lnTo>
                <a:lnTo>
                  <a:pt x="115765" y="54555"/>
                </a:lnTo>
                <a:lnTo>
                  <a:pt x="82818" y="82816"/>
                </a:lnTo>
                <a:lnTo>
                  <a:pt x="54555" y="115763"/>
                </a:lnTo>
                <a:lnTo>
                  <a:pt x="31560" y="152811"/>
                </a:lnTo>
                <a:lnTo>
                  <a:pt x="14415" y="193381"/>
                </a:lnTo>
                <a:lnTo>
                  <a:pt x="3700" y="236889"/>
                </a:lnTo>
                <a:lnTo>
                  <a:pt x="0" y="282752"/>
                </a:lnTo>
                <a:lnTo>
                  <a:pt x="937" y="305942"/>
                </a:lnTo>
                <a:lnTo>
                  <a:pt x="8217" y="350702"/>
                </a:lnTo>
                <a:lnTo>
                  <a:pt x="22220" y="392814"/>
                </a:lnTo>
                <a:lnTo>
                  <a:pt x="42363" y="431698"/>
                </a:lnTo>
                <a:lnTo>
                  <a:pt x="68065" y="466770"/>
                </a:lnTo>
                <a:lnTo>
                  <a:pt x="98742" y="497448"/>
                </a:lnTo>
                <a:lnTo>
                  <a:pt x="133814" y="523151"/>
                </a:lnTo>
                <a:lnTo>
                  <a:pt x="172698" y="543296"/>
                </a:lnTo>
                <a:lnTo>
                  <a:pt x="214812" y="557299"/>
                </a:lnTo>
                <a:lnTo>
                  <a:pt x="259573" y="564580"/>
                </a:lnTo>
                <a:lnTo>
                  <a:pt x="282765" y="565518"/>
                </a:lnTo>
                <a:lnTo>
                  <a:pt x="305955" y="564580"/>
                </a:lnTo>
                <a:lnTo>
                  <a:pt x="350713" y="557299"/>
                </a:lnTo>
                <a:lnTo>
                  <a:pt x="392825" y="543296"/>
                </a:lnTo>
                <a:lnTo>
                  <a:pt x="431707" y="523151"/>
                </a:lnTo>
                <a:lnTo>
                  <a:pt x="466777" y="497448"/>
                </a:lnTo>
                <a:lnTo>
                  <a:pt x="497454" y="466770"/>
                </a:lnTo>
                <a:lnTo>
                  <a:pt x="523155" y="431698"/>
                </a:lnTo>
                <a:lnTo>
                  <a:pt x="543298" y="392814"/>
                </a:lnTo>
                <a:lnTo>
                  <a:pt x="557300" y="350702"/>
                </a:lnTo>
                <a:lnTo>
                  <a:pt x="564580" y="305942"/>
                </a:lnTo>
                <a:lnTo>
                  <a:pt x="565518" y="282752"/>
                </a:lnTo>
                <a:lnTo>
                  <a:pt x="564580" y="259562"/>
                </a:lnTo>
                <a:lnTo>
                  <a:pt x="557300" y="214804"/>
                </a:lnTo>
                <a:lnTo>
                  <a:pt x="543298" y="172693"/>
                </a:lnTo>
                <a:lnTo>
                  <a:pt x="523155" y="133811"/>
                </a:lnTo>
                <a:lnTo>
                  <a:pt x="497454" y="98740"/>
                </a:lnTo>
                <a:lnTo>
                  <a:pt x="466777" y="68063"/>
                </a:lnTo>
                <a:lnTo>
                  <a:pt x="431707" y="42363"/>
                </a:lnTo>
                <a:lnTo>
                  <a:pt x="392825" y="22220"/>
                </a:lnTo>
                <a:lnTo>
                  <a:pt x="350713" y="8217"/>
                </a:lnTo>
                <a:lnTo>
                  <a:pt x="305955" y="937"/>
                </a:lnTo>
                <a:lnTo>
                  <a:pt x="282765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05210" y="4761571"/>
            <a:ext cx="42164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3660" algn="just">
              <a:lnSpc>
                <a:spcPts val="760"/>
              </a:lnSpc>
            </a:pP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Digital co</a:t>
            </a:r>
            <a:r>
              <a:rPr sz="700" spc="-2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nt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</a:t>
            </a:r>
            <a:r>
              <a:rPr sz="700" spc="-2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n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t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 m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a</a:t>
            </a:r>
            <a:r>
              <a:rPr sz="700" spc="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700" spc="-3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k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eti</a:t>
            </a:r>
            <a:r>
              <a:rPr sz="700" spc="-2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n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g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10139" y="3661679"/>
            <a:ext cx="565785" cy="565785"/>
          </a:xfrm>
          <a:custGeom>
            <a:avLst/>
            <a:gdLst/>
            <a:ahLst/>
            <a:cxnLst/>
            <a:rect l="l" t="t" r="r" b="b"/>
            <a:pathLst>
              <a:path w="565784" h="565785">
                <a:moveTo>
                  <a:pt x="282752" y="0"/>
                </a:moveTo>
                <a:lnTo>
                  <a:pt x="236889" y="3700"/>
                </a:lnTo>
                <a:lnTo>
                  <a:pt x="193381" y="14413"/>
                </a:lnTo>
                <a:lnTo>
                  <a:pt x="152811" y="31558"/>
                </a:lnTo>
                <a:lnTo>
                  <a:pt x="115763" y="54551"/>
                </a:lnTo>
                <a:lnTo>
                  <a:pt x="82816" y="82811"/>
                </a:lnTo>
                <a:lnTo>
                  <a:pt x="54555" y="115757"/>
                </a:lnTo>
                <a:lnTo>
                  <a:pt x="31560" y="152806"/>
                </a:lnTo>
                <a:lnTo>
                  <a:pt x="14415" y="193376"/>
                </a:lnTo>
                <a:lnTo>
                  <a:pt x="3700" y="236885"/>
                </a:lnTo>
                <a:lnTo>
                  <a:pt x="0" y="282752"/>
                </a:lnTo>
                <a:lnTo>
                  <a:pt x="937" y="305942"/>
                </a:lnTo>
                <a:lnTo>
                  <a:pt x="8217" y="350701"/>
                </a:lnTo>
                <a:lnTo>
                  <a:pt x="22220" y="392812"/>
                </a:lnTo>
                <a:lnTo>
                  <a:pt x="42363" y="431694"/>
                </a:lnTo>
                <a:lnTo>
                  <a:pt x="68063" y="466764"/>
                </a:lnTo>
                <a:lnTo>
                  <a:pt x="98740" y="497441"/>
                </a:lnTo>
                <a:lnTo>
                  <a:pt x="133811" y="523142"/>
                </a:lnTo>
                <a:lnTo>
                  <a:pt x="172693" y="543285"/>
                </a:lnTo>
                <a:lnTo>
                  <a:pt x="214804" y="557288"/>
                </a:lnTo>
                <a:lnTo>
                  <a:pt x="259562" y="564568"/>
                </a:lnTo>
                <a:lnTo>
                  <a:pt x="282752" y="565505"/>
                </a:lnTo>
                <a:lnTo>
                  <a:pt x="305944" y="564568"/>
                </a:lnTo>
                <a:lnTo>
                  <a:pt x="350705" y="557288"/>
                </a:lnTo>
                <a:lnTo>
                  <a:pt x="392817" y="543285"/>
                </a:lnTo>
                <a:lnTo>
                  <a:pt x="431700" y="523142"/>
                </a:lnTo>
                <a:lnTo>
                  <a:pt x="466770" y="497441"/>
                </a:lnTo>
                <a:lnTo>
                  <a:pt x="497445" y="466764"/>
                </a:lnTo>
                <a:lnTo>
                  <a:pt x="523145" y="431694"/>
                </a:lnTo>
                <a:lnTo>
                  <a:pt x="543287" y="392812"/>
                </a:lnTo>
                <a:lnTo>
                  <a:pt x="557288" y="350701"/>
                </a:lnTo>
                <a:lnTo>
                  <a:pt x="564568" y="305942"/>
                </a:lnTo>
                <a:lnTo>
                  <a:pt x="565505" y="282752"/>
                </a:lnTo>
                <a:lnTo>
                  <a:pt x="564568" y="259561"/>
                </a:lnTo>
                <a:lnTo>
                  <a:pt x="557288" y="214800"/>
                </a:lnTo>
                <a:lnTo>
                  <a:pt x="543287" y="172687"/>
                </a:lnTo>
                <a:lnTo>
                  <a:pt x="523145" y="133805"/>
                </a:lnTo>
                <a:lnTo>
                  <a:pt x="497445" y="98735"/>
                </a:lnTo>
                <a:lnTo>
                  <a:pt x="466770" y="68059"/>
                </a:lnTo>
                <a:lnTo>
                  <a:pt x="431700" y="42360"/>
                </a:lnTo>
                <a:lnTo>
                  <a:pt x="392817" y="22218"/>
                </a:lnTo>
                <a:lnTo>
                  <a:pt x="350705" y="8216"/>
                </a:lnTo>
                <a:lnTo>
                  <a:pt x="305944" y="937"/>
                </a:lnTo>
                <a:lnTo>
                  <a:pt x="282752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68177" y="3806236"/>
            <a:ext cx="45720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510">
              <a:lnSpc>
                <a:spcPts val="760"/>
              </a:lnSpc>
            </a:pPr>
            <a:r>
              <a:rPr sz="7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a</a:t>
            </a:r>
            <a:r>
              <a:rPr sz="700" spc="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700" spc="-3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k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eting assets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and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35879" y="3999670"/>
            <a:ext cx="32067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f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undi</a:t>
            </a:r>
            <a:r>
              <a:rPr sz="7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n</a:t>
            </a: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g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31775" y="2969116"/>
            <a:ext cx="565785" cy="565785"/>
          </a:xfrm>
          <a:custGeom>
            <a:avLst/>
            <a:gdLst/>
            <a:ahLst/>
            <a:cxnLst/>
            <a:rect l="l" t="t" r="r" b="b"/>
            <a:pathLst>
              <a:path w="565784" h="565785">
                <a:moveTo>
                  <a:pt x="282765" y="0"/>
                </a:moveTo>
                <a:lnTo>
                  <a:pt x="236898" y="3700"/>
                </a:lnTo>
                <a:lnTo>
                  <a:pt x="193387" y="14413"/>
                </a:lnTo>
                <a:lnTo>
                  <a:pt x="152816" y="31558"/>
                </a:lnTo>
                <a:lnTo>
                  <a:pt x="115765" y="54551"/>
                </a:lnTo>
                <a:lnTo>
                  <a:pt x="82818" y="82811"/>
                </a:lnTo>
                <a:lnTo>
                  <a:pt x="54555" y="115757"/>
                </a:lnTo>
                <a:lnTo>
                  <a:pt x="31560" y="152806"/>
                </a:lnTo>
                <a:lnTo>
                  <a:pt x="14415" y="193376"/>
                </a:lnTo>
                <a:lnTo>
                  <a:pt x="3700" y="236885"/>
                </a:lnTo>
                <a:lnTo>
                  <a:pt x="0" y="282752"/>
                </a:lnTo>
                <a:lnTo>
                  <a:pt x="937" y="305942"/>
                </a:lnTo>
                <a:lnTo>
                  <a:pt x="8217" y="350701"/>
                </a:lnTo>
                <a:lnTo>
                  <a:pt x="22220" y="392812"/>
                </a:lnTo>
                <a:lnTo>
                  <a:pt x="42363" y="431694"/>
                </a:lnTo>
                <a:lnTo>
                  <a:pt x="68065" y="466764"/>
                </a:lnTo>
                <a:lnTo>
                  <a:pt x="98742" y="497441"/>
                </a:lnTo>
                <a:lnTo>
                  <a:pt x="133814" y="523142"/>
                </a:lnTo>
                <a:lnTo>
                  <a:pt x="172698" y="543285"/>
                </a:lnTo>
                <a:lnTo>
                  <a:pt x="214812" y="557288"/>
                </a:lnTo>
                <a:lnTo>
                  <a:pt x="259573" y="564568"/>
                </a:lnTo>
                <a:lnTo>
                  <a:pt x="282765" y="565505"/>
                </a:lnTo>
                <a:lnTo>
                  <a:pt x="305955" y="564568"/>
                </a:lnTo>
                <a:lnTo>
                  <a:pt x="350713" y="557288"/>
                </a:lnTo>
                <a:lnTo>
                  <a:pt x="392825" y="543285"/>
                </a:lnTo>
                <a:lnTo>
                  <a:pt x="431707" y="523142"/>
                </a:lnTo>
                <a:lnTo>
                  <a:pt x="466777" y="497441"/>
                </a:lnTo>
                <a:lnTo>
                  <a:pt x="497454" y="466764"/>
                </a:lnTo>
                <a:lnTo>
                  <a:pt x="523155" y="431694"/>
                </a:lnTo>
                <a:lnTo>
                  <a:pt x="543298" y="392812"/>
                </a:lnTo>
                <a:lnTo>
                  <a:pt x="557300" y="350701"/>
                </a:lnTo>
                <a:lnTo>
                  <a:pt x="564580" y="305942"/>
                </a:lnTo>
                <a:lnTo>
                  <a:pt x="565518" y="282752"/>
                </a:lnTo>
                <a:lnTo>
                  <a:pt x="564580" y="259561"/>
                </a:lnTo>
                <a:lnTo>
                  <a:pt x="557300" y="214800"/>
                </a:lnTo>
                <a:lnTo>
                  <a:pt x="543298" y="172687"/>
                </a:lnTo>
                <a:lnTo>
                  <a:pt x="523155" y="133805"/>
                </a:lnTo>
                <a:lnTo>
                  <a:pt x="497454" y="98735"/>
                </a:lnTo>
                <a:lnTo>
                  <a:pt x="466777" y="68059"/>
                </a:lnTo>
                <a:lnTo>
                  <a:pt x="431707" y="42360"/>
                </a:lnTo>
                <a:lnTo>
                  <a:pt x="392825" y="22218"/>
                </a:lnTo>
                <a:lnTo>
                  <a:pt x="350713" y="8216"/>
                </a:lnTo>
                <a:lnTo>
                  <a:pt x="305955" y="937"/>
                </a:lnTo>
                <a:lnTo>
                  <a:pt x="282765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502477" y="3087281"/>
            <a:ext cx="413384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</a:t>
            </a:r>
            <a:r>
              <a:rPr sz="7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a</a:t>
            </a:r>
            <a:r>
              <a:rPr sz="700" spc="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</a:t>
            </a:r>
            <a:r>
              <a:rPr sz="700" spc="-4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k</a:t>
            </a:r>
            <a:r>
              <a:rPr sz="700" spc="-3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</a:t>
            </a:r>
            <a:r>
              <a:rPr sz="700" spc="-2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ting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50022" y="3183999"/>
            <a:ext cx="518159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1605">
              <a:lnSpc>
                <a:spcPts val="760"/>
              </a:lnSpc>
            </a:pPr>
            <a:r>
              <a:rPr sz="700" spc="-2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plans </a:t>
            </a:r>
            <a:r>
              <a:rPr sz="700" spc="-2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d</a:t>
            </a:r>
            <a:r>
              <a:rPr sz="700" spc="-4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ev</a:t>
            </a:r>
            <a:r>
              <a:rPr sz="700" spc="-2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elopme</a:t>
            </a:r>
            <a:r>
              <a:rPr sz="700" spc="-4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n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t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67869" y="2946255"/>
            <a:ext cx="565785" cy="565785"/>
          </a:xfrm>
          <a:custGeom>
            <a:avLst/>
            <a:gdLst/>
            <a:ahLst/>
            <a:cxnLst/>
            <a:rect l="l" t="t" r="r" b="b"/>
            <a:pathLst>
              <a:path w="565784" h="565785">
                <a:moveTo>
                  <a:pt x="282752" y="0"/>
                </a:moveTo>
                <a:lnTo>
                  <a:pt x="236889" y="3700"/>
                </a:lnTo>
                <a:lnTo>
                  <a:pt x="193381" y="14413"/>
                </a:lnTo>
                <a:lnTo>
                  <a:pt x="152811" y="31558"/>
                </a:lnTo>
                <a:lnTo>
                  <a:pt x="115763" y="54551"/>
                </a:lnTo>
                <a:lnTo>
                  <a:pt x="82816" y="82811"/>
                </a:lnTo>
                <a:lnTo>
                  <a:pt x="54555" y="115757"/>
                </a:lnTo>
                <a:lnTo>
                  <a:pt x="31560" y="152806"/>
                </a:lnTo>
                <a:lnTo>
                  <a:pt x="14415" y="193376"/>
                </a:lnTo>
                <a:lnTo>
                  <a:pt x="3700" y="236885"/>
                </a:lnTo>
                <a:lnTo>
                  <a:pt x="0" y="282752"/>
                </a:lnTo>
                <a:lnTo>
                  <a:pt x="937" y="305942"/>
                </a:lnTo>
                <a:lnTo>
                  <a:pt x="8217" y="350701"/>
                </a:lnTo>
                <a:lnTo>
                  <a:pt x="22220" y="392812"/>
                </a:lnTo>
                <a:lnTo>
                  <a:pt x="42363" y="431694"/>
                </a:lnTo>
                <a:lnTo>
                  <a:pt x="68063" y="466764"/>
                </a:lnTo>
                <a:lnTo>
                  <a:pt x="98740" y="497441"/>
                </a:lnTo>
                <a:lnTo>
                  <a:pt x="133811" y="523142"/>
                </a:lnTo>
                <a:lnTo>
                  <a:pt x="172693" y="543285"/>
                </a:lnTo>
                <a:lnTo>
                  <a:pt x="214804" y="557288"/>
                </a:lnTo>
                <a:lnTo>
                  <a:pt x="259562" y="564568"/>
                </a:lnTo>
                <a:lnTo>
                  <a:pt x="282752" y="565505"/>
                </a:lnTo>
                <a:lnTo>
                  <a:pt x="305942" y="564568"/>
                </a:lnTo>
                <a:lnTo>
                  <a:pt x="350701" y="557288"/>
                </a:lnTo>
                <a:lnTo>
                  <a:pt x="392812" y="543285"/>
                </a:lnTo>
                <a:lnTo>
                  <a:pt x="431694" y="523142"/>
                </a:lnTo>
                <a:lnTo>
                  <a:pt x="466764" y="497441"/>
                </a:lnTo>
                <a:lnTo>
                  <a:pt x="497441" y="466764"/>
                </a:lnTo>
                <a:lnTo>
                  <a:pt x="523142" y="431694"/>
                </a:lnTo>
                <a:lnTo>
                  <a:pt x="543285" y="392812"/>
                </a:lnTo>
                <a:lnTo>
                  <a:pt x="557288" y="350701"/>
                </a:lnTo>
                <a:lnTo>
                  <a:pt x="564568" y="305942"/>
                </a:lnTo>
                <a:lnTo>
                  <a:pt x="565505" y="282752"/>
                </a:lnTo>
                <a:lnTo>
                  <a:pt x="564568" y="259561"/>
                </a:lnTo>
                <a:lnTo>
                  <a:pt x="557288" y="214800"/>
                </a:lnTo>
                <a:lnTo>
                  <a:pt x="543285" y="172687"/>
                </a:lnTo>
                <a:lnTo>
                  <a:pt x="523142" y="133805"/>
                </a:lnTo>
                <a:lnTo>
                  <a:pt x="497441" y="98735"/>
                </a:lnTo>
                <a:lnTo>
                  <a:pt x="466764" y="68059"/>
                </a:lnTo>
                <a:lnTo>
                  <a:pt x="431694" y="42360"/>
                </a:lnTo>
                <a:lnTo>
                  <a:pt x="392812" y="22218"/>
                </a:lnTo>
                <a:lnTo>
                  <a:pt x="350701" y="8216"/>
                </a:lnTo>
                <a:lnTo>
                  <a:pt x="305942" y="937"/>
                </a:lnTo>
                <a:lnTo>
                  <a:pt x="282752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238875" y="3121467"/>
            <a:ext cx="21272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MSP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30610" y="3218184"/>
            <a:ext cx="231140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m</a:t>
            </a:r>
            <a:r>
              <a:rPr sz="700" spc="-5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a</a:t>
            </a:r>
            <a:r>
              <a:rPr sz="700" spc="0" dirty="0">
                <a:solidFill>
                  <a:srgbClr val="FFFFFF"/>
                </a:solidFill>
                <a:latin typeface="HelvNeue Medium for IBM"/>
                <a:cs typeface="HelvNeue Medium for IBM"/>
              </a:rPr>
              <a:t>rk</a:t>
            </a:r>
            <a:endParaRPr sz="700">
              <a:latin typeface="HelvNeue Medium for IBM"/>
              <a:cs typeface="HelvNeue Medium for IB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62191" y="3454958"/>
            <a:ext cx="936739" cy="936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574" y="3537343"/>
            <a:ext cx="771979" cy="77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02629" y="3722891"/>
            <a:ext cx="66230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 marR="5080" indent="-109855">
              <a:lnSpc>
                <a:spcPts val="1180"/>
              </a:lnSpc>
            </a:pPr>
            <a:r>
              <a:rPr sz="1100" dirty="0">
                <a:solidFill>
                  <a:srgbClr val="231F20"/>
                </a:solidFill>
                <a:latin typeface="HelvNeue Medium for IBM"/>
                <a:cs typeface="HelvNeue Medium for IBM"/>
              </a:rPr>
              <a:t>M</a:t>
            </a:r>
            <a:r>
              <a:rPr sz="1100" spc="10" dirty="0">
                <a:solidFill>
                  <a:srgbClr val="231F20"/>
                </a:solidFill>
                <a:latin typeface="HelvNeue Medium for IBM"/>
                <a:cs typeface="HelvNeue Medium for IBM"/>
              </a:rPr>
              <a:t>a</a:t>
            </a:r>
            <a:r>
              <a:rPr sz="1100" spc="25" dirty="0">
                <a:solidFill>
                  <a:srgbClr val="231F20"/>
                </a:solidFill>
                <a:latin typeface="HelvNeue Medium for IBM"/>
                <a:cs typeface="HelvNeue Medium for IBM"/>
              </a:rPr>
              <a:t>r</a:t>
            </a:r>
            <a:r>
              <a:rPr sz="1100" spc="-40" dirty="0">
                <a:solidFill>
                  <a:srgbClr val="231F20"/>
                </a:solidFill>
                <a:latin typeface="HelvNeue Medium for IBM"/>
                <a:cs typeface="HelvNeue Medium for IBM"/>
              </a:rPr>
              <a:t>k</a:t>
            </a:r>
            <a:r>
              <a:rPr sz="1100" dirty="0">
                <a:solidFill>
                  <a:srgbClr val="231F20"/>
                </a:solidFill>
                <a:latin typeface="HelvNeue Medium for IBM"/>
                <a:cs typeface="HelvNeue Medium for IBM"/>
              </a:rPr>
              <a:t>eting launch</a:t>
            </a:r>
            <a:endParaRPr sz="1100">
              <a:latin typeface="HelvNeue Medium for IBM"/>
              <a:cs typeface="HelvNeue Medium for IB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98313" y="4021694"/>
            <a:ext cx="26924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231F20"/>
                </a:solidFill>
                <a:latin typeface="HelvNeue Medium for IBM"/>
                <a:cs typeface="HelvNeue Medium for IBM"/>
              </a:rPr>
              <a:t>pad</a:t>
            </a:r>
            <a:endParaRPr sz="1100">
              <a:latin typeface="HelvNeue Medium for IBM"/>
              <a:cs typeface="HelvNeue Medium for IB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4500" y="1985527"/>
            <a:ext cx="59563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T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 MSP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25" dirty="0">
                <a:latin typeface="HelvNeue Bold for IBM"/>
                <a:cs typeface="HelvNeue Bold for IBM"/>
              </a:rPr>
              <a:t>r</a:t>
            </a:r>
            <a:r>
              <a:rPr sz="1000" b="1" spc="-40" dirty="0">
                <a:latin typeface="HelvNeue Bold for IBM"/>
                <a:cs typeface="HelvNeue Bold for IBM"/>
              </a:rPr>
              <a:t>k</a:t>
            </a:r>
            <a:r>
              <a:rPr sz="1000" b="1" spc="-1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ti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</a:t>
            </a:r>
            <a:r>
              <a:rPr sz="1000" b="1" u="sng" spc="30" dirty="0">
                <a:solidFill>
                  <a:srgbClr val="215E9E"/>
                </a:solidFill>
                <a:latin typeface="HelvNeue Bold for IBM"/>
                <a:cs typeface="HelvNeue Bold for IBM"/>
                <a:hlinkClick r:id="rId5"/>
              </a:rPr>
              <a:t>L</a:t>
            </a:r>
            <a:r>
              <a:rPr sz="1000" b="1" u="sng" spc="-5" dirty="0">
                <a:solidFill>
                  <a:srgbClr val="215E9E"/>
                </a:solidFill>
                <a:latin typeface="HelvNeue Bold for IBM"/>
                <a:cs typeface="HelvNeue Bold for IBM"/>
                <a:hlinkClick r:id="rId5"/>
              </a:rPr>
              <a:t>a</a:t>
            </a:r>
            <a:r>
              <a:rPr sz="1000" b="1" u="sng" dirty="0">
                <a:solidFill>
                  <a:srgbClr val="215E9E"/>
                </a:solidFill>
                <a:latin typeface="HelvNeue Bold for IBM"/>
                <a:cs typeface="HelvNeue Bold for IBM"/>
                <a:hlinkClick r:id="rId5"/>
              </a:rPr>
              <a:t>u</a:t>
            </a:r>
            <a:r>
              <a:rPr sz="1000" b="1" u="sng" spc="-5" dirty="0">
                <a:solidFill>
                  <a:srgbClr val="215E9E"/>
                </a:solidFill>
                <a:latin typeface="HelvNeue Bold for IBM"/>
                <a:cs typeface="HelvNeue Bold for IBM"/>
                <a:hlinkClick r:id="rId5"/>
              </a:rPr>
              <a:t>n</a:t>
            </a:r>
            <a:r>
              <a:rPr sz="1000" b="1" u="sng" dirty="0">
                <a:solidFill>
                  <a:srgbClr val="215E9E"/>
                </a:solidFill>
                <a:latin typeface="HelvNeue Bold for IBM"/>
                <a:cs typeface="HelvNeue Bold for IBM"/>
                <a:hlinkClick r:id="rId5"/>
              </a:rPr>
              <a:t>ch </a:t>
            </a:r>
            <a:r>
              <a:rPr sz="1000" b="1" u="sng" spc="-10" dirty="0">
                <a:solidFill>
                  <a:srgbClr val="215E9E"/>
                </a:solidFill>
                <a:latin typeface="HelvNeue Bold for IBM"/>
                <a:cs typeface="HelvNeue Bold for IBM"/>
                <a:hlinkClick r:id="rId5"/>
              </a:rPr>
              <a:t>P</a:t>
            </a:r>
            <a:r>
              <a:rPr sz="1000" b="1" u="sng" dirty="0">
                <a:solidFill>
                  <a:srgbClr val="215E9E"/>
                </a:solidFill>
                <a:latin typeface="HelvNeue Bold for IBM"/>
                <a:cs typeface="HelvNeue Bold for IBM"/>
                <a:hlinkClick r:id="rId5"/>
              </a:rPr>
              <a:t>ad</a:t>
            </a:r>
            <a:r>
              <a:rPr sz="1000" b="1" dirty="0">
                <a:solidFill>
                  <a:srgbClr val="215E9E"/>
                </a:solidFill>
                <a:latin typeface="HelvNeue Bold for IBM"/>
                <a:cs typeface="HelvNeue Bold for IBM"/>
              </a:rPr>
              <a:t> </a:t>
            </a:r>
            <a:r>
              <a:rPr sz="1000" b="1" dirty="0">
                <a:latin typeface="HelvNeue Bold for IBM"/>
                <a:cs typeface="HelvNeue Bold for IBM"/>
              </a:rPr>
              <a:t>is a 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ompl</a:t>
            </a:r>
            <a:r>
              <a:rPr sz="1000" b="1" spc="-10" dirty="0">
                <a:latin typeface="HelvNeue Bold for IBM"/>
                <a:cs typeface="HelvNeue Bold for IBM"/>
              </a:rPr>
              <a:t>e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1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t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f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25" dirty="0">
                <a:latin typeface="HelvNeue Bold for IBM"/>
                <a:cs typeface="HelvNeue Bold for IBM"/>
              </a:rPr>
              <a:t>r</a:t>
            </a:r>
            <a:r>
              <a:rPr sz="1000" b="1" spc="-40" dirty="0">
                <a:latin typeface="HelvNeue Bold for IBM"/>
                <a:cs typeface="HelvNeue Bold for IBM"/>
              </a:rPr>
              <a:t>k</a:t>
            </a:r>
            <a:r>
              <a:rPr sz="1000" b="1" spc="-1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ti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ools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c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p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bilities 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t </a:t>
            </a:r>
            <a:r>
              <a:rPr sz="1000" b="1" spc="-25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our dispos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l.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7200" y="4653279"/>
            <a:ext cx="4855210" cy="1701164"/>
          </a:xfrm>
          <a:prstGeom prst="rect">
            <a:avLst/>
          </a:prstGeom>
          <a:solidFill>
            <a:srgbClr val="ECECED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W</a:t>
            </a:r>
            <a:r>
              <a:rPr sz="1000" b="1" dirty="0">
                <a:latin typeface="HelvNeue Bold for IBM"/>
                <a:cs typeface="HelvNeue Bold for IBM"/>
              </a:rPr>
              <a:t>h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t is i</a:t>
            </a:r>
            <a:r>
              <a:rPr sz="1000" b="1" spc="-10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cluded:</a:t>
            </a:r>
            <a:endParaRPr sz="1000">
              <a:latin typeface="HelvNeue Bold for IBM"/>
              <a:cs typeface="HelvNeue Bold for IBM"/>
            </a:endParaRPr>
          </a:p>
          <a:p>
            <a:pPr marL="26035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260985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Soci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edia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“bo</a:t>
            </a:r>
            <a:r>
              <a:rPr sz="950" b="0" spc="-2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t 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0" dirty="0">
                <a:latin typeface="HelvNeue Light for IBM"/>
                <a:cs typeface="HelvNeue Light for IBM"/>
              </a:rPr>
              <a:t>mp</a:t>
            </a:r>
            <a:r>
              <a:rPr sz="950" b="0" spc="-45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”</a:t>
            </a:r>
            <a:endParaRPr sz="950">
              <a:latin typeface="HelvNeue Light for IBM"/>
              <a:cs typeface="HelvNeue Light for IBM"/>
            </a:endParaRPr>
          </a:p>
          <a:p>
            <a:pPr marL="26035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260985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e-built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empl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es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0" dirty="0">
                <a:latin typeface="HelvNeue Light for IBM"/>
                <a:cs typeface="HelvNeue Light for IBM"/>
              </a:rPr>
              <a:t>f</a:t>
            </a:r>
            <a:r>
              <a:rPr sz="950" b="0" spc="-10" dirty="0">
                <a:latin typeface="HelvNeue Light for IBM"/>
                <a:cs typeface="HelvNeue Light for IBM"/>
              </a:rPr>
              <a:t>u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30" dirty="0">
                <a:latin typeface="HelvNeue Light for IBM"/>
                <a:cs typeface="HelvNeue Light for IBM"/>
              </a:rPr>
              <a:t>f</a:t>
            </a:r>
            <a:r>
              <a:rPr sz="950" b="0" spc="-5" dirty="0">
                <a:latin typeface="HelvNeue Light for IBM"/>
                <a:cs typeface="HelvNeue Light for IBM"/>
              </a:rPr>
              <a:t>or joi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g/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o-m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activities</a:t>
            </a:r>
            <a:endParaRPr sz="950">
              <a:latin typeface="HelvNeue Light for IBM"/>
              <a:cs typeface="HelvNeue Light for IBM"/>
            </a:endParaRPr>
          </a:p>
          <a:p>
            <a:pPr marL="26035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260985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Se</a:t>
            </a:r>
            <a:r>
              <a:rPr sz="950" b="0" dirty="0">
                <a:latin typeface="HelvNeue Light for IBM"/>
                <a:cs typeface="HelvNeue Light for IBM"/>
              </a:rPr>
              <a:t>l</a:t>
            </a:r>
            <a:r>
              <a:rPr sz="950" b="0" spc="-5" dirty="0">
                <a:latin typeface="HelvNeue Light for IBM"/>
                <a:cs typeface="HelvNeue Light for IBM"/>
              </a:rPr>
              <a:t>f-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4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vi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ool</a:t>
            </a:r>
            <a:r>
              <a:rPr sz="950" b="0" dirty="0">
                <a:latin typeface="HelvNeue Light for IBM"/>
                <a:cs typeface="HelvNeue Light for IBM"/>
              </a:rPr>
              <a:t>k</a:t>
            </a:r>
            <a:r>
              <a:rPr sz="950" b="0" spc="-5" dirty="0">
                <a:latin typeface="HelvNeue Light for IBM"/>
                <a:cs typeface="HelvNeue Light for IBM"/>
              </a:rPr>
              <a:t>it</a:t>
            </a:r>
            <a:endParaRPr sz="950">
              <a:latin typeface="HelvNeue Light for IBM"/>
              <a:cs typeface="HelvNeue Light for IBM"/>
            </a:endParaRPr>
          </a:p>
          <a:p>
            <a:pPr marL="26035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260985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Digi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endParaRPr sz="950">
              <a:latin typeface="HelvNeue Light for IBM"/>
              <a:cs typeface="HelvNeue Light for IBM"/>
            </a:endParaRPr>
          </a:p>
          <a:p>
            <a:pPr marL="26035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260985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Email,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eb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oci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0" dirty="0">
                <a:latin typeface="HelvNeue Light for IBM"/>
                <a:cs typeface="HelvNeue Light for IBM"/>
              </a:rPr>
              <a:t>au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om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</a:t>
            </a:r>
            <a:endParaRPr sz="950">
              <a:latin typeface="HelvNeue Light for IBM"/>
              <a:cs typeface="HelvNeue Light for IBM"/>
            </a:endParaRPr>
          </a:p>
          <a:p>
            <a:pPr marL="26035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260985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Email,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oci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edia/digi</a:t>
            </a:r>
            <a:r>
              <a:rPr sz="950" b="0" spc="-20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l, video c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tion, </a:t>
            </a:r>
            <a:r>
              <a:rPr sz="950" b="0" spc="-35" dirty="0">
                <a:latin typeface="HelvNeue Light for IBM"/>
                <a:cs typeface="HelvNeue Light for IBM"/>
              </a:rPr>
              <a:t>w</a:t>
            </a:r>
            <a:r>
              <a:rPr sz="950" b="0" spc="-10" dirty="0">
                <a:latin typeface="HelvNeue Light for IBM"/>
                <a:cs typeface="HelvNeue Light for IBM"/>
              </a:rPr>
              <a:t>eb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pages</a:t>
            </a:r>
            <a:endParaRPr sz="950">
              <a:latin typeface="HelvNeue Light for IBM"/>
              <a:cs typeface="HelvNeue Light for IBM"/>
            </a:endParaRPr>
          </a:p>
          <a:p>
            <a:pPr marL="26035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260985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Thi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d-p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10" dirty="0">
                <a:latin typeface="HelvNeue Light for IBM"/>
                <a:cs typeface="HelvNeue Light for IBM"/>
              </a:rPr>
              <a:t>t</a:t>
            </a:r>
            <a:r>
              <a:rPr sz="950" b="0" spc="-5" dirty="0">
                <a:latin typeface="HelvNeue Light for IBM"/>
                <a:cs typeface="HelvNeue Light for IBM"/>
              </a:rPr>
              <a:t>y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olutions th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0" dirty="0">
                <a:latin typeface="HelvNeue Light for IBM"/>
                <a:cs typeface="HelvNeue Light for IBM"/>
              </a:rPr>
              <a:t>ough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er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au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om</a:t>
            </a:r>
            <a:r>
              <a:rPr sz="950" b="0" spc="-15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tion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18992" y="3477526"/>
            <a:ext cx="353643" cy="6744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79522" y="3858488"/>
            <a:ext cx="204557" cy="2045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17154" y="3896093"/>
            <a:ext cx="129308" cy="129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44851" y="3563429"/>
            <a:ext cx="73404" cy="73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12325" y="3769829"/>
            <a:ext cx="161607" cy="946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39020" y="3648379"/>
            <a:ext cx="123088" cy="700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18992" y="3769728"/>
            <a:ext cx="354114" cy="4757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79645" y="3858526"/>
            <a:ext cx="204371" cy="2043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17062" y="3896143"/>
            <a:ext cx="129362" cy="1293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48495" y="3963758"/>
            <a:ext cx="58445" cy="17188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03257" y="3396030"/>
            <a:ext cx="204380" cy="2043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40683" y="3433635"/>
            <a:ext cx="129349" cy="1293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18992" y="3769931"/>
            <a:ext cx="161861" cy="582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18992" y="3769956"/>
            <a:ext cx="353836" cy="38207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79483" y="3858514"/>
            <a:ext cx="204558" cy="20457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17085" y="3896118"/>
            <a:ext cx="129351" cy="12931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8507" y="3963796"/>
            <a:ext cx="58445" cy="17186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48507" y="3963796"/>
            <a:ext cx="58445" cy="17186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79659" y="3858514"/>
            <a:ext cx="204394" cy="20436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17113" y="3896093"/>
            <a:ext cx="129324" cy="1293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118992" y="3868673"/>
            <a:ext cx="66446" cy="14739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18992" y="3769664"/>
            <a:ext cx="354011" cy="4758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79484" y="3858552"/>
            <a:ext cx="204557" cy="20454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17092" y="3896143"/>
            <a:ext cx="129331" cy="1293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18992" y="3769664"/>
            <a:ext cx="354011" cy="4758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79484" y="3858552"/>
            <a:ext cx="204557" cy="20454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17092" y="3896143"/>
            <a:ext cx="129331" cy="12935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89630" y="4057141"/>
            <a:ext cx="161594" cy="946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02787" y="4204474"/>
            <a:ext cx="93996" cy="4103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41309" y="4182998"/>
            <a:ext cx="213160" cy="6250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33479" y="3577310"/>
            <a:ext cx="568314" cy="66819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08334" y="4115320"/>
            <a:ext cx="204381" cy="13018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45765" y="4152937"/>
            <a:ext cx="129343" cy="9257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18940" y="3663188"/>
            <a:ext cx="73634" cy="7363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77182" y="4042778"/>
            <a:ext cx="58445" cy="17185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61396" y="3704056"/>
            <a:ext cx="58394" cy="1169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25955" y="4026344"/>
            <a:ext cx="675549" cy="21916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08170" y="4115308"/>
            <a:ext cx="204546" cy="1302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45774" y="4152912"/>
            <a:ext cx="129350" cy="9259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19499" y="4148111"/>
            <a:ext cx="61014" cy="9739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97312" y="4173461"/>
            <a:ext cx="70091" cy="7204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19105" y="4026395"/>
            <a:ext cx="382079" cy="21911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08069" y="4115282"/>
            <a:ext cx="204571" cy="13022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45707" y="4152874"/>
            <a:ext cx="129315" cy="9263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19016" y="4026496"/>
            <a:ext cx="382384" cy="21901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08270" y="4115295"/>
            <a:ext cx="204382" cy="13021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45715" y="4152900"/>
            <a:ext cx="129340" cy="9260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40299" y="4220540"/>
            <a:ext cx="3810" cy="25400"/>
          </a:xfrm>
          <a:custGeom>
            <a:avLst/>
            <a:gdLst/>
            <a:ahLst/>
            <a:cxnLst/>
            <a:rect l="l" t="t" r="r" b="b"/>
            <a:pathLst>
              <a:path w="3810" h="25400">
                <a:moveTo>
                  <a:pt x="3341" y="0"/>
                </a:moveTo>
                <a:lnTo>
                  <a:pt x="3214" y="787"/>
                </a:lnTo>
                <a:lnTo>
                  <a:pt x="2960" y="2019"/>
                </a:lnTo>
                <a:lnTo>
                  <a:pt x="1777" y="15682"/>
                </a:lnTo>
                <a:lnTo>
                  <a:pt x="0" y="24968"/>
                </a:lnTo>
                <a:lnTo>
                  <a:pt x="3305" y="24968"/>
                </a:lnTo>
                <a:lnTo>
                  <a:pt x="3341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19315" y="4026750"/>
            <a:ext cx="673990" cy="21875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08106" y="4115308"/>
            <a:ext cx="204546" cy="1302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45708" y="4152912"/>
            <a:ext cx="129352" cy="9259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534056" y="4180255"/>
            <a:ext cx="73414" cy="6525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6696" y="4125455"/>
            <a:ext cx="94614" cy="12005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52772" y="4136567"/>
            <a:ext cx="69570" cy="10894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019308" y="3840543"/>
            <a:ext cx="816988" cy="40496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08282" y="4115346"/>
            <a:ext cx="204396" cy="130162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145711" y="4152925"/>
            <a:ext cx="129349" cy="9258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76838" y="3926128"/>
            <a:ext cx="73634" cy="7362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13352" y="4084358"/>
            <a:ext cx="171869" cy="5844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92663" y="3968572"/>
            <a:ext cx="116954" cy="5839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19575" y="3733025"/>
            <a:ext cx="382079" cy="51248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08132" y="4115333"/>
            <a:ext cx="204571" cy="13017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45754" y="4152937"/>
            <a:ext cx="129331" cy="9257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18292" y="4026687"/>
            <a:ext cx="161594" cy="9461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31436" y="3903878"/>
            <a:ext cx="123101" cy="7009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18992" y="3746931"/>
            <a:ext cx="737031" cy="40472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79533" y="3858539"/>
            <a:ext cx="204558" cy="204558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17149" y="3896156"/>
            <a:ext cx="129351" cy="12931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696720" y="3832656"/>
            <a:ext cx="73413" cy="7340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78123" y="3891343"/>
            <a:ext cx="94640" cy="16160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15093" y="3827055"/>
            <a:ext cx="70078" cy="12310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79649" y="3858501"/>
            <a:ext cx="204404" cy="2043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17113" y="3896080"/>
            <a:ext cx="129324" cy="12937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18992" y="3827513"/>
            <a:ext cx="159816" cy="5844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79708" y="3858501"/>
            <a:ext cx="204384" cy="20438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17138" y="3896131"/>
            <a:ext cx="129362" cy="12933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56622" y="3785958"/>
            <a:ext cx="58445" cy="17186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86459" y="3779964"/>
            <a:ext cx="313999" cy="382081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75351" y="3868915"/>
            <a:ext cx="204558" cy="20457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12965" y="3906532"/>
            <a:ext cx="129340" cy="12932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73954" y="4022107"/>
            <a:ext cx="26504" cy="41218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986769" y="3779989"/>
            <a:ext cx="313689" cy="465518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75327" y="3868889"/>
            <a:ext cx="204569" cy="204558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12961" y="3906481"/>
            <a:ext cx="129319" cy="129351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448619" y="4095534"/>
            <a:ext cx="322634" cy="14997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08575" y="3241751"/>
            <a:ext cx="491883" cy="920608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75390" y="3868902"/>
            <a:ext cx="204557" cy="20457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113023" y="3906494"/>
            <a:ext cx="129320" cy="129353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94539" y="3327653"/>
            <a:ext cx="73396" cy="73401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08206" y="3780244"/>
            <a:ext cx="161594" cy="9460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888700" y="3412604"/>
            <a:ext cx="123101" cy="700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986528" y="3779824"/>
            <a:ext cx="313931" cy="382358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75503" y="3868902"/>
            <a:ext cx="204394" cy="20436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12930" y="3906494"/>
            <a:ext cx="129349" cy="12937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80571" y="4045978"/>
            <a:ext cx="119888" cy="5845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00663" y="3780066"/>
            <a:ext cx="499795" cy="46544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75531" y="3868877"/>
            <a:ext cx="204379" cy="2043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112943" y="3906469"/>
            <a:ext cx="129374" cy="129336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86149" y="4188980"/>
            <a:ext cx="73629" cy="56527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044376" y="3974109"/>
            <a:ext cx="58458" cy="17185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928590" y="4104817"/>
            <a:ext cx="58394" cy="116928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00336" y="3594112"/>
            <a:ext cx="500123" cy="56841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075566" y="3868889"/>
            <a:ext cx="204382" cy="2043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13007" y="3906481"/>
            <a:ext cx="129336" cy="129362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86197" y="3679685"/>
            <a:ext cx="73634" cy="7362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927066" y="3722128"/>
            <a:ext cx="116928" cy="58394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986286" y="3780015"/>
            <a:ext cx="314172" cy="38228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75541" y="3868928"/>
            <a:ext cx="204369" cy="204375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12969" y="3906532"/>
            <a:ext cx="129362" cy="129349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52465" y="3796372"/>
            <a:ext cx="47993" cy="12375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12844" y="4179138"/>
            <a:ext cx="73634" cy="66370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118992" y="3769474"/>
            <a:ext cx="851708" cy="47603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79697" y="3858552"/>
            <a:ext cx="204395" cy="204373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217138" y="3896143"/>
            <a:ext cx="129324" cy="129362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118992" y="3868673"/>
            <a:ext cx="66446" cy="14739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27056" y="4151464"/>
            <a:ext cx="116941" cy="5840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18992" y="3307334"/>
            <a:ext cx="677722" cy="844550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356622" y="3785958"/>
            <a:ext cx="58445" cy="17186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986718" y="3879011"/>
            <a:ext cx="94615" cy="161607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619675" y="4176026"/>
            <a:ext cx="69471" cy="69481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089896" y="3408972"/>
            <a:ext cx="609459" cy="56842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06159" y="3498062"/>
            <a:ext cx="204397" cy="204363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443603" y="3535667"/>
            <a:ext cx="129336" cy="129349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175762" y="3818191"/>
            <a:ext cx="73629" cy="73634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333430" y="3675151"/>
            <a:ext cx="169824" cy="58089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216615" y="3790987"/>
            <a:ext cx="116941" cy="58394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3121647" y="2663177"/>
            <a:ext cx="2186940" cy="1590675"/>
          </a:xfrm>
          <a:prstGeom prst="rect">
            <a:avLst/>
          </a:prstGeom>
          <a:ln w="75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6530" marR="637540">
              <a:lnSpc>
                <a:spcPct val="101499"/>
              </a:lnSpc>
            </a:pPr>
            <a:r>
              <a:rPr sz="1400" b="1" spc="10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MSP</a:t>
            </a:r>
            <a:r>
              <a:rPr sz="1400" b="1" spc="5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 </a:t>
            </a:r>
            <a:r>
              <a:rPr sz="1400" b="1" spc="-20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M</a:t>
            </a:r>
            <a:r>
              <a:rPr sz="1400" b="1" spc="5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ar</a:t>
            </a:r>
            <a:r>
              <a:rPr sz="1400" b="1" spc="-20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k</a:t>
            </a:r>
            <a:r>
              <a:rPr sz="1400" b="1" spc="5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eti</a:t>
            </a:r>
            <a:r>
              <a:rPr sz="1400" b="1" spc="-5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n</a:t>
            </a:r>
            <a:r>
              <a:rPr sz="1400" b="1" spc="5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g</a:t>
            </a:r>
            <a:r>
              <a:rPr sz="1400" b="1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 </a:t>
            </a:r>
            <a:r>
              <a:rPr sz="1400" b="1" spc="30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L</a:t>
            </a:r>
            <a:r>
              <a:rPr sz="1400" b="1" spc="5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au</a:t>
            </a:r>
            <a:r>
              <a:rPr sz="1400" b="1" spc="-5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n</a:t>
            </a:r>
            <a:r>
              <a:rPr sz="1400" b="1" spc="-35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c</a:t>
            </a:r>
            <a:r>
              <a:rPr sz="1400" b="1" spc="5" dirty="0">
                <a:solidFill>
                  <a:srgbClr val="AB1987"/>
                </a:solidFill>
                <a:latin typeface="Lubalin Demi for IBM"/>
                <a:cs typeface="Lubalin Demi for IBM"/>
                <a:hlinkClick r:id="rId5"/>
              </a:rPr>
              <a:t>h Pad</a:t>
            </a:r>
            <a:endParaRPr sz="1400">
              <a:latin typeface="Lubalin Demi for IBM"/>
              <a:cs typeface="Lubalin Demi for IBM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44500" y="2602747"/>
            <a:ext cx="2413000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T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 </a:t>
            </a:r>
            <a:r>
              <a:rPr sz="1000" b="1" spc="30" dirty="0">
                <a:latin typeface="HelvNeue Bold for IBM"/>
                <a:cs typeface="HelvNeue Bold for IBM"/>
              </a:rPr>
              <a:t>L</a:t>
            </a:r>
            <a:r>
              <a:rPr sz="1000" b="1" spc="-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u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ch </a:t>
            </a:r>
            <a:r>
              <a:rPr sz="1000" b="1" spc="-10" dirty="0">
                <a:latin typeface="HelvNeue Bold for IBM"/>
                <a:cs typeface="HelvNeue Bold for IBM"/>
              </a:rPr>
              <a:t>P</a:t>
            </a:r>
            <a:r>
              <a:rPr sz="1000" b="1" dirty="0">
                <a:latin typeface="HelvNeue Bold for IBM"/>
                <a:cs typeface="HelvNeue Bold for IBM"/>
              </a:rPr>
              <a:t>ad is desig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ed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elp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ou: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Build </a:t>
            </a:r>
            <a:r>
              <a:rPr sz="950" b="0" spc="-2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our </a:t>
            </a:r>
            <a:r>
              <a:rPr sz="950" b="0" spc="-10" dirty="0">
                <a:latin typeface="HelvNeue Light for IBM"/>
                <a:cs typeface="HelvNeue Light for IBM"/>
              </a:rPr>
              <a:t>b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be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 visible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Fi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w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cus</a:t>
            </a:r>
            <a:r>
              <a:rPr sz="950" b="0" spc="-40" dirty="0">
                <a:latin typeface="HelvNeue Light for IBM"/>
                <a:cs typeface="HelvNeue Light for IBM"/>
              </a:rPr>
              <a:t>t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ers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elop </a:t>
            </a:r>
            <a:r>
              <a:rPr sz="950" b="0" spc="-3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xpe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e in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oci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edia </a:t>
            </a:r>
            <a:r>
              <a:rPr sz="950" b="0" spc="-10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44500" y="1445275"/>
            <a:ext cx="20866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P</a:t>
            </a:r>
            <a:r>
              <a:rPr sz="1900" spc="1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e</a:t>
            </a:r>
            <a:r>
              <a:rPr sz="1900" spc="4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i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g with IBM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183" name="object 1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7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8932" y="4300729"/>
            <a:ext cx="5006340" cy="1731010"/>
          </a:xfrm>
          <a:custGeom>
            <a:avLst/>
            <a:gdLst/>
            <a:ahLst/>
            <a:cxnLst/>
            <a:rect l="l" t="t" r="r" b="b"/>
            <a:pathLst>
              <a:path w="5006340" h="1731010">
                <a:moveTo>
                  <a:pt x="152400" y="0"/>
                </a:moveTo>
                <a:lnTo>
                  <a:pt x="104619" y="249"/>
                </a:lnTo>
                <a:lnTo>
                  <a:pt x="53485" y="3897"/>
                </a:lnTo>
                <a:lnTo>
                  <a:pt x="15789" y="22731"/>
                </a:lnTo>
                <a:lnTo>
                  <a:pt x="1951" y="68505"/>
                </a:lnTo>
                <a:lnTo>
                  <a:pt x="28" y="127719"/>
                </a:lnTo>
                <a:lnTo>
                  <a:pt x="0" y="1578356"/>
                </a:lnTo>
                <a:lnTo>
                  <a:pt x="31" y="1603740"/>
                </a:lnTo>
                <a:lnTo>
                  <a:pt x="841" y="1645732"/>
                </a:lnTo>
                <a:lnTo>
                  <a:pt x="6735" y="1689585"/>
                </a:lnTo>
                <a:lnTo>
                  <a:pt x="31181" y="1720195"/>
                </a:lnTo>
                <a:lnTo>
                  <a:pt x="68505" y="1728804"/>
                </a:lnTo>
                <a:lnTo>
                  <a:pt x="127719" y="1730727"/>
                </a:lnTo>
                <a:lnTo>
                  <a:pt x="4853686" y="1730756"/>
                </a:lnTo>
                <a:lnTo>
                  <a:pt x="4879070" y="1730724"/>
                </a:lnTo>
                <a:lnTo>
                  <a:pt x="4921062" y="1729914"/>
                </a:lnTo>
                <a:lnTo>
                  <a:pt x="4964915" y="1724020"/>
                </a:lnTo>
                <a:lnTo>
                  <a:pt x="4995525" y="1699574"/>
                </a:lnTo>
                <a:lnTo>
                  <a:pt x="5004134" y="1662250"/>
                </a:lnTo>
                <a:lnTo>
                  <a:pt x="5006057" y="1603036"/>
                </a:lnTo>
                <a:lnTo>
                  <a:pt x="5006086" y="152400"/>
                </a:lnTo>
                <a:lnTo>
                  <a:pt x="5006054" y="127015"/>
                </a:lnTo>
                <a:lnTo>
                  <a:pt x="5005244" y="85023"/>
                </a:lnTo>
                <a:lnTo>
                  <a:pt x="4999350" y="41170"/>
                </a:lnTo>
                <a:lnTo>
                  <a:pt x="4974904" y="10560"/>
                </a:lnTo>
                <a:lnTo>
                  <a:pt x="4937580" y="1951"/>
                </a:lnTo>
                <a:lnTo>
                  <a:pt x="4878366" y="28"/>
                </a:lnTo>
                <a:lnTo>
                  <a:pt x="152400" y="0"/>
                </a:lnTo>
                <a:close/>
              </a:path>
            </a:pathLst>
          </a:custGeom>
          <a:ln w="25400">
            <a:solidFill>
              <a:srgbClr val="7F1C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9900" y="6181849"/>
            <a:ext cx="7810500" cy="358775"/>
          </a:xfrm>
          <a:custGeom>
            <a:avLst/>
            <a:gdLst/>
            <a:ahLst/>
            <a:cxnLst/>
            <a:rect l="l" t="t" r="r" b="b"/>
            <a:pathLst>
              <a:path w="7810500" h="358775">
                <a:moveTo>
                  <a:pt x="114300" y="0"/>
                </a:moveTo>
                <a:lnTo>
                  <a:pt x="68441" y="443"/>
                </a:lnTo>
                <a:lnTo>
                  <a:pt x="25583" y="6929"/>
                </a:lnTo>
                <a:lnTo>
                  <a:pt x="2871" y="40411"/>
                </a:lnTo>
                <a:lnTo>
                  <a:pt x="21" y="95789"/>
                </a:lnTo>
                <a:lnTo>
                  <a:pt x="0" y="244348"/>
                </a:lnTo>
                <a:lnTo>
                  <a:pt x="55" y="269227"/>
                </a:lnTo>
                <a:lnTo>
                  <a:pt x="1496" y="307617"/>
                </a:lnTo>
                <a:lnTo>
                  <a:pt x="19013" y="348230"/>
                </a:lnTo>
                <a:lnTo>
                  <a:pt x="73782" y="358362"/>
                </a:lnTo>
                <a:lnTo>
                  <a:pt x="7696200" y="358648"/>
                </a:lnTo>
                <a:lnTo>
                  <a:pt x="7721079" y="358592"/>
                </a:lnTo>
                <a:lnTo>
                  <a:pt x="7759469" y="357151"/>
                </a:lnTo>
                <a:lnTo>
                  <a:pt x="7800082" y="339634"/>
                </a:lnTo>
                <a:lnTo>
                  <a:pt x="7810214" y="284865"/>
                </a:lnTo>
                <a:lnTo>
                  <a:pt x="7810500" y="114300"/>
                </a:lnTo>
                <a:lnTo>
                  <a:pt x="7810444" y="89420"/>
                </a:lnTo>
                <a:lnTo>
                  <a:pt x="7809003" y="51030"/>
                </a:lnTo>
                <a:lnTo>
                  <a:pt x="7791486" y="10417"/>
                </a:lnTo>
                <a:lnTo>
                  <a:pt x="7736717" y="285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7F1C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55132" y="2636521"/>
            <a:ext cx="1120140" cy="1209040"/>
          </a:xfrm>
          <a:custGeom>
            <a:avLst/>
            <a:gdLst/>
            <a:ahLst/>
            <a:cxnLst/>
            <a:rect l="l" t="t" r="r" b="b"/>
            <a:pathLst>
              <a:path w="1120140" h="1209039">
                <a:moveTo>
                  <a:pt x="152400" y="0"/>
                </a:moveTo>
                <a:lnTo>
                  <a:pt x="104619" y="249"/>
                </a:lnTo>
                <a:lnTo>
                  <a:pt x="53485" y="3897"/>
                </a:lnTo>
                <a:lnTo>
                  <a:pt x="15789" y="22731"/>
                </a:lnTo>
                <a:lnTo>
                  <a:pt x="1951" y="68505"/>
                </a:lnTo>
                <a:lnTo>
                  <a:pt x="28" y="127719"/>
                </a:lnTo>
                <a:lnTo>
                  <a:pt x="0" y="1056640"/>
                </a:lnTo>
                <a:lnTo>
                  <a:pt x="31" y="1082024"/>
                </a:lnTo>
                <a:lnTo>
                  <a:pt x="841" y="1124016"/>
                </a:lnTo>
                <a:lnTo>
                  <a:pt x="6735" y="1167869"/>
                </a:lnTo>
                <a:lnTo>
                  <a:pt x="31181" y="1198479"/>
                </a:lnTo>
                <a:lnTo>
                  <a:pt x="68505" y="1207088"/>
                </a:lnTo>
                <a:lnTo>
                  <a:pt x="127719" y="1209011"/>
                </a:lnTo>
                <a:lnTo>
                  <a:pt x="967486" y="1209040"/>
                </a:lnTo>
                <a:lnTo>
                  <a:pt x="992870" y="1209008"/>
                </a:lnTo>
                <a:lnTo>
                  <a:pt x="1034862" y="1208198"/>
                </a:lnTo>
                <a:lnTo>
                  <a:pt x="1078715" y="1202304"/>
                </a:lnTo>
                <a:lnTo>
                  <a:pt x="1109325" y="1177858"/>
                </a:lnTo>
                <a:lnTo>
                  <a:pt x="1117934" y="1140534"/>
                </a:lnTo>
                <a:lnTo>
                  <a:pt x="1119857" y="1081320"/>
                </a:lnTo>
                <a:lnTo>
                  <a:pt x="1119886" y="152400"/>
                </a:lnTo>
                <a:lnTo>
                  <a:pt x="1119854" y="127015"/>
                </a:lnTo>
                <a:lnTo>
                  <a:pt x="1119044" y="85023"/>
                </a:lnTo>
                <a:lnTo>
                  <a:pt x="1113150" y="41170"/>
                </a:lnTo>
                <a:lnTo>
                  <a:pt x="1088704" y="10560"/>
                </a:lnTo>
                <a:lnTo>
                  <a:pt x="1051380" y="1951"/>
                </a:lnTo>
                <a:lnTo>
                  <a:pt x="992166" y="28"/>
                </a:lnTo>
                <a:lnTo>
                  <a:pt x="152400" y="0"/>
                </a:lnTo>
                <a:close/>
              </a:path>
            </a:pathLst>
          </a:custGeom>
          <a:ln w="25400">
            <a:solidFill>
              <a:srgbClr val="7F1C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0303" y="2636521"/>
            <a:ext cx="1127760" cy="1209040"/>
          </a:xfrm>
          <a:custGeom>
            <a:avLst/>
            <a:gdLst/>
            <a:ahLst/>
            <a:cxnLst/>
            <a:rect l="l" t="t" r="r" b="b"/>
            <a:pathLst>
              <a:path w="1127760" h="1209039">
                <a:moveTo>
                  <a:pt x="152400" y="0"/>
                </a:moveTo>
                <a:lnTo>
                  <a:pt x="104619" y="249"/>
                </a:lnTo>
                <a:lnTo>
                  <a:pt x="53485" y="3897"/>
                </a:lnTo>
                <a:lnTo>
                  <a:pt x="15789" y="22731"/>
                </a:lnTo>
                <a:lnTo>
                  <a:pt x="1951" y="68505"/>
                </a:lnTo>
                <a:lnTo>
                  <a:pt x="28" y="127719"/>
                </a:lnTo>
                <a:lnTo>
                  <a:pt x="0" y="1056640"/>
                </a:lnTo>
                <a:lnTo>
                  <a:pt x="31" y="1082024"/>
                </a:lnTo>
                <a:lnTo>
                  <a:pt x="841" y="1124016"/>
                </a:lnTo>
                <a:lnTo>
                  <a:pt x="6735" y="1167869"/>
                </a:lnTo>
                <a:lnTo>
                  <a:pt x="31181" y="1198479"/>
                </a:lnTo>
                <a:lnTo>
                  <a:pt x="68505" y="1207088"/>
                </a:lnTo>
                <a:lnTo>
                  <a:pt x="127719" y="1209011"/>
                </a:lnTo>
                <a:lnTo>
                  <a:pt x="975296" y="1209040"/>
                </a:lnTo>
                <a:lnTo>
                  <a:pt x="1000680" y="1209008"/>
                </a:lnTo>
                <a:lnTo>
                  <a:pt x="1042673" y="1208198"/>
                </a:lnTo>
                <a:lnTo>
                  <a:pt x="1086526" y="1202304"/>
                </a:lnTo>
                <a:lnTo>
                  <a:pt x="1117135" y="1177858"/>
                </a:lnTo>
                <a:lnTo>
                  <a:pt x="1125744" y="1140534"/>
                </a:lnTo>
                <a:lnTo>
                  <a:pt x="1127667" y="1081320"/>
                </a:lnTo>
                <a:lnTo>
                  <a:pt x="1127696" y="152400"/>
                </a:lnTo>
                <a:lnTo>
                  <a:pt x="1127665" y="127015"/>
                </a:lnTo>
                <a:lnTo>
                  <a:pt x="1126854" y="85023"/>
                </a:lnTo>
                <a:lnTo>
                  <a:pt x="1120961" y="41170"/>
                </a:lnTo>
                <a:lnTo>
                  <a:pt x="1096515" y="10560"/>
                </a:lnTo>
                <a:lnTo>
                  <a:pt x="1059190" y="1951"/>
                </a:lnTo>
                <a:lnTo>
                  <a:pt x="999977" y="28"/>
                </a:lnTo>
                <a:lnTo>
                  <a:pt x="152400" y="0"/>
                </a:lnTo>
                <a:close/>
              </a:path>
            </a:pathLst>
          </a:custGeom>
          <a:ln w="25400">
            <a:solidFill>
              <a:srgbClr val="7F1C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9053" y="2625979"/>
            <a:ext cx="1130300" cy="1219835"/>
          </a:xfrm>
          <a:custGeom>
            <a:avLst/>
            <a:gdLst/>
            <a:ahLst/>
            <a:cxnLst/>
            <a:rect l="l" t="t" r="r" b="b"/>
            <a:pathLst>
              <a:path w="1130300" h="1219835">
                <a:moveTo>
                  <a:pt x="152400" y="0"/>
                </a:moveTo>
                <a:lnTo>
                  <a:pt x="104619" y="249"/>
                </a:lnTo>
                <a:lnTo>
                  <a:pt x="53485" y="3897"/>
                </a:lnTo>
                <a:lnTo>
                  <a:pt x="15789" y="22731"/>
                </a:lnTo>
                <a:lnTo>
                  <a:pt x="1951" y="68505"/>
                </a:lnTo>
                <a:lnTo>
                  <a:pt x="28" y="127719"/>
                </a:lnTo>
                <a:lnTo>
                  <a:pt x="0" y="1067181"/>
                </a:lnTo>
                <a:lnTo>
                  <a:pt x="31" y="1092565"/>
                </a:lnTo>
                <a:lnTo>
                  <a:pt x="841" y="1134557"/>
                </a:lnTo>
                <a:lnTo>
                  <a:pt x="6735" y="1178410"/>
                </a:lnTo>
                <a:lnTo>
                  <a:pt x="31181" y="1209020"/>
                </a:lnTo>
                <a:lnTo>
                  <a:pt x="68505" y="1217629"/>
                </a:lnTo>
                <a:lnTo>
                  <a:pt x="127719" y="1219552"/>
                </a:lnTo>
                <a:lnTo>
                  <a:pt x="977391" y="1219581"/>
                </a:lnTo>
                <a:lnTo>
                  <a:pt x="1002776" y="1219549"/>
                </a:lnTo>
                <a:lnTo>
                  <a:pt x="1044768" y="1218739"/>
                </a:lnTo>
                <a:lnTo>
                  <a:pt x="1088621" y="1212845"/>
                </a:lnTo>
                <a:lnTo>
                  <a:pt x="1119231" y="1188399"/>
                </a:lnTo>
                <a:lnTo>
                  <a:pt x="1127840" y="1151075"/>
                </a:lnTo>
                <a:lnTo>
                  <a:pt x="1129763" y="1091861"/>
                </a:lnTo>
                <a:lnTo>
                  <a:pt x="1129792" y="152400"/>
                </a:lnTo>
                <a:lnTo>
                  <a:pt x="1129760" y="127015"/>
                </a:lnTo>
                <a:lnTo>
                  <a:pt x="1128950" y="85023"/>
                </a:lnTo>
                <a:lnTo>
                  <a:pt x="1123056" y="41170"/>
                </a:lnTo>
                <a:lnTo>
                  <a:pt x="1098610" y="10560"/>
                </a:lnTo>
                <a:lnTo>
                  <a:pt x="1061286" y="1951"/>
                </a:lnTo>
                <a:lnTo>
                  <a:pt x="1002072" y="28"/>
                </a:lnTo>
                <a:lnTo>
                  <a:pt x="152400" y="0"/>
                </a:lnTo>
                <a:close/>
              </a:path>
            </a:pathLst>
          </a:custGeom>
          <a:ln w="25400">
            <a:solidFill>
              <a:srgbClr val="7F1C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8932" y="2630171"/>
            <a:ext cx="1108710" cy="1215390"/>
          </a:xfrm>
          <a:custGeom>
            <a:avLst/>
            <a:gdLst/>
            <a:ahLst/>
            <a:cxnLst/>
            <a:rect l="l" t="t" r="r" b="b"/>
            <a:pathLst>
              <a:path w="1108710" h="1215389">
                <a:moveTo>
                  <a:pt x="152400" y="0"/>
                </a:moveTo>
                <a:lnTo>
                  <a:pt x="104619" y="249"/>
                </a:lnTo>
                <a:lnTo>
                  <a:pt x="53485" y="3897"/>
                </a:lnTo>
                <a:lnTo>
                  <a:pt x="15789" y="22731"/>
                </a:lnTo>
                <a:lnTo>
                  <a:pt x="1951" y="68505"/>
                </a:lnTo>
                <a:lnTo>
                  <a:pt x="28" y="127719"/>
                </a:lnTo>
                <a:lnTo>
                  <a:pt x="0" y="1062990"/>
                </a:lnTo>
                <a:lnTo>
                  <a:pt x="31" y="1088374"/>
                </a:lnTo>
                <a:lnTo>
                  <a:pt x="841" y="1130366"/>
                </a:lnTo>
                <a:lnTo>
                  <a:pt x="6735" y="1174219"/>
                </a:lnTo>
                <a:lnTo>
                  <a:pt x="31181" y="1204829"/>
                </a:lnTo>
                <a:lnTo>
                  <a:pt x="68505" y="1213438"/>
                </a:lnTo>
                <a:lnTo>
                  <a:pt x="127719" y="1215361"/>
                </a:lnTo>
                <a:lnTo>
                  <a:pt x="956056" y="1215390"/>
                </a:lnTo>
                <a:lnTo>
                  <a:pt x="981440" y="1215358"/>
                </a:lnTo>
                <a:lnTo>
                  <a:pt x="1023432" y="1214548"/>
                </a:lnTo>
                <a:lnTo>
                  <a:pt x="1067285" y="1208654"/>
                </a:lnTo>
                <a:lnTo>
                  <a:pt x="1097895" y="1184208"/>
                </a:lnTo>
                <a:lnTo>
                  <a:pt x="1106504" y="1146884"/>
                </a:lnTo>
                <a:lnTo>
                  <a:pt x="1108427" y="1087670"/>
                </a:lnTo>
                <a:lnTo>
                  <a:pt x="1108456" y="152400"/>
                </a:lnTo>
                <a:lnTo>
                  <a:pt x="1108424" y="127015"/>
                </a:lnTo>
                <a:lnTo>
                  <a:pt x="1107614" y="85023"/>
                </a:lnTo>
                <a:lnTo>
                  <a:pt x="1101720" y="41170"/>
                </a:lnTo>
                <a:lnTo>
                  <a:pt x="1077274" y="10560"/>
                </a:lnTo>
                <a:lnTo>
                  <a:pt x="1039950" y="1951"/>
                </a:lnTo>
                <a:lnTo>
                  <a:pt x="980736" y="28"/>
                </a:lnTo>
                <a:lnTo>
                  <a:pt x="152400" y="0"/>
                </a:lnTo>
                <a:close/>
              </a:path>
            </a:pathLst>
          </a:custGeom>
          <a:ln w="25400">
            <a:solidFill>
              <a:srgbClr val="7F1C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9900" y="2625979"/>
            <a:ext cx="1228725" cy="2433320"/>
          </a:xfrm>
          <a:custGeom>
            <a:avLst/>
            <a:gdLst/>
            <a:ahLst/>
            <a:cxnLst/>
            <a:rect l="l" t="t" r="r" b="b"/>
            <a:pathLst>
              <a:path w="1228725" h="2433320">
                <a:moveTo>
                  <a:pt x="152400" y="0"/>
                </a:moveTo>
                <a:lnTo>
                  <a:pt x="104619" y="249"/>
                </a:lnTo>
                <a:lnTo>
                  <a:pt x="53485" y="3897"/>
                </a:lnTo>
                <a:lnTo>
                  <a:pt x="15789" y="22731"/>
                </a:lnTo>
                <a:lnTo>
                  <a:pt x="1951" y="68505"/>
                </a:lnTo>
                <a:lnTo>
                  <a:pt x="28" y="127719"/>
                </a:lnTo>
                <a:lnTo>
                  <a:pt x="0" y="2280539"/>
                </a:lnTo>
                <a:lnTo>
                  <a:pt x="31" y="2305923"/>
                </a:lnTo>
                <a:lnTo>
                  <a:pt x="841" y="2347915"/>
                </a:lnTo>
                <a:lnTo>
                  <a:pt x="6735" y="2391768"/>
                </a:lnTo>
                <a:lnTo>
                  <a:pt x="31181" y="2422378"/>
                </a:lnTo>
                <a:lnTo>
                  <a:pt x="68505" y="2430987"/>
                </a:lnTo>
                <a:lnTo>
                  <a:pt x="127719" y="2432910"/>
                </a:lnTo>
                <a:lnTo>
                  <a:pt x="1076325" y="2432939"/>
                </a:lnTo>
                <a:lnTo>
                  <a:pt x="1101709" y="2432907"/>
                </a:lnTo>
                <a:lnTo>
                  <a:pt x="1143701" y="2432097"/>
                </a:lnTo>
                <a:lnTo>
                  <a:pt x="1187554" y="2426203"/>
                </a:lnTo>
                <a:lnTo>
                  <a:pt x="1218164" y="2401757"/>
                </a:lnTo>
                <a:lnTo>
                  <a:pt x="1226773" y="2364433"/>
                </a:lnTo>
                <a:lnTo>
                  <a:pt x="1228696" y="2305219"/>
                </a:lnTo>
                <a:lnTo>
                  <a:pt x="1228725" y="152400"/>
                </a:lnTo>
                <a:lnTo>
                  <a:pt x="1228693" y="127015"/>
                </a:lnTo>
                <a:lnTo>
                  <a:pt x="1227883" y="85023"/>
                </a:lnTo>
                <a:lnTo>
                  <a:pt x="1221989" y="41170"/>
                </a:lnTo>
                <a:lnTo>
                  <a:pt x="1197543" y="10560"/>
                </a:lnTo>
                <a:lnTo>
                  <a:pt x="1160219" y="1951"/>
                </a:lnTo>
                <a:lnTo>
                  <a:pt x="1101005" y="28"/>
                </a:lnTo>
                <a:lnTo>
                  <a:pt x="152400" y="0"/>
                </a:lnTo>
                <a:close/>
              </a:path>
            </a:pathLst>
          </a:custGeom>
          <a:ln w="25400">
            <a:solidFill>
              <a:srgbClr val="7F1C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4500" y="1985527"/>
            <a:ext cx="36131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su</a:t>
            </a:r>
            <a:r>
              <a:rPr sz="1000" b="1" spc="20" dirty="0">
                <a:latin typeface="HelvNeue Bold for IBM"/>
                <a:cs typeface="HelvNeue Bold for IBM"/>
              </a:rPr>
              <a:t>r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ou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ds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 p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viders with </a:t>
            </a:r>
            <a:r>
              <a:rPr sz="1000" b="1" spc="-20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 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o build 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g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spc="-65" dirty="0">
                <a:latin typeface="HelvNeue Bold for IBM"/>
                <a:cs typeface="HelvNeue Bold for IBM"/>
              </a:rPr>
              <a:t>w</a:t>
            </a:r>
            <a:r>
              <a:rPr sz="1000" b="1" dirty="0">
                <a:latin typeface="HelvNeue Bold for IBM"/>
                <a:cs typeface="HelvNeue Bold for IBM"/>
              </a:rPr>
              <a:t>.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372" y="3466347"/>
            <a:ext cx="77787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1930">
              <a:lnSpc>
                <a:spcPct val="100000"/>
              </a:lnSpc>
            </a:pPr>
            <a:r>
              <a:rPr sz="1000" b="1" spc="-135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echnic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uppo</a:t>
            </a:r>
            <a:r>
              <a:rPr sz="1000" b="1" spc="6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endParaRPr sz="1000">
              <a:latin typeface="HelvNeue Bold for IBM"/>
              <a:cs typeface="HelvNeue Bold for IBM"/>
            </a:endParaRPr>
          </a:p>
          <a:p>
            <a:pPr marL="127000" indent="-114300">
              <a:lnSpc>
                <a:spcPct val="100000"/>
              </a:lnSpc>
              <a:spcBef>
                <a:spcPts val="5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Glob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le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20" dirty="0">
                <a:latin typeface="HelvNeue Light for IBM"/>
                <a:cs typeface="HelvNeue Light for IBM"/>
              </a:rPr>
              <a:t>L</a:t>
            </a:r>
            <a:r>
              <a:rPr sz="950" b="0" spc="-10" dirty="0">
                <a:latin typeface="HelvNeue Light for IBM"/>
                <a:cs typeface="HelvNeue Light for IBM"/>
              </a:rPr>
              <a:t>oc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5" dirty="0">
                <a:latin typeface="HelvNeue Light for IBM"/>
                <a:cs typeface="HelvNeue Light for IBM"/>
              </a:rPr>
              <a:t>l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30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0" dirty="0">
                <a:latin typeface="HelvNeue Light for IBM"/>
                <a:cs typeface="HelvNeue Light for IBM"/>
              </a:rPr>
              <a:t>sou</a:t>
            </a:r>
            <a:r>
              <a:rPr sz="950" b="0" spc="-25" dirty="0">
                <a:latin typeface="HelvNeue Light for IBM"/>
                <a:cs typeface="HelvNeue Light for IBM"/>
              </a:rPr>
              <a:t>r</a:t>
            </a:r>
            <a:r>
              <a:rPr sz="950" b="0" spc="-15" dirty="0">
                <a:latin typeface="HelvNeue Light for IBM"/>
                <a:cs typeface="HelvNeue Light for IBM"/>
              </a:rPr>
              <a:t>c</a:t>
            </a:r>
            <a:r>
              <a:rPr sz="950" b="0" spc="-5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9053" y="3979935"/>
            <a:ext cx="2935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HelvNeue Bold for IBM"/>
                <a:cs typeface="HelvNeue Bold for IBM"/>
              </a:rPr>
              <a:t>A</a:t>
            </a:r>
            <a:r>
              <a:rPr sz="1000" b="1" spc="5" dirty="0">
                <a:latin typeface="HelvNeue Bold for IBM"/>
                <a:cs typeface="HelvNeue Bold for IBM"/>
              </a:rPr>
              <a:t>cc</a:t>
            </a:r>
            <a:r>
              <a:rPr sz="1000" b="1" dirty="0">
                <a:latin typeface="HelvNeue Bold for IBM"/>
                <a:cs typeface="HelvNeue Bold for IBM"/>
              </a:rPr>
              <a:t>eler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ti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g </a:t>
            </a:r>
            <a:r>
              <a:rPr sz="1000" b="1" spc="-20" dirty="0">
                <a:latin typeface="HelvNeue Bold for IBM"/>
                <a:cs typeface="HelvNeue Bold for IBM"/>
              </a:rPr>
              <a:t>y</a:t>
            </a:r>
            <a:r>
              <a:rPr sz="1000" b="1" dirty="0">
                <a:latin typeface="HelvNeue Bold for IBM"/>
                <a:cs typeface="HelvNeue Bold for IBM"/>
              </a:rPr>
              <a:t>our D</a:t>
            </a:r>
            <a:r>
              <a:rPr sz="1000" b="1" spc="25" dirty="0">
                <a:latin typeface="HelvNeue Bold for IBM"/>
                <a:cs typeface="HelvNeue Bold for IBM"/>
              </a:rPr>
              <a:t>i</a:t>
            </a:r>
            <a:r>
              <a:rPr sz="1000" b="1" spc="50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1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ti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tion &amp; </a:t>
            </a:r>
            <a:r>
              <a:rPr sz="1000" b="1" spc="-55" dirty="0">
                <a:latin typeface="HelvNeue Bold for IBM"/>
                <a:cs typeface="HelvNeue Bold for IBM"/>
              </a:rPr>
              <a:t>V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lue C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eation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7731" y="4399035"/>
            <a:ext cx="3836670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787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naged </a:t>
            </a:r>
            <a:r>
              <a:rPr sz="1000" b="1" spc="1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 P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viders</a:t>
            </a:r>
            <a:endParaRPr sz="1000">
              <a:latin typeface="HelvNeue Bold for IBM"/>
              <a:cs typeface="HelvNeue Bold for IBM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b="0" dirty="0">
                <a:latin typeface="HelvNeue Light for IBM"/>
                <a:cs typeface="HelvNeue Light for IBM"/>
              </a:rPr>
              <a:t>-   </a:t>
            </a:r>
            <a:r>
              <a:rPr sz="950" b="0" spc="45" dirty="0">
                <a:latin typeface="HelvNeue Light for IBM"/>
                <a:cs typeface="HelvNeue Light for IBM"/>
              </a:rPr>
              <a:t> </a:t>
            </a:r>
            <a:r>
              <a:rPr sz="950" b="0" spc="-12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el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o &amp; Ho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ti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   </a:t>
            </a:r>
            <a:r>
              <a:rPr sz="950" b="0" spc="4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-   </a:t>
            </a:r>
            <a:r>
              <a:rPr sz="950" b="0" spc="4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Cloud P</a:t>
            </a:r>
            <a:r>
              <a:rPr sz="950" b="0" spc="-20" dirty="0">
                <a:latin typeface="HelvNeue Light for IBM"/>
                <a:cs typeface="HelvNeue Light for IBM"/>
              </a:rPr>
              <a:t>ro</a:t>
            </a:r>
            <a:r>
              <a:rPr sz="950" b="0" dirty="0">
                <a:latin typeface="HelvNeue Light for IBM"/>
                <a:cs typeface="HelvNeue Light for IBM"/>
              </a:rPr>
              <a:t>viders   </a:t>
            </a:r>
            <a:r>
              <a:rPr sz="950" b="0" spc="4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-   </a:t>
            </a:r>
            <a:r>
              <a:rPr sz="950" b="0" spc="45" dirty="0">
                <a:latin typeface="HelvNeue Light for IBM"/>
                <a:cs typeface="HelvNeue Light for IBM"/>
              </a:rPr>
              <a:t> 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1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em 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eg</a:t>
            </a:r>
            <a:r>
              <a:rPr sz="950" b="0" spc="-10" dirty="0">
                <a:latin typeface="HelvNeue Light for IBM"/>
                <a:cs typeface="HelvNeue Light for IBM"/>
              </a:rPr>
              <a:t>ra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ors   </a:t>
            </a:r>
            <a:r>
              <a:rPr sz="950" b="0" spc="4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-   </a:t>
            </a:r>
            <a:r>
              <a:rPr sz="950" b="0" spc="45" dirty="0">
                <a:latin typeface="HelvNeue Light for IBM"/>
                <a:cs typeface="HelvNeue Light for IBM"/>
              </a:rPr>
              <a:t> 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V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1270" y="4594876"/>
            <a:ext cx="65151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0" dirty="0">
                <a:latin typeface="HelvNeue Light for IBM"/>
                <a:cs typeface="HelvNeue Light for IBM"/>
              </a:rPr>
              <a:t>M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dirty="0">
                <a:latin typeface="HelvNeue Light for IBM"/>
                <a:cs typeface="HelvNeue Light for IBM"/>
              </a:rPr>
              <a:t>naged IT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9883" y="6288541"/>
            <a:ext cx="9842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in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 O</a:t>
            </a:r>
            <a:r>
              <a:rPr sz="1000" b="1" spc="-10" dirty="0">
                <a:latin typeface="HelvNeue Bold for IBM"/>
                <a:cs typeface="HelvNeue Bold for IBM"/>
              </a:rPr>
              <a:t>p</a:t>
            </a:r>
            <a:r>
              <a:rPr sz="1000" b="1" dirty="0">
                <a:latin typeface="HelvNeue Bold for IBM"/>
                <a:cs typeface="HelvNeue Bold for IBM"/>
              </a:rPr>
              <a:t>tions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6059" y="6288541"/>
            <a:ext cx="16383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latin typeface="HelvNeue Bold for IBM"/>
                <a:cs typeface="HelvNeue Bold for IBM"/>
              </a:rPr>
              <a:t>P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6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t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er </a:t>
            </a:r>
            <a:r>
              <a:rPr sz="1000" b="1" spc="-25" dirty="0">
                <a:latin typeface="HelvNeue Bold for IBM"/>
                <a:cs typeface="HelvNeue Bold for IBM"/>
              </a:rPr>
              <a:t>E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o</a:t>
            </a:r>
            <a:r>
              <a:rPr sz="1000" b="1" spc="-15" dirty="0">
                <a:latin typeface="HelvNeue Bold for IBM"/>
                <a:cs typeface="HelvNeue Bold for IBM"/>
              </a:rPr>
              <a:t>sy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30" dirty="0">
                <a:latin typeface="HelvNeue Bold for IBM"/>
                <a:cs typeface="HelvNeue Bold for IBM"/>
              </a:rPr>
              <a:t>t</a:t>
            </a:r>
            <a:r>
              <a:rPr sz="1000" b="1" dirty="0">
                <a:latin typeface="HelvNeue Bold for IBM"/>
                <a:cs typeface="HelvNeue Bold for IBM"/>
              </a:rPr>
              <a:t>em O</a:t>
            </a:r>
            <a:r>
              <a:rPr sz="1000" b="1" spc="-10" dirty="0">
                <a:latin typeface="HelvNeue Bold for IBM"/>
                <a:cs typeface="HelvNeue Bold for IBM"/>
              </a:rPr>
              <a:t>p</a:t>
            </a:r>
            <a:r>
              <a:rPr sz="1000" b="1" dirty="0">
                <a:latin typeface="HelvNeue Bold for IBM"/>
                <a:cs typeface="HelvNeue Bold for IBM"/>
              </a:rPr>
              <a:t>tions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43684" y="6288541"/>
            <a:ext cx="9798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Open 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spc="-5" dirty="0">
                <a:latin typeface="HelvNeue Bold for IBM"/>
                <a:cs typeface="HelvNeue Bold for IBM"/>
              </a:rPr>
              <a:t>t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ds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7833" y="3426006"/>
            <a:ext cx="74803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185" marR="5080" indent="-198120">
              <a:lnSpc>
                <a:spcPct val="105300"/>
              </a:lnSpc>
            </a:pPr>
            <a:r>
              <a:rPr sz="950" b="0" spc="-140" dirty="0">
                <a:latin typeface="HelvNeue Light for IBM"/>
                <a:cs typeface="HelvNeue Light for IBM"/>
              </a:rPr>
              <a:t>Y</a:t>
            </a:r>
            <a:r>
              <a:rPr sz="950" b="0" dirty="0">
                <a:latin typeface="HelvNeue Light for IBM"/>
                <a:cs typeface="HelvNeue Light for IBM"/>
              </a:rPr>
              <a:t>our busi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s </a:t>
            </a:r>
            <a:r>
              <a:rPr sz="950" b="0" spc="-5" dirty="0">
                <a:latin typeface="HelvNeue Light for IBM"/>
                <a:cs typeface="HelvNeue Light for IBM"/>
              </a:rPr>
              <a:t>m</a:t>
            </a:r>
            <a:r>
              <a:rPr sz="950" b="0" dirty="0">
                <a:latin typeface="HelvNeue Light for IBM"/>
                <a:cs typeface="HelvNeue Light for IBM"/>
              </a:rPr>
              <a:t>odel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8027" y="3412252"/>
            <a:ext cx="6381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 marR="5080" indent="-65405">
              <a:lnSpc>
                <a:spcPct val="105300"/>
              </a:lnSpc>
            </a:pPr>
            <a:r>
              <a:rPr sz="950" b="0" spc="-140" dirty="0">
                <a:latin typeface="HelvNeue Light for IBM"/>
                <a:cs typeface="HelvNeue Light for IBM"/>
              </a:rPr>
              <a:t>Y</a:t>
            </a:r>
            <a:r>
              <a:rPr sz="950" b="0" dirty="0">
                <a:latin typeface="HelvNeue Light for IBM"/>
                <a:cs typeface="HelvNeue Light for IBM"/>
              </a:rPr>
              <a:t>our 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ea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dirty="0">
                <a:latin typeface="HelvNeue Light for IBM"/>
                <a:cs typeface="HelvNeue Light for IBM"/>
              </a:rPr>
              <a:t>f </a:t>
            </a:r>
            <a:r>
              <a:rPr sz="950" b="0" spc="-30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xpe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ti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4504" y="3412252"/>
            <a:ext cx="7029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 marR="5080" indent="-97790">
              <a:lnSpc>
                <a:spcPct val="105300"/>
              </a:lnSpc>
            </a:pPr>
            <a:r>
              <a:rPr sz="950" b="0" spc="-140" dirty="0">
                <a:latin typeface="HelvNeue Light for IBM"/>
                <a:cs typeface="HelvNeue Light for IBM"/>
              </a:rPr>
              <a:t>Y</a:t>
            </a:r>
            <a:r>
              <a:rPr sz="950" b="0" dirty="0">
                <a:latin typeface="HelvNeue Light for IBM"/>
                <a:cs typeface="HelvNeue Light for IBM"/>
              </a:rPr>
              <a:t>our p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s </a:t>
            </a:r>
            <a:r>
              <a:rPr sz="950" b="0" spc="-30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xpe</a:t>
            </a:r>
            <a:r>
              <a:rPr sz="950" b="0" spc="5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ti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83937" y="3412252"/>
            <a:ext cx="4794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2395">
              <a:lnSpc>
                <a:spcPct val="105300"/>
              </a:lnSpc>
            </a:pPr>
            <a:r>
              <a:rPr sz="950" b="0" spc="-140" dirty="0">
                <a:latin typeface="HelvNeue Light for IBM"/>
                <a:cs typeface="HelvNeue Light for IBM"/>
              </a:rPr>
              <a:t>Y</a:t>
            </a:r>
            <a:r>
              <a:rPr sz="950" b="0" dirty="0">
                <a:latin typeface="HelvNeue Light for IBM"/>
                <a:cs typeface="HelvNeue Light for IBM"/>
              </a:rPr>
              <a:t>our 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spc="50" dirty="0">
                <a:latin typeface="HelvNeue Light for IBM"/>
                <a:cs typeface="HelvNeue Light for IBM"/>
              </a:rPr>
              <a:t>f</a:t>
            </a:r>
            <a:r>
              <a:rPr sz="950" b="0" spc="-25" dirty="0">
                <a:latin typeface="HelvNeue Light for IBM"/>
                <a:cs typeface="HelvNeue Light for IBM"/>
              </a:rPr>
              <a:t>f</a:t>
            </a:r>
            <a:r>
              <a:rPr sz="950" b="0" dirty="0">
                <a:latin typeface="HelvNeue Light for IBM"/>
                <a:cs typeface="HelvNeue Light for IBM"/>
              </a:rPr>
              <a:t>e</a:t>
            </a:r>
            <a:r>
              <a:rPr sz="950" b="0" spc="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i</a:t>
            </a:r>
            <a:r>
              <a:rPr sz="950" b="0" spc="-5" dirty="0">
                <a:latin typeface="HelvNeue Light for IBM"/>
                <a:cs typeface="HelvNeue Light for IBM"/>
              </a:rPr>
              <a:t>n</a:t>
            </a:r>
            <a:r>
              <a:rPr sz="950" b="0" dirty="0">
                <a:latin typeface="HelvNeue Light for IBM"/>
                <a:cs typeface="HelvNeue Light for IBM"/>
              </a:rPr>
              <a:t>gs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0951" y="5675888"/>
            <a:ext cx="95250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15" dirty="0">
                <a:latin typeface="HelvNeue Light for IBM"/>
                <a:cs typeface="HelvNeue Light for IBM"/>
              </a:rPr>
              <a:t>o</a:t>
            </a:r>
            <a:r>
              <a:rPr sz="950" b="0" spc="50" dirty="0">
                <a:latin typeface="HelvNeue Light for IBM"/>
                <a:cs typeface="HelvNeue Light for IBM"/>
              </a:rPr>
              <a:t>f</a:t>
            </a:r>
            <a:r>
              <a:rPr sz="950" b="0" spc="15" dirty="0">
                <a:latin typeface="HelvNeue Light for IBM"/>
                <a:cs typeface="HelvNeue Light for IBM"/>
              </a:rPr>
              <a:t>t</a:t>
            </a:r>
            <a:r>
              <a:rPr sz="950" b="0" spc="-20" dirty="0">
                <a:latin typeface="HelvNeue Light for IBM"/>
                <a:cs typeface="HelvNeue Light for IBM"/>
              </a:rPr>
              <a:t>w</a:t>
            </a:r>
            <a:r>
              <a:rPr sz="950" b="0" spc="5" dirty="0">
                <a:latin typeface="HelvNeue Light for IBM"/>
                <a:cs typeface="HelvNeue Light for IBM"/>
              </a:rPr>
              <a:t>a</a:t>
            </a:r>
            <a:r>
              <a:rPr sz="950" b="0" spc="-2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e Solution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40209" y="5675888"/>
            <a:ext cx="101155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15" dirty="0">
                <a:latin typeface="HelvNeue Light for IBM"/>
                <a:cs typeface="HelvNeue Light for IBM"/>
              </a:rPr>
              <a:t>y</a:t>
            </a:r>
            <a:r>
              <a:rPr sz="950" b="0" spc="-5" dirty="0">
                <a:latin typeface="HelvNeue Light for IBM"/>
                <a:cs typeface="HelvNeue Light for IBM"/>
              </a:rPr>
              <a:t>s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ems &amp; </a:t>
            </a:r>
            <a:r>
              <a:rPr sz="950" b="0" spc="-10" dirty="0">
                <a:latin typeface="HelvNeue Light for IBM"/>
                <a:cs typeface="HelvNeue Light for IBM"/>
              </a:rPr>
              <a:t>S</a:t>
            </a:r>
            <a:r>
              <a:rPr sz="950" b="0" spc="-35" dirty="0">
                <a:latin typeface="HelvNeue Light for IBM"/>
                <a:cs typeface="HelvNeue Light for IBM"/>
              </a:rPr>
              <a:t>t</a:t>
            </a:r>
            <a:r>
              <a:rPr sz="950" b="0" dirty="0">
                <a:latin typeface="HelvNeue Light for IBM"/>
                <a:cs typeface="HelvNeue Light for IBM"/>
              </a:rPr>
              <a:t>o</a:t>
            </a:r>
            <a:r>
              <a:rPr sz="950" b="0" spc="-1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age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66024" y="5675888"/>
            <a:ext cx="47752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0" dirty="0">
                <a:latin typeface="HelvNeue Light for IBM"/>
                <a:cs typeface="HelvNeue Light for IBM"/>
              </a:rPr>
              <a:t>Se</a:t>
            </a:r>
            <a:r>
              <a:rPr sz="950" b="0" spc="50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vi</a:t>
            </a:r>
            <a:r>
              <a:rPr sz="950" b="0" spc="-10" dirty="0">
                <a:latin typeface="HelvNeue Light for IBM"/>
                <a:cs typeface="HelvNeue Light for IBM"/>
              </a:rPr>
              <a:t>c</a:t>
            </a:r>
            <a:r>
              <a:rPr sz="950" b="0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45325" y="2636521"/>
            <a:ext cx="1235075" cy="2818765"/>
          </a:xfrm>
          <a:custGeom>
            <a:avLst/>
            <a:gdLst/>
            <a:ahLst/>
            <a:cxnLst/>
            <a:rect l="l" t="t" r="r" b="b"/>
            <a:pathLst>
              <a:path w="1235075" h="2818765">
                <a:moveTo>
                  <a:pt x="152400" y="0"/>
                </a:moveTo>
                <a:lnTo>
                  <a:pt x="104619" y="249"/>
                </a:lnTo>
                <a:lnTo>
                  <a:pt x="53485" y="3897"/>
                </a:lnTo>
                <a:lnTo>
                  <a:pt x="15789" y="22731"/>
                </a:lnTo>
                <a:lnTo>
                  <a:pt x="1951" y="68505"/>
                </a:lnTo>
                <a:lnTo>
                  <a:pt x="28" y="127719"/>
                </a:lnTo>
                <a:lnTo>
                  <a:pt x="0" y="2665984"/>
                </a:lnTo>
                <a:lnTo>
                  <a:pt x="31" y="2691368"/>
                </a:lnTo>
                <a:lnTo>
                  <a:pt x="841" y="2733360"/>
                </a:lnTo>
                <a:lnTo>
                  <a:pt x="6735" y="2777213"/>
                </a:lnTo>
                <a:lnTo>
                  <a:pt x="31181" y="2807823"/>
                </a:lnTo>
                <a:lnTo>
                  <a:pt x="68505" y="2816432"/>
                </a:lnTo>
                <a:lnTo>
                  <a:pt x="127719" y="2818355"/>
                </a:lnTo>
                <a:lnTo>
                  <a:pt x="1082675" y="2818384"/>
                </a:lnTo>
                <a:lnTo>
                  <a:pt x="1108059" y="2818352"/>
                </a:lnTo>
                <a:lnTo>
                  <a:pt x="1150051" y="2817542"/>
                </a:lnTo>
                <a:lnTo>
                  <a:pt x="1193904" y="2811648"/>
                </a:lnTo>
                <a:lnTo>
                  <a:pt x="1224514" y="2787202"/>
                </a:lnTo>
                <a:lnTo>
                  <a:pt x="1233123" y="2749878"/>
                </a:lnTo>
                <a:lnTo>
                  <a:pt x="1235046" y="2690664"/>
                </a:lnTo>
                <a:lnTo>
                  <a:pt x="1235075" y="152400"/>
                </a:lnTo>
                <a:lnTo>
                  <a:pt x="1235043" y="127015"/>
                </a:lnTo>
                <a:lnTo>
                  <a:pt x="1234233" y="85023"/>
                </a:lnTo>
                <a:lnTo>
                  <a:pt x="1228339" y="41170"/>
                </a:lnTo>
                <a:lnTo>
                  <a:pt x="1203893" y="10560"/>
                </a:lnTo>
                <a:lnTo>
                  <a:pt x="1166569" y="1951"/>
                </a:lnTo>
                <a:lnTo>
                  <a:pt x="1107355" y="28"/>
                </a:lnTo>
                <a:lnTo>
                  <a:pt x="152400" y="0"/>
                </a:lnTo>
                <a:close/>
              </a:path>
            </a:pathLst>
          </a:custGeom>
          <a:ln w="25400">
            <a:solidFill>
              <a:srgbClr val="7F1C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45019" y="3466347"/>
            <a:ext cx="967105" cy="1675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27025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Busi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s </a:t>
            </a:r>
            <a:r>
              <a:rPr sz="1000" b="1" spc="40" dirty="0">
                <a:latin typeface="HelvNeue Bold for IBM"/>
                <a:cs typeface="HelvNeue Bold for IBM"/>
              </a:rPr>
              <a:t>E</a:t>
            </a:r>
            <a:r>
              <a:rPr sz="1000" b="1" spc="10" dirty="0">
                <a:latin typeface="HelvNeue Bold for IBM"/>
                <a:cs typeface="HelvNeue Bold for IBM"/>
              </a:rPr>
              <a:t>x</a:t>
            </a:r>
            <a:r>
              <a:rPr sz="1000" b="1" dirty="0">
                <a:latin typeface="HelvNeue Bold for IBM"/>
                <a:cs typeface="HelvNeue Bold for IBM"/>
              </a:rPr>
              <a:t>p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nsion</a:t>
            </a:r>
            <a:endParaRPr sz="1000">
              <a:latin typeface="HelvNeue Bold for IBM"/>
              <a:cs typeface="HelvNeue Bold for IBM"/>
            </a:endParaRPr>
          </a:p>
          <a:p>
            <a:pPr marL="127000" marR="280035" indent="-114300">
              <a:lnSpc>
                <a:spcPts val="1200"/>
              </a:lnSpc>
              <a:spcBef>
                <a:spcPts val="4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Dem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d</a:t>
            </a:r>
            <a:r>
              <a:rPr sz="950" b="0" spc="-5" dirty="0">
                <a:latin typeface="HelvNeue Light for IBM"/>
                <a:cs typeface="HelvNeue Light for IBM"/>
              </a:rPr>
              <a:t> ge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15" dirty="0">
                <a:latin typeface="HelvNeue Light for IBM"/>
                <a:cs typeface="HelvNeue Light for IBM"/>
              </a:rPr>
              <a:t>ra</a:t>
            </a:r>
            <a:r>
              <a:rPr sz="950" b="0" spc="-5" dirty="0">
                <a:latin typeface="HelvNeue Light for IBM"/>
                <a:cs typeface="HelvNeue Light for IBM"/>
              </a:rPr>
              <a:t>tion</a:t>
            </a:r>
            <a:endParaRPr sz="950">
              <a:latin typeface="HelvNeue Light for IBM"/>
              <a:cs typeface="HelvNeue Light for IBM"/>
            </a:endParaRPr>
          </a:p>
          <a:p>
            <a:pPr marL="127000" marR="158115" indent="-114300">
              <a:lnSpc>
                <a:spcPts val="1200"/>
              </a:lnSpc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Busi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dirty="0">
                <a:latin typeface="HelvNeue Light for IBM"/>
                <a:cs typeface="HelvNeue Light for IBM"/>
              </a:rPr>
              <a:t>s</a:t>
            </a:r>
            <a:r>
              <a:rPr sz="950" b="0" spc="-5" dirty="0">
                <a:latin typeface="HelvNeue Light for IBM"/>
                <a:cs typeface="HelvNeue Light for IBM"/>
              </a:rPr>
              <a:t>s d</a:t>
            </a:r>
            <a:r>
              <a:rPr sz="950" b="0" spc="-25" dirty="0">
                <a:latin typeface="HelvNeue Light for IBM"/>
                <a:cs typeface="HelvNeue Light for IBM"/>
              </a:rPr>
              <a:t>e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elop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C</a:t>
            </a:r>
            <a:r>
              <a:rPr sz="950" b="0" spc="-10" dirty="0">
                <a:latin typeface="HelvNeue Light for IBM"/>
                <a:cs typeface="HelvNeue Light for IBM"/>
              </a:rPr>
              <a:t>o-m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10" dirty="0">
                <a:latin typeface="HelvNeue Light for IBM"/>
                <a:cs typeface="HelvNeue Light for IBM"/>
              </a:rPr>
              <a:t>r</a:t>
            </a:r>
            <a:r>
              <a:rPr sz="950" b="0" spc="-35" dirty="0">
                <a:latin typeface="HelvNeue Light for IBM"/>
                <a:cs typeface="HelvNeue Light for IBM"/>
              </a:rPr>
              <a:t>k</a:t>
            </a:r>
            <a:r>
              <a:rPr sz="950" b="0" spc="-15" dirty="0">
                <a:latin typeface="HelvNeue Light for IBM"/>
                <a:cs typeface="HelvNeue Light for IBM"/>
              </a:rPr>
              <a:t>e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B</a:t>
            </a:r>
            <a:r>
              <a:rPr sz="950" b="0" spc="-15" dirty="0">
                <a:latin typeface="HelvNeue Light for IBM"/>
                <a:cs typeface="HelvNeue Light for IBM"/>
              </a:rPr>
              <a:t>r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di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5" dirty="0">
                <a:latin typeface="HelvNeue Light for IBM"/>
                <a:cs typeface="HelvNeue Light for IBM"/>
              </a:rPr>
              <a:t>I</a:t>
            </a:r>
            <a:r>
              <a:rPr sz="950" b="0" spc="-15" dirty="0">
                <a:latin typeface="HelvNeue Light for IBM"/>
                <a:cs typeface="HelvNeue Light for IBM"/>
              </a:rPr>
              <a:t>nc</a:t>
            </a:r>
            <a:r>
              <a:rPr sz="950" b="0" spc="-5" dirty="0">
                <a:latin typeface="HelvNeue Light for IBM"/>
                <a:cs typeface="HelvNeue Light for IBM"/>
              </a:rPr>
              <a:t>e</a:t>
            </a:r>
            <a:r>
              <a:rPr sz="950" b="0" spc="-2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ti</a:t>
            </a:r>
            <a:r>
              <a:rPr sz="950" b="0" spc="-30" dirty="0">
                <a:latin typeface="HelvNeue Light for IBM"/>
                <a:cs typeface="HelvNeue Light for IBM"/>
              </a:rPr>
              <a:t>v</a:t>
            </a:r>
            <a:r>
              <a:rPr sz="950" b="0" spc="-5" dirty="0">
                <a:latin typeface="HelvNeue Light for IBM"/>
                <a:cs typeface="HelvNeue Light for IBM"/>
              </a:rPr>
              <a:t>es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P</a:t>
            </a:r>
            <a:r>
              <a:rPr sz="950" b="0" spc="5" dirty="0">
                <a:latin typeface="HelvNeue Light for IBM"/>
                <a:cs typeface="HelvNeue Light for IBM"/>
              </a:rPr>
              <a:t>r</a:t>
            </a:r>
            <a:r>
              <a:rPr sz="950" b="0" spc="-5" dirty="0">
                <a:latin typeface="HelvNeue Light for IBM"/>
                <a:cs typeface="HelvNeue Light for IBM"/>
              </a:rPr>
              <a:t>ici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10" dirty="0">
                <a:latin typeface="HelvNeue Light for IBM"/>
                <a:cs typeface="HelvNeue Light for IBM"/>
              </a:rPr>
              <a:t>g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5" dirty="0">
                <a:latin typeface="HelvNeue Light for IBM"/>
                <a:cs typeface="HelvNeue Light for IBM"/>
              </a:rPr>
              <a:t>odels</a:t>
            </a:r>
            <a:endParaRPr sz="950">
              <a:latin typeface="HelvNeue Light for IBM"/>
              <a:cs typeface="HelvNeue Light for IBM"/>
            </a:endParaRPr>
          </a:p>
          <a:p>
            <a:pPr marL="127000" indent="-114300">
              <a:lnSpc>
                <a:spcPct val="100000"/>
              </a:lnSpc>
              <a:spcBef>
                <a:spcPts val="60"/>
              </a:spcBef>
              <a:buSzPct val="84210"/>
              <a:buFont typeface="HelvNeue Bold for IBM"/>
              <a:buChar char="•"/>
              <a:tabLst>
                <a:tab pos="127000" algn="l"/>
              </a:tabLst>
            </a:pPr>
            <a:r>
              <a:rPr sz="950" b="0" spc="-10" dirty="0">
                <a:latin typeface="HelvNeue Light for IBM"/>
                <a:cs typeface="HelvNeue Light for IBM"/>
              </a:rPr>
              <a:t>De</a:t>
            </a:r>
            <a:r>
              <a:rPr sz="950" b="0" spc="-15" dirty="0">
                <a:latin typeface="HelvNeue Light for IBM"/>
                <a:cs typeface="HelvNeue Light for IBM"/>
              </a:rPr>
              <a:t>m</a:t>
            </a:r>
            <a:r>
              <a:rPr sz="950" b="0" spc="-10" dirty="0">
                <a:latin typeface="HelvNeue Light for IBM"/>
                <a:cs typeface="HelvNeue Light for IBM"/>
              </a:rPr>
              <a:t>o</a:t>
            </a:r>
            <a:r>
              <a:rPr sz="950" b="0" spc="-5" dirty="0">
                <a:latin typeface="HelvNeue Light for IBM"/>
                <a:cs typeface="HelvNeue Light for IBM"/>
              </a:rPr>
              <a:t> </a:t>
            </a:r>
            <a:r>
              <a:rPr sz="950" b="0" spc="-10" dirty="0">
                <a:latin typeface="HelvNeue Light for IBM"/>
                <a:cs typeface="HelvNeue Light for IBM"/>
              </a:rPr>
              <a:t>&amp;</a:t>
            </a:r>
            <a:r>
              <a:rPr sz="950" b="0" spc="-5" dirty="0">
                <a:latin typeface="HelvNeue Light for IBM"/>
                <a:cs typeface="HelvNeue Light for IBM"/>
              </a:rPr>
              <a:t> lo</a:t>
            </a:r>
            <a:r>
              <a:rPr sz="950" b="0" dirty="0">
                <a:latin typeface="HelvNeue Light for IBM"/>
                <a:cs typeface="HelvNeue Light for IBM"/>
              </a:rPr>
              <a:t>a</a:t>
            </a:r>
            <a:r>
              <a:rPr sz="950" b="0" spc="-15" dirty="0">
                <a:latin typeface="HelvNeue Light for IBM"/>
                <a:cs typeface="HelvNeue Light for IBM"/>
              </a:rPr>
              <a:t>n</a:t>
            </a:r>
            <a:r>
              <a:rPr sz="950" b="0" spc="-5" dirty="0">
                <a:latin typeface="HelvNeue Light for IBM"/>
                <a:cs typeface="HelvNeue Light for IBM"/>
              </a:rPr>
              <a:t>ers</a:t>
            </a:r>
            <a:endParaRPr sz="950">
              <a:latin typeface="HelvNeue Light for IBM"/>
              <a:cs typeface="HelvNeue Light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55166" y="6953643"/>
            <a:ext cx="808253" cy="818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42211" y="7233246"/>
            <a:ext cx="246548" cy="24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91640" y="7519403"/>
            <a:ext cx="210947" cy="510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3441" y="7517713"/>
            <a:ext cx="344766" cy="2346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48433" y="7394750"/>
            <a:ext cx="339382" cy="3776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74332" y="7520625"/>
            <a:ext cx="213483" cy="2517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50872" y="7104722"/>
            <a:ext cx="636943" cy="6676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3209" y="2743962"/>
            <a:ext cx="560070" cy="538480"/>
          </a:xfrm>
          <a:custGeom>
            <a:avLst/>
            <a:gdLst/>
            <a:ahLst/>
            <a:cxnLst/>
            <a:rect l="l" t="t" r="r" b="b"/>
            <a:pathLst>
              <a:path w="560069" h="538479">
                <a:moveTo>
                  <a:pt x="123630" y="300773"/>
                </a:moveTo>
                <a:lnTo>
                  <a:pt x="78747" y="317463"/>
                </a:lnTo>
                <a:lnTo>
                  <a:pt x="19676" y="373397"/>
                </a:lnTo>
                <a:lnTo>
                  <a:pt x="0" y="417081"/>
                </a:lnTo>
                <a:lnTo>
                  <a:pt x="736" y="429064"/>
                </a:lnTo>
                <a:lnTo>
                  <a:pt x="70222" y="518520"/>
                </a:lnTo>
                <a:lnTo>
                  <a:pt x="113938" y="538192"/>
                </a:lnTo>
                <a:lnTo>
                  <a:pt x="125921" y="537451"/>
                </a:lnTo>
                <a:lnTo>
                  <a:pt x="137626" y="534427"/>
                </a:lnTo>
                <a:lnTo>
                  <a:pt x="148703" y="529112"/>
                </a:lnTo>
                <a:lnTo>
                  <a:pt x="158801" y="521496"/>
                </a:lnTo>
                <a:lnTo>
                  <a:pt x="194405" y="487782"/>
                </a:lnTo>
                <a:lnTo>
                  <a:pt x="120054" y="487782"/>
                </a:lnTo>
                <a:lnTo>
                  <a:pt x="108128" y="486751"/>
                </a:lnTo>
                <a:lnTo>
                  <a:pt x="97026" y="481786"/>
                </a:lnTo>
                <a:lnTo>
                  <a:pt x="60291" y="444314"/>
                </a:lnTo>
                <a:lnTo>
                  <a:pt x="53382" y="433897"/>
                </a:lnTo>
                <a:lnTo>
                  <a:pt x="50456" y="422199"/>
                </a:lnTo>
                <a:lnTo>
                  <a:pt x="51483" y="410272"/>
                </a:lnTo>
                <a:lnTo>
                  <a:pt x="56437" y="399171"/>
                </a:lnTo>
                <a:lnTo>
                  <a:pt x="95393" y="361040"/>
                </a:lnTo>
                <a:lnTo>
                  <a:pt x="105911" y="354092"/>
                </a:lnTo>
                <a:lnTo>
                  <a:pt x="117724" y="351215"/>
                </a:lnTo>
                <a:lnTo>
                  <a:pt x="345125" y="351215"/>
                </a:lnTo>
                <a:lnTo>
                  <a:pt x="357574" y="339434"/>
                </a:lnTo>
                <a:lnTo>
                  <a:pt x="283035" y="339434"/>
                </a:lnTo>
                <a:lnTo>
                  <a:pt x="271050" y="338286"/>
                </a:lnTo>
                <a:lnTo>
                  <a:pt x="259912" y="333159"/>
                </a:lnTo>
                <a:lnTo>
                  <a:pt x="263503" y="327512"/>
                </a:lnTo>
                <a:lnTo>
                  <a:pt x="174019" y="327512"/>
                </a:lnTo>
                <a:lnTo>
                  <a:pt x="167339" y="320463"/>
                </a:lnTo>
                <a:lnTo>
                  <a:pt x="157746" y="312157"/>
                </a:lnTo>
                <a:lnTo>
                  <a:pt x="147031" y="306101"/>
                </a:lnTo>
                <a:lnTo>
                  <a:pt x="135542" y="302304"/>
                </a:lnTo>
                <a:lnTo>
                  <a:pt x="123630" y="300773"/>
                </a:lnTo>
                <a:close/>
              </a:path>
              <a:path w="560069" h="538479">
                <a:moveTo>
                  <a:pt x="234207" y="399775"/>
                </a:moveTo>
                <a:lnTo>
                  <a:pt x="181207" y="399775"/>
                </a:lnTo>
                <a:lnTo>
                  <a:pt x="186114" y="411031"/>
                </a:lnTo>
                <a:lnTo>
                  <a:pt x="187023" y="423025"/>
                </a:lnTo>
                <a:lnTo>
                  <a:pt x="142155" y="477943"/>
                </a:lnTo>
                <a:lnTo>
                  <a:pt x="120054" y="487782"/>
                </a:lnTo>
                <a:lnTo>
                  <a:pt x="194405" y="487782"/>
                </a:lnTo>
                <a:lnTo>
                  <a:pt x="226178" y="455969"/>
                </a:lnTo>
                <a:lnTo>
                  <a:pt x="237553" y="421852"/>
                </a:lnTo>
                <a:lnTo>
                  <a:pt x="236811" y="409862"/>
                </a:lnTo>
                <a:lnTo>
                  <a:pt x="234207" y="399775"/>
                </a:lnTo>
                <a:close/>
              </a:path>
              <a:path w="560069" h="538479">
                <a:moveTo>
                  <a:pt x="345125" y="351215"/>
                </a:moveTo>
                <a:lnTo>
                  <a:pt x="117724" y="351215"/>
                </a:lnTo>
                <a:lnTo>
                  <a:pt x="129749" y="352371"/>
                </a:lnTo>
                <a:lnTo>
                  <a:pt x="140903" y="357521"/>
                </a:lnTo>
                <a:lnTo>
                  <a:pt x="141710" y="358093"/>
                </a:lnTo>
                <a:lnTo>
                  <a:pt x="117098" y="381360"/>
                </a:lnTo>
                <a:lnTo>
                  <a:pt x="109439" y="391819"/>
                </a:lnTo>
                <a:lnTo>
                  <a:pt x="106266" y="403532"/>
                </a:lnTo>
                <a:lnTo>
                  <a:pt x="107698" y="415061"/>
                </a:lnTo>
                <a:lnTo>
                  <a:pt x="118611" y="425618"/>
                </a:lnTo>
                <a:lnTo>
                  <a:pt x="129747" y="430854"/>
                </a:lnTo>
                <a:lnTo>
                  <a:pt x="140571" y="431347"/>
                </a:lnTo>
                <a:lnTo>
                  <a:pt x="150548" y="427672"/>
                </a:lnTo>
                <a:lnTo>
                  <a:pt x="181207" y="399775"/>
                </a:lnTo>
                <a:lnTo>
                  <a:pt x="234207" y="399775"/>
                </a:lnTo>
                <a:lnTo>
                  <a:pt x="233788" y="398151"/>
                </a:lnTo>
                <a:lnTo>
                  <a:pt x="228472" y="387071"/>
                </a:lnTo>
                <a:lnTo>
                  <a:pt x="220854" y="376974"/>
                </a:lnTo>
                <a:lnTo>
                  <a:pt x="213516" y="369206"/>
                </a:lnTo>
                <a:lnTo>
                  <a:pt x="223448" y="359757"/>
                </a:lnTo>
                <a:lnTo>
                  <a:pt x="336098" y="359757"/>
                </a:lnTo>
                <a:lnTo>
                  <a:pt x="345125" y="351215"/>
                </a:lnTo>
                <a:close/>
              </a:path>
              <a:path w="560069" h="538479">
                <a:moveTo>
                  <a:pt x="336098" y="359757"/>
                </a:moveTo>
                <a:lnTo>
                  <a:pt x="223448" y="359757"/>
                </a:lnTo>
                <a:lnTo>
                  <a:pt x="233354" y="370209"/>
                </a:lnTo>
                <a:lnTo>
                  <a:pt x="242935" y="378508"/>
                </a:lnTo>
                <a:lnTo>
                  <a:pt x="253642" y="384564"/>
                </a:lnTo>
                <a:lnTo>
                  <a:pt x="265124" y="388367"/>
                </a:lnTo>
                <a:lnTo>
                  <a:pt x="277030" y="389905"/>
                </a:lnTo>
                <a:lnTo>
                  <a:pt x="289009" y="389168"/>
                </a:lnTo>
                <a:lnTo>
                  <a:pt x="300712" y="386147"/>
                </a:lnTo>
                <a:lnTo>
                  <a:pt x="311788" y="380829"/>
                </a:lnTo>
                <a:lnTo>
                  <a:pt x="321886" y="373206"/>
                </a:lnTo>
                <a:lnTo>
                  <a:pt x="336098" y="359757"/>
                </a:lnTo>
                <a:close/>
              </a:path>
              <a:path w="560069" h="538479">
                <a:moveTo>
                  <a:pt x="397237" y="251172"/>
                </a:moveTo>
                <a:lnTo>
                  <a:pt x="344110" y="251172"/>
                </a:lnTo>
                <a:lnTo>
                  <a:pt x="349137" y="262384"/>
                </a:lnTo>
                <a:lnTo>
                  <a:pt x="350169" y="274373"/>
                </a:lnTo>
                <a:lnTo>
                  <a:pt x="305274" y="329645"/>
                </a:lnTo>
                <a:lnTo>
                  <a:pt x="283035" y="339434"/>
                </a:lnTo>
                <a:lnTo>
                  <a:pt x="357574" y="339434"/>
                </a:lnTo>
                <a:lnTo>
                  <a:pt x="389311" y="307658"/>
                </a:lnTo>
                <a:lnTo>
                  <a:pt x="400624" y="272686"/>
                </a:lnTo>
                <a:lnTo>
                  <a:pt x="399928" y="261555"/>
                </a:lnTo>
                <a:lnTo>
                  <a:pt x="397237" y="251172"/>
                </a:lnTo>
                <a:close/>
              </a:path>
              <a:path w="560069" h="538479">
                <a:moveTo>
                  <a:pt x="286754" y="152484"/>
                </a:moveTo>
                <a:lnTo>
                  <a:pt x="241902" y="169179"/>
                </a:lnTo>
                <a:lnTo>
                  <a:pt x="182795" y="225124"/>
                </a:lnTo>
                <a:lnTo>
                  <a:pt x="163124" y="268827"/>
                </a:lnTo>
                <a:lnTo>
                  <a:pt x="163867" y="280809"/>
                </a:lnTo>
                <a:lnTo>
                  <a:pt x="166894" y="292514"/>
                </a:lnTo>
                <a:lnTo>
                  <a:pt x="172213" y="303592"/>
                </a:lnTo>
                <a:lnTo>
                  <a:pt x="179834" y="313694"/>
                </a:lnTo>
                <a:lnTo>
                  <a:pt x="183976" y="318101"/>
                </a:lnTo>
                <a:lnTo>
                  <a:pt x="174019" y="327512"/>
                </a:lnTo>
                <a:lnTo>
                  <a:pt x="263503" y="327512"/>
                </a:lnTo>
                <a:lnTo>
                  <a:pt x="272546" y="313288"/>
                </a:lnTo>
                <a:lnTo>
                  <a:pt x="280213" y="302843"/>
                </a:lnTo>
                <a:lnTo>
                  <a:pt x="283388" y="291135"/>
                </a:lnTo>
                <a:lnTo>
                  <a:pt x="282830" y="286669"/>
                </a:lnTo>
                <a:lnTo>
                  <a:pt x="217199" y="286669"/>
                </a:lnTo>
                <a:lnTo>
                  <a:pt x="213813" y="274905"/>
                </a:lnTo>
                <a:lnTo>
                  <a:pt x="258525" y="212755"/>
                </a:lnTo>
                <a:lnTo>
                  <a:pt x="280845" y="202914"/>
                </a:lnTo>
                <a:lnTo>
                  <a:pt x="500111" y="202914"/>
                </a:lnTo>
                <a:lnTo>
                  <a:pt x="516918" y="186989"/>
                </a:lnTo>
                <a:lnTo>
                  <a:pt x="442353" y="186989"/>
                </a:lnTo>
                <a:lnTo>
                  <a:pt x="430322" y="185851"/>
                </a:lnTo>
                <a:lnTo>
                  <a:pt x="419152" y="180721"/>
                </a:lnTo>
                <a:lnTo>
                  <a:pt x="420954" y="178973"/>
                </a:lnTo>
                <a:lnTo>
                  <a:pt x="336884" y="178973"/>
                </a:lnTo>
                <a:lnTo>
                  <a:pt x="330458" y="172165"/>
                </a:lnTo>
                <a:lnTo>
                  <a:pt x="320866" y="163870"/>
                </a:lnTo>
                <a:lnTo>
                  <a:pt x="310152" y="157818"/>
                </a:lnTo>
                <a:lnTo>
                  <a:pt x="298664" y="154019"/>
                </a:lnTo>
                <a:lnTo>
                  <a:pt x="286754" y="152484"/>
                </a:lnTo>
                <a:close/>
              </a:path>
              <a:path w="560069" h="538479">
                <a:moveTo>
                  <a:pt x="249087" y="263354"/>
                </a:moveTo>
                <a:lnTo>
                  <a:pt x="239102" y="267030"/>
                </a:lnTo>
                <a:lnTo>
                  <a:pt x="217199" y="286669"/>
                </a:lnTo>
                <a:lnTo>
                  <a:pt x="282830" y="286669"/>
                </a:lnTo>
                <a:lnTo>
                  <a:pt x="281947" y="279615"/>
                </a:lnTo>
                <a:lnTo>
                  <a:pt x="271047" y="269069"/>
                </a:lnTo>
                <a:lnTo>
                  <a:pt x="259914" y="263841"/>
                </a:lnTo>
                <a:lnTo>
                  <a:pt x="249087" y="263354"/>
                </a:lnTo>
                <a:close/>
              </a:path>
              <a:path w="560069" h="538479">
                <a:moveTo>
                  <a:pt x="500111" y="202914"/>
                </a:moveTo>
                <a:lnTo>
                  <a:pt x="280845" y="202914"/>
                </a:lnTo>
                <a:lnTo>
                  <a:pt x="292867" y="204057"/>
                </a:lnTo>
                <a:lnTo>
                  <a:pt x="304018" y="209202"/>
                </a:lnTo>
                <a:lnTo>
                  <a:pt x="304537" y="209567"/>
                </a:lnTo>
                <a:lnTo>
                  <a:pt x="290123" y="223194"/>
                </a:lnTo>
                <a:lnTo>
                  <a:pt x="282454" y="233656"/>
                </a:lnTo>
                <a:lnTo>
                  <a:pt x="279280" y="245370"/>
                </a:lnTo>
                <a:lnTo>
                  <a:pt x="280713" y="256894"/>
                </a:lnTo>
                <a:lnTo>
                  <a:pt x="291626" y="267453"/>
                </a:lnTo>
                <a:lnTo>
                  <a:pt x="302762" y="272686"/>
                </a:lnTo>
                <a:lnTo>
                  <a:pt x="313585" y="273173"/>
                </a:lnTo>
                <a:lnTo>
                  <a:pt x="323555" y="269499"/>
                </a:lnTo>
                <a:lnTo>
                  <a:pt x="344110" y="251172"/>
                </a:lnTo>
                <a:lnTo>
                  <a:pt x="397237" y="251172"/>
                </a:lnTo>
                <a:lnTo>
                  <a:pt x="396895" y="249852"/>
                </a:lnTo>
                <a:lnTo>
                  <a:pt x="391568" y="238779"/>
                </a:lnTo>
                <a:lnTo>
                  <a:pt x="383938" y="228689"/>
                </a:lnTo>
                <a:lnTo>
                  <a:pt x="376330" y="220641"/>
                </a:lnTo>
                <a:lnTo>
                  <a:pt x="386452" y="211078"/>
                </a:lnTo>
                <a:lnTo>
                  <a:pt x="491495" y="211078"/>
                </a:lnTo>
                <a:lnTo>
                  <a:pt x="500111" y="202914"/>
                </a:lnTo>
                <a:close/>
              </a:path>
              <a:path w="560069" h="538479">
                <a:moveTo>
                  <a:pt x="491495" y="211078"/>
                </a:moveTo>
                <a:lnTo>
                  <a:pt x="386452" y="211078"/>
                </a:lnTo>
                <a:lnTo>
                  <a:pt x="392739" y="217746"/>
                </a:lnTo>
                <a:lnTo>
                  <a:pt x="402329" y="226042"/>
                </a:lnTo>
                <a:lnTo>
                  <a:pt x="413044" y="232091"/>
                </a:lnTo>
                <a:lnTo>
                  <a:pt x="424533" y="235884"/>
                </a:lnTo>
                <a:lnTo>
                  <a:pt x="436446" y="237414"/>
                </a:lnTo>
                <a:lnTo>
                  <a:pt x="448433" y="236670"/>
                </a:lnTo>
                <a:lnTo>
                  <a:pt x="460142" y="233644"/>
                </a:lnTo>
                <a:lnTo>
                  <a:pt x="471223" y="228329"/>
                </a:lnTo>
                <a:lnTo>
                  <a:pt x="481402" y="220641"/>
                </a:lnTo>
                <a:lnTo>
                  <a:pt x="491495" y="211078"/>
                </a:lnTo>
                <a:close/>
              </a:path>
              <a:path w="560069" h="538479">
                <a:moveTo>
                  <a:pt x="518981" y="50417"/>
                </a:moveTo>
                <a:lnTo>
                  <a:pt x="440026" y="50417"/>
                </a:lnTo>
                <a:lnTo>
                  <a:pt x="451948" y="51446"/>
                </a:lnTo>
                <a:lnTo>
                  <a:pt x="463046" y="56407"/>
                </a:lnTo>
                <a:lnTo>
                  <a:pt x="499787" y="93895"/>
                </a:lnTo>
                <a:lnTo>
                  <a:pt x="506691" y="104305"/>
                </a:lnTo>
                <a:lnTo>
                  <a:pt x="509533" y="115683"/>
                </a:lnTo>
                <a:lnTo>
                  <a:pt x="509584" y="116343"/>
                </a:lnTo>
                <a:lnTo>
                  <a:pt x="508583" y="127936"/>
                </a:lnTo>
                <a:lnTo>
                  <a:pt x="464671" y="177157"/>
                </a:lnTo>
                <a:lnTo>
                  <a:pt x="442353" y="186989"/>
                </a:lnTo>
                <a:lnTo>
                  <a:pt x="516918" y="186989"/>
                </a:lnTo>
                <a:lnTo>
                  <a:pt x="548712" y="155122"/>
                </a:lnTo>
                <a:lnTo>
                  <a:pt x="560070" y="121064"/>
                </a:lnTo>
                <a:lnTo>
                  <a:pt x="559328" y="109080"/>
                </a:lnTo>
                <a:lnTo>
                  <a:pt x="556304" y="97372"/>
                </a:lnTo>
                <a:lnTo>
                  <a:pt x="550987" y="86290"/>
                </a:lnTo>
                <a:lnTo>
                  <a:pt x="543368" y="76184"/>
                </a:lnTo>
                <a:lnTo>
                  <a:pt x="518981" y="50417"/>
                </a:lnTo>
                <a:close/>
              </a:path>
              <a:path w="560069" h="538479">
                <a:moveTo>
                  <a:pt x="446158" y="0"/>
                </a:moveTo>
                <a:lnTo>
                  <a:pt x="401299" y="16704"/>
                </a:lnTo>
                <a:lnTo>
                  <a:pt x="342205" y="72636"/>
                </a:lnTo>
                <a:lnTo>
                  <a:pt x="322531" y="116343"/>
                </a:lnTo>
                <a:lnTo>
                  <a:pt x="323274" y="128327"/>
                </a:lnTo>
                <a:lnTo>
                  <a:pt x="326300" y="140034"/>
                </a:lnTo>
                <a:lnTo>
                  <a:pt x="331617" y="151111"/>
                </a:lnTo>
                <a:lnTo>
                  <a:pt x="339236" y="161210"/>
                </a:lnTo>
                <a:lnTo>
                  <a:pt x="346955" y="169384"/>
                </a:lnTo>
                <a:lnTo>
                  <a:pt x="336884" y="178973"/>
                </a:lnTo>
                <a:lnTo>
                  <a:pt x="420954" y="178973"/>
                </a:lnTo>
                <a:lnTo>
                  <a:pt x="445532" y="155122"/>
                </a:lnTo>
                <a:lnTo>
                  <a:pt x="453211" y="144685"/>
                </a:lnTo>
                <a:lnTo>
                  <a:pt x="454787" y="138879"/>
                </a:lnTo>
                <a:lnTo>
                  <a:pt x="379213" y="138879"/>
                </a:lnTo>
                <a:lnTo>
                  <a:pt x="374128" y="127671"/>
                </a:lnTo>
                <a:lnTo>
                  <a:pt x="417935" y="60278"/>
                </a:lnTo>
                <a:lnTo>
                  <a:pt x="440026" y="50417"/>
                </a:lnTo>
                <a:lnTo>
                  <a:pt x="518981" y="50417"/>
                </a:lnTo>
                <a:lnTo>
                  <a:pt x="489868" y="19664"/>
                </a:lnTo>
                <a:lnTo>
                  <a:pt x="480276" y="11373"/>
                </a:lnTo>
                <a:lnTo>
                  <a:pt x="469560" y="5325"/>
                </a:lnTo>
                <a:lnTo>
                  <a:pt x="458070" y="1531"/>
                </a:lnTo>
                <a:lnTo>
                  <a:pt x="446158" y="0"/>
                </a:lnTo>
                <a:close/>
              </a:path>
              <a:path w="560069" h="538479">
                <a:moveTo>
                  <a:pt x="422070" y="105172"/>
                </a:moveTo>
                <a:lnTo>
                  <a:pt x="412092" y="108848"/>
                </a:lnTo>
                <a:lnTo>
                  <a:pt x="379213" y="138879"/>
                </a:lnTo>
                <a:lnTo>
                  <a:pt x="454787" y="138879"/>
                </a:lnTo>
                <a:lnTo>
                  <a:pt x="456389" y="132973"/>
                </a:lnTo>
                <a:lnTo>
                  <a:pt x="454955" y="121447"/>
                </a:lnTo>
                <a:lnTo>
                  <a:pt x="444040" y="110896"/>
                </a:lnTo>
                <a:lnTo>
                  <a:pt x="432899" y="105663"/>
                </a:lnTo>
                <a:lnTo>
                  <a:pt x="422070" y="105172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64073" y="2742697"/>
            <a:ext cx="527685" cy="530225"/>
          </a:xfrm>
          <a:custGeom>
            <a:avLst/>
            <a:gdLst/>
            <a:ahLst/>
            <a:cxnLst/>
            <a:rect l="l" t="t" r="r" b="b"/>
            <a:pathLst>
              <a:path w="527685" h="530225">
                <a:moveTo>
                  <a:pt x="90139" y="316458"/>
                </a:moveTo>
                <a:lnTo>
                  <a:pt x="50723" y="316458"/>
                </a:lnTo>
                <a:lnTo>
                  <a:pt x="253758" y="520458"/>
                </a:lnTo>
                <a:lnTo>
                  <a:pt x="263829" y="530225"/>
                </a:lnTo>
                <a:lnTo>
                  <a:pt x="303082" y="490791"/>
                </a:lnTo>
                <a:lnTo>
                  <a:pt x="263664" y="490791"/>
                </a:lnTo>
                <a:lnTo>
                  <a:pt x="90139" y="316458"/>
                </a:lnTo>
                <a:close/>
              </a:path>
              <a:path w="527685" h="530225">
                <a:moveTo>
                  <a:pt x="476618" y="276860"/>
                </a:moveTo>
                <a:lnTo>
                  <a:pt x="263664" y="490791"/>
                </a:lnTo>
                <a:lnTo>
                  <a:pt x="303082" y="490791"/>
                </a:lnTo>
                <a:lnTo>
                  <a:pt x="476618" y="316458"/>
                </a:lnTo>
                <a:lnTo>
                  <a:pt x="527304" y="316458"/>
                </a:lnTo>
                <a:lnTo>
                  <a:pt x="527304" y="299732"/>
                </a:lnTo>
                <a:lnTo>
                  <a:pt x="499364" y="299732"/>
                </a:lnTo>
                <a:lnTo>
                  <a:pt x="476618" y="276860"/>
                </a:lnTo>
                <a:close/>
              </a:path>
              <a:path w="527685" h="530225">
                <a:moveTo>
                  <a:pt x="193992" y="172681"/>
                </a:moveTo>
                <a:lnTo>
                  <a:pt x="0" y="172808"/>
                </a:lnTo>
                <a:lnTo>
                  <a:pt x="0" y="367372"/>
                </a:lnTo>
                <a:lnTo>
                  <a:pt x="50723" y="316458"/>
                </a:lnTo>
                <a:lnTo>
                  <a:pt x="90139" y="316458"/>
                </a:lnTo>
                <a:lnTo>
                  <a:pt x="73503" y="299745"/>
                </a:lnTo>
                <a:lnTo>
                  <a:pt x="27965" y="299745"/>
                </a:lnTo>
                <a:lnTo>
                  <a:pt x="27965" y="200710"/>
                </a:lnTo>
                <a:lnTo>
                  <a:pt x="166162" y="200647"/>
                </a:lnTo>
                <a:lnTo>
                  <a:pt x="193992" y="172681"/>
                </a:lnTo>
                <a:close/>
              </a:path>
              <a:path w="527685" h="530225">
                <a:moveTo>
                  <a:pt x="527304" y="316458"/>
                </a:moveTo>
                <a:lnTo>
                  <a:pt x="476618" y="316458"/>
                </a:lnTo>
                <a:lnTo>
                  <a:pt x="527304" y="367372"/>
                </a:lnTo>
                <a:lnTo>
                  <a:pt x="527304" y="316458"/>
                </a:lnTo>
                <a:close/>
              </a:path>
              <a:path w="527685" h="530225">
                <a:moveTo>
                  <a:pt x="166162" y="200647"/>
                </a:moveTo>
                <a:lnTo>
                  <a:pt x="126746" y="200647"/>
                </a:lnTo>
                <a:lnTo>
                  <a:pt x="102158" y="225386"/>
                </a:lnTo>
                <a:lnTo>
                  <a:pt x="224116" y="347243"/>
                </a:lnTo>
                <a:lnTo>
                  <a:pt x="224116" y="279857"/>
                </a:lnTo>
                <a:lnTo>
                  <a:pt x="196189" y="279857"/>
                </a:lnTo>
                <a:lnTo>
                  <a:pt x="141592" y="225336"/>
                </a:lnTo>
                <a:lnTo>
                  <a:pt x="166162" y="200647"/>
                </a:lnTo>
                <a:close/>
              </a:path>
              <a:path w="527685" h="530225">
                <a:moveTo>
                  <a:pt x="303190" y="39471"/>
                </a:moveTo>
                <a:lnTo>
                  <a:pt x="263690" y="39471"/>
                </a:lnTo>
                <a:lnTo>
                  <a:pt x="333552" y="109321"/>
                </a:lnTo>
                <a:lnTo>
                  <a:pt x="303250" y="109372"/>
                </a:lnTo>
                <a:lnTo>
                  <a:pt x="303212" y="347192"/>
                </a:lnTo>
                <a:lnTo>
                  <a:pt x="370697" y="279806"/>
                </a:lnTo>
                <a:lnTo>
                  <a:pt x="331139" y="279806"/>
                </a:lnTo>
                <a:lnTo>
                  <a:pt x="331177" y="137248"/>
                </a:lnTo>
                <a:lnTo>
                  <a:pt x="400888" y="137160"/>
                </a:lnTo>
                <a:lnTo>
                  <a:pt x="303190" y="39471"/>
                </a:lnTo>
                <a:close/>
              </a:path>
              <a:path w="527685" h="530225">
                <a:moveTo>
                  <a:pt x="50723" y="276860"/>
                </a:moveTo>
                <a:lnTo>
                  <a:pt x="27965" y="299745"/>
                </a:lnTo>
                <a:lnTo>
                  <a:pt x="73503" y="299745"/>
                </a:lnTo>
                <a:lnTo>
                  <a:pt x="50723" y="276860"/>
                </a:lnTo>
                <a:close/>
              </a:path>
              <a:path w="527685" h="530225">
                <a:moveTo>
                  <a:pt x="527304" y="200647"/>
                </a:moveTo>
                <a:lnTo>
                  <a:pt x="400583" y="200647"/>
                </a:lnTo>
                <a:lnTo>
                  <a:pt x="499364" y="200710"/>
                </a:lnTo>
                <a:lnTo>
                  <a:pt x="499364" y="299732"/>
                </a:lnTo>
                <a:lnTo>
                  <a:pt x="527304" y="299732"/>
                </a:lnTo>
                <a:lnTo>
                  <a:pt x="527304" y="200647"/>
                </a:lnTo>
                <a:close/>
              </a:path>
              <a:path w="527685" h="530225">
                <a:moveTo>
                  <a:pt x="263715" y="0"/>
                </a:moveTo>
                <a:lnTo>
                  <a:pt x="126390" y="137134"/>
                </a:lnTo>
                <a:lnTo>
                  <a:pt x="196189" y="137287"/>
                </a:lnTo>
                <a:lnTo>
                  <a:pt x="196189" y="279857"/>
                </a:lnTo>
                <a:lnTo>
                  <a:pt x="224116" y="279857"/>
                </a:lnTo>
                <a:lnTo>
                  <a:pt x="224116" y="109435"/>
                </a:lnTo>
                <a:lnTo>
                  <a:pt x="193751" y="109334"/>
                </a:lnTo>
                <a:lnTo>
                  <a:pt x="263690" y="39471"/>
                </a:lnTo>
                <a:lnTo>
                  <a:pt x="303190" y="39471"/>
                </a:lnTo>
                <a:lnTo>
                  <a:pt x="263715" y="0"/>
                </a:lnTo>
                <a:close/>
              </a:path>
              <a:path w="527685" h="530225">
                <a:moveTo>
                  <a:pt x="333311" y="172681"/>
                </a:moveTo>
                <a:lnTo>
                  <a:pt x="385724" y="225336"/>
                </a:lnTo>
                <a:lnTo>
                  <a:pt x="331139" y="279806"/>
                </a:lnTo>
                <a:lnTo>
                  <a:pt x="370697" y="279806"/>
                </a:lnTo>
                <a:lnTo>
                  <a:pt x="425196" y="225386"/>
                </a:lnTo>
                <a:lnTo>
                  <a:pt x="400583" y="200647"/>
                </a:lnTo>
                <a:lnTo>
                  <a:pt x="527304" y="200647"/>
                </a:lnTo>
                <a:lnTo>
                  <a:pt x="527304" y="172808"/>
                </a:lnTo>
                <a:lnTo>
                  <a:pt x="333311" y="172681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11974" y="3008284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69">
                <a:moveTo>
                  <a:pt x="23912" y="0"/>
                </a:moveTo>
                <a:lnTo>
                  <a:pt x="8311" y="3089"/>
                </a:lnTo>
                <a:lnTo>
                  <a:pt x="0" y="12292"/>
                </a:lnTo>
                <a:lnTo>
                  <a:pt x="2386" y="28508"/>
                </a:lnTo>
                <a:lnTo>
                  <a:pt x="10738" y="37284"/>
                </a:lnTo>
                <a:lnTo>
                  <a:pt x="18570" y="39009"/>
                </a:lnTo>
                <a:lnTo>
                  <a:pt x="31569" y="34184"/>
                </a:lnTo>
                <a:lnTo>
                  <a:pt x="38210" y="22246"/>
                </a:lnTo>
                <a:lnTo>
                  <a:pt x="34280" y="7642"/>
                </a:lnTo>
                <a:lnTo>
                  <a:pt x="23912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11972" y="2853395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69">
                <a:moveTo>
                  <a:pt x="23925" y="0"/>
                </a:moveTo>
                <a:lnTo>
                  <a:pt x="8313" y="3083"/>
                </a:lnTo>
                <a:lnTo>
                  <a:pt x="0" y="12277"/>
                </a:lnTo>
                <a:lnTo>
                  <a:pt x="2384" y="28510"/>
                </a:lnTo>
                <a:lnTo>
                  <a:pt x="10727" y="37289"/>
                </a:lnTo>
                <a:lnTo>
                  <a:pt x="18572" y="39019"/>
                </a:lnTo>
                <a:lnTo>
                  <a:pt x="31561" y="34204"/>
                </a:lnTo>
                <a:lnTo>
                  <a:pt x="38207" y="22258"/>
                </a:lnTo>
                <a:lnTo>
                  <a:pt x="34284" y="7642"/>
                </a:lnTo>
                <a:lnTo>
                  <a:pt x="23925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1971" y="2930316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69">
                <a:moveTo>
                  <a:pt x="23922" y="0"/>
                </a:moveTo>
                <a:lnTo>
                  <a:pt x="8312" y="3085"/>
                </a:lnTo>
                <a:lnTo>
                  <a:pt x="0" y="12280"/>
                </a:lnTo>
                <a:lnTo>
                  <a:pt x="2385" y="28502"/>
                </a:lnTo>
                <a:lnTo>
                  <a:pt x="10730" y="37288"/>
                </a:lnTo>
                <a:lnTo>
                  <a:pt x="18573" y="39020"/>
                </a:lnTo>
                <a:lnTo>
                  <a:pt x="31562" y="34197"/>
                </a:lnTo>
                <a:lnTo>
                  <a:pt x="38208" y="22253"/>
                </a:lnTo>
                <a:lnTo>
                  <a:pt x="34284" y="7641"/>
                </a:lnTo>
                <a:lnTo>
                  <a:pt x="23922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1976" y="3085212"/>
            <a:ext cx="38735" cy="39370"/>
          </a:xfrm>
          <a:custGeom>
            <a:avLst/>
            <a:gdLst/>
            <a:ahLst/>
            <a:cxnLst/>
            <a:rect l="l" t="t" r="r" b="b"/>
            <a:pathLst>
              <a:path w="38735" h="39369">
                <a:moveTo>
                  <a:pt x="23923" y="0"/>
                </a:moveTo>
                <a:lnTo>
                  <a:pt x="8314" y="3090"/>
                </a:lnTo>
                <a:lnTo>
                  <a:pt x="0" y="12287"/>
                </a:lnTo>
                <a:lnTo>
                  <a:pt x="2383" y="28519"/>
                </a:lnTo>
                <a:lnTo>
                  <a:pt x="10730" y="37291"/>
                </a:lnTo>
                <a:lnTo>
                  <a:pt x="18569" y="39016"/>
                </a:lnTo>
                <a:lnTo>
                  <a:pt x="31561" y="34204"/>
                </a:lnTo>
                <a:lnTo>
                  <a:pt x="38206" y="22258"/>
                </a:lnTo>
                <a:lnTo>
                  <a:pt x="34282" y="7657"/>
                </a:lnTo>
                <a:lnTo>
                  <a:pt x="23923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74920" y="2998128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69">
                <a:moveTo>
                  <a:pt x="22288" y="0"/>
                </a:moveTo>
                <a:lnTo>
                  <a:pt x="10475" y="1664"/>
                </a:lnTo>
                <a:lnTo>
                  <a:pt x="1462" y="13364"/>
                </a:lnTo>
                <a:lnTo>
                  <a:pt x="0" y="24413"/>
                </a:lnTo>
                <a:lnTo>
                  <a:pt x="4880" y="33553"/>
                </a:lnTo>
                <a:lnTo>
                  <a:pt x="15846" y="39225"/>
                </a:lnTo>
                <a:lnTo>
                  <a:pt x="27667" y="37512"/>
                </a:lnTo>
                <a:lnTo>
                  <a:pt x="36638" y="25820"/>
                </a:lnTo>
                <a:lnTo>
                  <a:pt x="38076" y="14764"/>
                </a:lnTo>
                <a:lnTo>
                  <a:pt x="33166" y="5618"/>
                </a:lnTo>
                <a:lnTo>
                  <a:pt x="22288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19975" y="3053082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14784" y="0"/>
                </a:moveTo>
                <a:lnTo>
                  <a:pt x="5646" y="4906"/>
                </a:lnTo>
                <a:lnTo>
                  <a:pt x="0" y="15870"/>
                </a:lnTo>
                <a:lnTo>
                  <a:pt x="1728" y="27690"/>
                </a:lnTo>
                <a:lnTo>
                  <a:pt x="13427" y="36642"/>
                </a:lnTo>
                <a:lnTo>
                  <a:pt x="24492" y="38049"/>
                </a:lnTo>
                <a:lnTo>
                  <a:pt x="33625" y="33111"/>
                </a:lnTo>
                <a:lnTo>
                  <a:pt x="39213" y="22239"/>
                </a:lnTo>
                <a:lnTo>
                  <a:pt x="37536" y="10429"/>
                </a:lnTo>
                <a:lnTo>
                  <a:pt x="25840" y="1443"/>
                </a:lnTo>
                <a:lnTo>
                  <a:pt x="14784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465570" y="3107471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14814" y="0"/>
                </a:moveTo>
                <a:lnTo>
                  <a:pt x="5654" y="4901"/>
                </a:lnTo>
                <a:lnTo>
                  <a:pt x="0" y="15884"/>
                </a:lnTo>
                <a:lnTo>
                  <a:pt x="1727" y="27708"/>
                </a:lnTo>
                <a:lnTo>
                  <a:pt x="13438" y="36655"/>
                </a:lnTo>
                <a:lnTo>
                  <a:pt x="24505" y="38060"/>
                </a:lnTo>
                <a:lnTo>
                  <a:pt x="33630" y="33122"/>
                </a:lnTo>
                <a:lnTo>
                  <a:pt x="39205" y="22264"/>
                </a:lnTo>
                <a:lnTo>
                  <a:pt x="37534" y="10452"/>
                </a:lnTo>
                <a:lnTo>
                  <a:pt x="25862" y="1452"/>
                </a:lnTo>
                <a:lnTo>
                  <a:pt x="14814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48649" y="2998682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14784" y="0"/>
                </a:moveTo>
                <a:lnTo>
                  <a:pt x="5645" y="4898"/>
                </a:lnTo>
                <a:lnTo>
                  <a:pt x="0" y="15865"/>
                </a:lnTo>
                <a:lnTo>
                  <a:pt x="1722" y="27685"/>
                </a:lnTo>
                <a:lnTo>
                  <a:pt x="13435" y="36635"/>
                </a:lnTo>
                <a:lnTo>
                  <a:pt x="24496" y="38048"/>
                </a:lnTo>
                <a:lnTo>
                  <a:pt x="33632" y="33121"/>
                </a:lnTo>
                <a:lnTo>
                  <a:pt x="39223" y="22255"/>
                </a:lnTo>
                <a:lnTo>
                  <a:pt x="37528" y="10436"/>
                </a:lnTo>
                <a:lnTo>
                  <a:pt x="25839" y="1451"/>
                </a:lnTo>
                <a:lnTo>
                  <a:pt x="14784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3041" y="3053064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14815" y="0"/>
                </a:moveTo>
                <a:lnTo>
                  <a:pt x="5649" y="4898"/>
                </a:lnTo>
                <a:lnTo>
                  <a:pt x="0" y="15871"/>
                </a:lnTo>
                <a:lnTo>
                  <a:pt x="1724" y="27690"/>
                </a:lnTo>
                <a:lnTo>
                  <a:pt x="13422" y="36659"/>
                </a:lnTo>
                <a:lnTo>
                  <a:pt x="24477" y="38075"/>
                </a:lnTo>
                <a:lnTo>
                  <a:pt x="33593" y="33126"/>
                </a:lnTo>
                <a:lnTo>
                  <a:pt x="39225" y="22242"/>
                </a:lnTo>
                <a:lnTo>
                  <a:pt x="37537" y="10446"/>
                </a:lnTo>
                <a:lnTo>
                  <a:pt x="25872" y="1450"/>
                </a:lnTo>
                <a:lnTo>
                  <a:pt x="14815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57429" y="3107467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14792" y="0"/>
                </a:moveTo>
                <a:lnTo>
                  <a:pt x="5647" y="4911"/>
                </a:lnTo>
                <a:lnTo>
                  <a:pt x="0" y="15867"/>
                </a:lnTo>
                <a:lnTo>
                  <a:pt x="1741" y="27675"/>
                </a:lnTo>
                <a:lnTo>
                  <a:pt x="13430" y="36640"/>
                </a:lnTo>
                <a:lnTo>
                  <a:pt x="24490" y="38049"/>
                </a:lnTo>
                <a:lnTo>
                  <a:pt x="33610" y="33095"/>
                </a:lnTo>
                <a:lnTo>
                  <a:pt x="39230" y="22222"/>
                </a:lnTo>
                <a:lnTo>
                  <a:pt x="37538" y="10419"/>
                </a:lnTo>
                <a:lnTo>
                  <a:pt x="25855" y="1438"/>
                </a:lnTo>
                <a:lnTo>
                  <a:pt x="14792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11827" y="3161868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69" h="38100">
                <a:moveTo>
                  <a:pt x="14800" y="0"/>
                </a:moveTo>
                <a:lnTo>
                  <a:pt x="5655" y="4878"/>
                </a:lnTo>
                <a:lnTo>
                  <a:pt x="0" y="15839"/>
                </a:lnTo>
                <a:lnTo>
                  <a:pt x="1720" y="27644"/>
                </a:lnTo>
                <a:lnTo>
                  <a:pt x="13417" y="36629"/>
                </a:lnTo>
                <a:lnTo>
                  <a:pt x="24463" y="38061"/>
                </a:lnTo>
                <a:lnTo>
                  <a:pt x="33594" y="33135"/>
                </a:lnTo>
                <a:lnTo>
                  <a:pt x="39225" y="22246"/>
                </a:lnTo>
                <a:lnTo>
                  <a:pt x="37557" y="10452"/>
                </a:lnTo>
                <a:lnTo>
                  <a:pt x="25856" y="1458"/>
                </a:lnTo>
                <a:lnTo>
                  <a:pt x="14800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54995" y="2742964"/>
            <a:ext cx="522605" cy="522605"/>
          </a:xfrm>
          <a:custGeom>
            <a:avLst/>
            <a:gdLst/>
            <a:ahLst/>
            <a:cxnLst/>
            <a:rect l="l" t="t" r="r" b="b"/>
            <a:pathLst>
              <a:path w="522604" h="522604">
                <a:moveTo>
                  <a:pt x="320347" y="319913"/>
                </a:moveTo>
                <a:lnTo>
                  <a:pt x="211271" y="319913"/>
                </a:lnTo>
                <a:lnTo>
                  <a:pt x="221401" y="327542"/>
                </a:lnTo>
                <a:lnTo>
                  <a:pt x="232738" y="333435"/>
                </a:lnTo>
                <a:lnTo>
                  <a:pt x="245083" y="337409"/>
                </a:lnTo>
                <a:lnTo>
                  <a:pt x="257410" y="436512"/>
                </a:lnTo>
                <a:lnTo>
                  <a:pt x="243745" y="439894"/>
                </a:lnTo>
                <a:lnTo>
                  <a:pt x="232204" y="447253"/>
                </a:lnTo>
                <a:lnTo>
                  <a:pt x="223569" y="457811"/>
                </a:lnTo>
                <a:lnTo>
                  <a:pt x="218621" y="470790"/>
                </a:lnTo>
                <a:lnTo>
                  <a:pt x="220136" y="487598"/>
                </a:lnTo>
                <a:lnTo>
                  <a:pt x="225256" y="501395"/>
                </a:lnTo>
                <a:lnTo>
                  <a:pt x="233375" y="511950"/>
                </a:lnTo>
                <a:lnTo>
                  <a:pt x="243886" y="519028"/>
                </a:lnTo>
                <a:lnTo>
                  <a:pt x="256183" y="522396"/>
                </a:lnTo>
                <a:lnTo>
                  <a:pt x="271858" y="520377"/>
                </a:lnTo>
                <a:lnTo>
                  <a:pt x="284941" y="514510"/>
                </a:lnTo>
                <a:lnTo>
                  <a:pt x="294967" y="505478"/>
                </a:lnTo>
                <a:lnTo>
                  <a:pt x="301472" y="493961"/>
                </a:lnTo>
                <a:lnTo>
                  <a:pt x="303991" y="480642"/>
                </a:lnTo>
                <a:lnTo>
                  <a:pt x="301730" y="466192"/>
                </a:lnTo>
                <a:lnTo>
                  <a:pt x="295421" y="453870"/>
                </a:lnTo>
                <a:lnTo>
                  <a:pt x="285799" y="444347"/>
                </a:lnTo>
                <a:lnTo>
                  <a:pt x="273601" y="438298"/>
                </a:lnTo>
                <a:lnTo>
                  <a:pt x="264217" y="339395"/>
                </a:lnTo>
                <a:lnTo>
                  <a:pt x="277502" y="337965"/>
                </a:lnTo>
                <a:lnTo>
                  <a:pt x="290005" y="334418"/>
                </a:lnTo>
                <a:lnTo>
                  <a:pt x="301522" y="328932"/>
                </a:lnTo>
                <a:lnTo>
                  <a:pt x="311846" y="321684"/>
                </a:lnTo>
                <a:lnTo>
                  <a:pt x="322245" y="321684"/>
                </a:lnTo>
                <a:lnTo>
                  <a:pt x="320347" y="319913"/>
                </a:lnTo>
                <a:close/>
              </a:path>
              <a:path w="522604" h="522604">
                <a:moveTo>
                  <a:pt x="322245" y="321684"/>
                </a:moveTo>
                <a:lnTo>
                  <a:pt x="311846" y="321684"/>
                </a:lnTo>
                <a:lnTo>
                  <a:pt x="380511" y="390043"/>
                </a:lnTo>
                <a:lnTo>
                  <a:pt x="374424" y="401534"/>
                </a:lnTo>
                <a:lnTo>
                  <a:pt x="372094" y="414034"/>
                </a:lnTo>
                <a:lnTo>
                  <a:pt x="373744" y="427220"/>
                </a:lnTo>
                <a:lnTo>
                  <a:pt x="378881" y="438879"/>
                </a:lnTo>
                <a:lnTo>
                  <a:pt x="387356" y="443395"/>
                </a:lnTo>
                <a:lnTo>
                  <a:pt x="384702" y="446088"/>
                </a:lnTo>
                <a:lnTo>
                  <a:pt x="395416" y="453934"/>
                </a:lnTo>
                <a:lnTo>
                  <a:pt x="407573" y="458061"/>
                </a:lnTo>
                <a:lnTo>
                  <a:pt x="423057" y="457261"/>
                </a:lnTo>
                <a:lnTo>
                  <a:pt x="434967" y="453686"/>
                </a:lnTo>
                <a:lnTo>
                  <a:pt x="444242" y="447481"/>
                </a:lnTo>
                <a:lnTo>
                  <a:pt x="452858" y="436322"/>
                </a:lnTo>
                <a:lnTo>
                  <a:pt x="457392" y="424540"/>
                </a:lnTo>
                <a:lnTo>
                  <a:pt x="456864" y="408596"/>
                </a:lnTo>
                <a:lnTo>
                  <a:pt x="453623" y="396554"/>
                </a:lnTo>
                <a:lnTo>
                  <a:pt x="447841" y="387337"/>
                </a:lnTo>
                <a:lnTo>
                  <a:pt x="441787" y="382531"/>
                </a:lnTo>
                <a:lnTo>
                  <a:pt x="387447" y="382531"/>
                </a:lnTo>
                <a:lnTo>
                  <a:pt x="322245" y="321684"/>
                </a:lnTo>
                <a:close/>
              </a:path>
              <a:path w="522604" h="522604">
                <a:moveTo>
                  <a:pt x="113736" y="373027"/>
                </a:moveTo>
                <a:lnTo>
                  <a:pt x="68718" y="394946"/>
                </a:lnTo>
                <a:lnTo>
                  <a:pt x="64240" y="406777"/>
                </a:lnTo>
                <a:lnTo>
                  <a:pt x="64813" y="422636"/>
                </a:lnTo>
                <a:lnTo>
                  <a:pt x="68113" y="434671"/>
                </a:lnTo>
                <a:lnTo>
                  <a:pt x="73971" y="443899"/>
                </a:lnTo>
                <a:lnTo>
                  <a:pt x="85300" y="452877"/>
                </a:lnTo>
                <a:lnTo>
                  <a:pt x="96920" y="457619"/>
                </a:lnTo>
                <a:lnTo>
                  <a:pt x="113044" y="457212"/>
                </a:lnTo>
                <a:lnTo>
                  <a:pt x="125150" y="454115"/>
                </a:lnTo>
                <a:lnTo>
                  <a:pt x="134369" y="448526"/>
                </a:lnTo>
                <a:lnTo>
                  <a:pt x="143572" y="437071"/>
                </a:lnTo>
                <a:lnTo>
                  <a:pt x="148464" y="425523"/>
                </a:lnTo>
                <a:lnTo>
                  <a:pt x="148298" y="409119"/>
                </a:lnTo>
                <a:lnTo>
                  <a:pt x="145519" y="397736"/>
                </a:lnTo>
                <a:lnTo>
                  <a:pt x="156472" y="384772"/>
                </a:lnTo>
                <a:lnTo>
                  <a:pt x="136734" y="384772"/>
                </a:lnTo>
                <a:lnTo>
                  <a:pt x="125924" y="377032"/>
                </a:lnTo>
                <a:lnTo>
                  <a:pt x="113736" y="373027"/>
                </a:lnTo>
                <a:close/>
              </a:path>
              <a:path w="522604" h="522604">
                <a:moveTo>
                  <a:pt x="436708" y="268910"/>
                </a:moveTo>
                <a:lnTo>
                  <a:pt x="185528" y="268910"/>
                </a:lnTo>
                <a:lnTo>
                  <a:pt x="187820" y="281954"/>
                </a:lnTo>
                <a:lnTo>
                  <a:pt x="192196" y="294144"/>
                </a:lnTo>
                <a:lnTo>
                  <a:pt x="198452" y="305295"/>
                </a:lnTo>
                <a:lnTo>
                  <a:pt x="136734" y="384772"/>
                </a:lnTo>
                <a:lnTo>
                  <a:pt x="156472" y="384772"/>
                </a:lnTo>
                <a:lnTo>
                  <a:pt x="211271" y="319913"/>
                </a:lnTo>
                <a:lnTo>
                  <a:pt x="320347" y="319913"/>
                </a:lnTo>
                <a:lnTo>
                  <a:pt x="317176" y="316954"/>
                </a:lnTo>
                <a:lnTo>
                  <a:pt x="325402" y="307258"/>
                </a:lnTo>
                <a:lnTo>
                  <a:pt x="331973" y="296278"/>
                </a:lnTo>
                <a:lnTo>
                  <a:pt x="336695" y="284212"/>
                </a:lnTo>
                <a:lnTo>
                  <a:pt x="339373" y="271258"/>
                </a:lnTo>
                <a:lnTo>
                  <a:pt x="436708" y="268910"/>
                </a:lnTo>
                <a:close/>
              </a:path>
              <a:path w="522604" h="522604">
                <a:moveTo>
                  <a:pt x="424859" y="373550"/>
                </a:moveTo>
                <a:lnTo>
                  <a:pt x="408682" y="373925"/>
                </a:lnTo>
                <a:lnTo>
                  <a:pt x="396609" y="376980"/>
                </a:lnTo>
                <a:lnTo>
                  <a:pt x="387447" y="382531"/>
                </a:lnTo>
                <a:lnTo>
                  <a:pt x="441787" y="382531"/>
                </a:lnTo>
                <a:lnTo>
                  <a:pt x="436459" y="378301"/>
                </a:lnTo>
                <a:lnTo>
                  <a:pt x="424859" y="373550"/>
                </a:lnTo>
                <a:close/>
              </a:path>
              <a:path w="522604" h="522604">
                <a:moveTo>
                  <a:pt x="54102" y="219605"/>
                </a:moveTo>
                <a:lnTo>
                  <a:pt x="11378" y="232732"/>
                </a:lnTo>
                <a:lnTo>
                  <a:pt x="0" y="254129"/>
                </a:lnTo>
                <a:lnTo>
                  <a:pt x="1721" y="270499"/>
                </a:lnTo>
                <a:lnTo>
                  <a:pt x="7139" y="284014"/>
                </a:lnTo>
                <a:lnTo>
                  <a:pt x="15621" y="294355"/>
                </a:lnTo>
                <a:lnTo>
                  <a:pt x="26535" y="301204"/>
                </a:lnTo>
                <a:lnTo>
                  <a:pt x="39247" y="304242"/>
                </a:lnTo>
                <a:lnTo>
                  <a:pt x="54285" y="302217"/>
                </a:lnTo>
                <a:lnTo>
                  <a:pt x="66897" y="296417"/>
                </a:lnTo>
                <a:lnTo>
                  <a:pt x="76632" y="287509"/>
                </a:lnTo>
                <a:lnTo>
                  <a:pt x="83040" y="276156"/>
                </a:lnTo>
                <a:lnTo>
                  <a:pt x="185528" y="268910"/>
                </a:lnTo>
                <a:lnTo>
                  <a:pt x="521003" y="268910"/>
                </a:lnTo>
                <a:lnTo>
                  <a:pt x="522216" y="262754"/>
                </a:lnTo>
                <a:lnTo>
                  <a:pt x="522107" y="262052"/>
                </a:lnTo>
                <a:lnTo>
                  <a:pt x="85706" y="262052"/>
                </a:lnTo>
                <a:lnTo>
                  <a:pt x="85706" y="261226"/>
                </a:lnTo>
                <a:lnTo>
                  <a:pt x="83330" y="247053"/>
                </a:lnTo>
                <a:lnTo>
                  <a:pt x="76736" y="234859"/>
                </a:lnTo>
                <a:lnTo>
                  <a:pt x="66727" y="225443"/>
                </a:lnTo>
                <a:lnTo>
                  <a:pt x="54102" y="219605"/>
                </a:lnTo>
                <a:close/>
              </a:path>
              <a:path w="522604" h="522604">
                <a:moveTo>
                  <a:pt x="521003" y="268910"/>
                </a:moveTo>
                <a:lnTo>
                  <a:pt x="436708" y="268910"/>
                </a:lnTo>
                <a:lnTo>
                  <a:pt x="441295" y="281908"/>
                </a:lnTo>
                <a:lnTo>
                  <a:pt x="449539" y="292605"/>
                </a:lnTo>
                <a:lnTo>
                  <a:pt x="460699" y="300245"/>
                </a:lnTo>
                <a:lnTo>
                  <a:pt x="474035" y="304071"/>
                </a:lnTo>
                <a:lnTo>
                  <a:pt x="489834" y="302106"/>
                </a:lnTo>
                <a:lnTo>
                  <a:pt x="502987" y="296314"/>
                </a:lnTo>
                <a:lnTo>
                  <a:pt x="513058" y="287373"/>
                </a:lnTo>
                <a:lnTo>
                  <a:pt x="519613" y="275961"/>
                </a:lnTo>
                <a:lnTo>
                  <a:pt x="521003" y="268910"/>
                </a:lnTo>
                <a:close/>
              </a:path>
              <a:path w="522604" h="522604">
                <a:moveTo>
                  <a:pt x="142971" y="142352"/>
                </a:moveTo>
                <a:lnTo>
                  <a:pt x="130801" y="142352"/>
                </a:lnTo>
                <a:lnTo>
                  <a:pt x="203066" y="212573"/>
                </a:lnTo>
                <a:lnTo>
                  <a:pt x="195804" y="222931"/>
                </a:lnTo>
                <a:lnTo>
                  <a:pt x="190266" y="234426"/>
                </a:lnTo>
                <a:lnTo>
                  <a:pt x="186657" y="246877"/>
                </a:lnTo>
                <a:lnTo>
                  <a:pt x="185184" y="260104"/>
                </a:lnTo>
                <a:lnTo>
                  <a:pt x="85706" y="262052"/>
                </a:lnTo>
                <a:lnTo>
                  <a:pt x="339934" y="262052"/>
                </a:lnTo>
                <a:lnTo>
                  <a:pt x="338771" y="248692"/>
                </a:lnTo>
                <a:lnTo>
                  <a:pt x="335424" y="236084"/>
                </a:lnTo>
                <a:lnTo>
                  <a:pt x="330106" y="224416"/>
                </a:lnTo>
                <a:lnTo>
                  <a:pt x="323031" y="213876"/>
                </a:lnTo>
                <a:lnTo>
                  <a:pt x="330431" y="205842"/>
                </a:lnTo>
                <a:lnTo>
                  <a:pt x="315652" y="205842"/>
                </a:lnTo>
                <a:lnTo>
                  <a:pt x="314410" y="204847"/>
                </a:lnTo>
                <a:lnTo>
                  <a:pt x="210445" y="204847"/>
                </a:lnTo>
                <a:lnTo>
                  <a:pt x="142971" y="142352"/>
                </a:lnTo>
                <a:close/>
              </a:path>
              <a:path w="522604" h="522604">
                <a:moveTo>
                  <a:pt x="479139" y="218046"/>
                </a:moveTo>
                <a:lnTo>
                  <a:pt x="443383" y="237018"/>
                </a:lnTo>
                <a:lnTo>
                  <a:pt x="436035" y="262052"/>
                </a:lnTo>
                <a:lnTo>
                  <a:pt x="522107" y="262052"/>
                </a:lnTo>
                <a:lnTo>
                  <a:pt x="503879" y="225946"/>
                </a:lnTo>
                <a:lnTo>
                  <a:pt x="479139" y="218046"/>
                </a:lnTo>
                <a:close/>
              </a:path>
              <a:path w="522604" h="522604">
                <a:moveTo>
                  <a:pt x="424160" y="64661"/>
                </a:moveTo>
                <a:lnTo>
                  <a:pt x="386966" y="74238"/>
                </a:lnTo>
                <a:lnTo>
                  <a:pt x="373141" y="97183"/>
                </a:lnTo>
                <a:lnTo>
                  <a:pt x="373527" y="113390"/>
                </a:lnTo>
                <a:lnTo>
                  <a:pt x="376583" y="125442"/>
                </a:lnTo>
                <a:lnTo>
                  <a:pt x="382137" y="134596"/>
                </a:lnTo>
                <a:lnTo>
                  <a:pt x="315652" y="205842"/>
                </a:lnTo>
                <a:lnTo>
                  <a:pt x="330431" y="205842"/>
                </a:lnTo>
                <a:lnTo>
                  <a:pt x="389668" y="141529"/>
                </a:lnTo>
                <a:lnTo>
                  <a:pt x="439987" y="141529"/>
                </a:lnTo>
                <a:lnTo>
                  <a:pt x="443058" y="134684"/>
                </a:lnTo>
                <a:lnTo>
                  <a:pt x="447656" y="134684"/>
                </a:lnTo>
                <a:lnTo>
                  <a:pt x="453567" y="126608"/>
                </a:lnTo>
                <a:lnTo>
                  <a:pt x="457688" y="114448"/>
                </a:lnTo>
                <a:lnTo>
                  <a:pt x="456890" y="98959"/>
                </a:lnTo>
                <a:lnTo>
                  <a:pt x="453314" y="87042"/>
                </a:lnTo>
                <a:lnTo>
                  <a:pt x="447093" y="77784"/>
                </a:lnTo>
                <a:lnTo>
                  <a:pt x="435929" y="69195"/>
                </a:lnTo>
                <a:lnTo>
                  <a:pt x="424160" y="64661"/>
                </a:lnTo>
                <a:close/>
              </a:path>
              <a:path w="522604" h="522604">
                <a:moveTo>
                  <a:pt x="265646" y="0"/>
                </a:moveTo>
                <a:lnTo>
                  <a:pt x="226812" y="16880"/>
                </a:lnTo>
                <a:lnTo>
                  <a:pt x="217766" y="41630"/>
                </a:lnTo>
                <a:lnTo>
                  <a:pt x="220023" y="56147"/>
                </a:lnTo>
                <a:lnTo>
                  <a:pt x="226321" y="68506"/>
                </a:lnTo>
                <a:lnTo>
                  <a:pt x="235914" y="78047"/>
                </a:lnTo>
                <a:lnTo>
                  <a:pt x="248057" y="84107"/>
                </a:lnTo>
                <a:lnTo>
                  <a:pt x="257410" y="184938"/>
                </a:lnTo>
                <a:lnTo>
                  <a:pt x="244214" y="186921"/>
                </a:lnTo>
                <a:lnTo>
                  <a:pt x="231868" y="191026"/>
                </a:lnTo>
                <a:lnTo>
                  <a:pt x="220552" y="197064"/>
                </a:lnTo>
                <a:lnTo>
                  <a:pt x="210445" y="204847"/>
                </a:lnTo>
                <a:lnTo>
                  <a:pt x="314410" y="204847"/>
                </a:lnTo>
                <a:lnTo>
                  <a:pt x="305741" y="197906"/>
                </a:lnTo>
                <a:lnTo>
                  <a:pt x="294599" y="191658"/>
                </a:lnTo>
                <a:lnTo>
                  <a:pt x="282404" y="187296"/>
                </a:lnTo>
                <a:lnTo>
                  <a:pt x="269338" y="185022"/>
                </a:lnTo>
                <a:lnTo>
                  <a:pt x="264217" y="85903"/>
                </a:lnTo>
                <a:lnTo>
                  <a:pt x="277889" y="82526"/>
                </a:lnTo>
                <a:lnTo>
                  <a:pt x="289453" y="75187"/>
                </a:lnTo>
                <a:lnTo>
                  <a:pt x="298135" y="64622"/>
                </a:lnTo>
                <a:lnTo>
                  <a:pt x="303108" y="51707"/>
                </a:lnTo>
                <a:lnTo>
                  <a:pt x="301603" y="34901"/>
                </a:lnTo>
                <a:lnTo>
                  <a:pt x="296493" y="21085"/>
                </a:lnTo>
                <a:lnTo>
                  <a:pt x="288388" y="10503"/>
                </a:lnTo>
                <a:lnTo>
                  <a:pt x="277902" y="3394"/>
                </a:lnTo>
                <a:lnTo>
                  <a:pt x="265646" y="0"/>
                </a:lnTo>
                <a:close/>
              </a:path>
              <a:path w="522604" h="522604">
                <a:moveTo>
                  <a:pt x="115303" y="64622"/>
                </a:moveTo>
                <a:lnTo>
                  <a:pt x="78165" y="74301"/>
                </a:lnTo>
                <a:lnTo>
                  <a:pt x="64468" y="97183"/>
                </a:lnTo>
                <a:lnTo>
                  <a:pt x="64482" y="98959"/>
                </a:lnTo>
                <a:lnTo>
                  <a:pt x="84982" y="143921"/>
                </a:lnTo>
                <a:lnTo>
                  <a:pt x="106572" y="149987"/>
                </a:lnTo>
                <a:lnTo>
                  <a:pt x="119129" y="148046"/>
                </a:lnTo>
                <a:lnTo>
                  <a:pt x="130801" y="142352"/>
                </a:lnTo>
                <a:lnTo>
                  <a:pt x="142971" y="142352"/>
                </a:lnTo>
                <a:lnTo>
                  <a:pt x="137255" y="137059"/>
                </a:lnTo>
                <a:lnTo>
                  <a:pt x="145037" y="126286"/>
                </a:lnTo>
                <a:lnTo>
                  <a:pt x="148966" y="114448"/>
                </a:lnTo>
                <a:lnTo>
                  <a:pt x="138230" y="77573"/>
                </a:lnTo>
                <a:lnTo>
                  <a:pt x="127119" y="69097"/>
                </a:lnTo>
                <a:lnTo>
                  <a:pt x="115303" y="64622"/>
                </a:lnTo>
                <a:close/>
              </a:path>
              <a:path w="522604" h="522604">
                <a:moveTo>
                  <a:pt x="439987" y="141529"/>
                </a:moveTo>
                <a:lnTo>
                  <a:pt x="389668" y="141529"/>
                </a:lnTo>
                <a:lnTo>
                  <a:pt x="401189" y="147603"/>
                </a:lnTo>
                <a:lnTo>
                  <a:pt x="413680" y="149966"/>
                </a:lnTo>
                <a:lnTo>
                  <a:pt x="415258" y="149987"/>
                </a:lnTo>
                <a:lnTo>
                  <a:pt x="427863" y="148108"/>
                </a:lnTo>
                <a:lnTo>
                  <a:pt x="439556" y="142489"/>
                </a:lnTo>
                <a:lnTo>
                  <a:pt x="439987" y="141529"/>
                </a:lnTo>
                <a:close/>
              </a:path>
              <a:path w="522604" h="522604">
                <a:moveTo>
                  <a:pt x="447656" y="134684"/>
                </a:moveTo>
                <a:lnTo>
                  <a:pt x="443058" y="134684"/>
                </a:lnTo>
                <a:lnTo>
                  <a:pt x="445713" y="137338"/>
                </a:lnTo>
                <a:lnTo>
                  <a:pt x="447656" y="134684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09128" y="2742709"/>
            <a:ext cx="612775" cy="526415"/>
          </a:xfrm>
          <a:custGeom>
            <a:avLst/>
            <a:gdLst/>
            <a:ahLst/>
            <a:cxnLst/>
            <a:rect l="l" t="t" r="r" b="b"/>
            <a:pathLst>
              <a:path w="612775" h="526414">
                <a:moveTo>
                  <a:pt x="145715" y="337676"/>
                </a:moveTo>
                <a:lnTo>
                  <a:pt x="89153" y="412711"/>
                </a:lnTo>
                <a:lnTo>
                  <a:pt x="96837" y="423192"/>
                </a:lnTo>
                <a:lnTo>
                  <a:pt x="105014" y="433274"/>
                </a:lnTo>
                <a:lnTo>
                  <a:pt x="132335" y="460940"/>
                </a:lnTo>
                <a:lnTo>
                  <a:pt x="163463" y="484355"/>
                </a:lnTo>
                <a:lnTo>
                  <a:pt x="197912" y="503026"/>
                </a:lnTo>
                <a:lnTo>
                  <a:pt x="235300" y="516483"/>
                </a:lnTo>
                <a:lnTo>
                  <a:pt x="274846" y="524161"/>
                </a:lnTo>
                <a:lnTo>
                  <a:pt x="302346" y="525868"/>
                </a:lnTo>
                <a:lnTo>
                  <a:pt x="320673" y="525263"/>
                </a:lnTo>
                <a:lnTo>
                  <a:pt x="373422" y="516459"/>
                </a:lnTo>
                <a:lnTo>
                  <a:pt x="421769" y="498084"/>
                </a:lnTo>
                <a:lnTo>
                  <a:pt x="464951" y="471128"/>
                </a:lnTo>
                <a:lnTo>
                  <a:pt x="499719" y="438981"/>
                </a:lnTo>
                <a:lnTo>
                  <a:pt x="307612" y="438981"/>
                </a:lnTo>
                <a:lnTo>
                  <a:pt x="293198" y="438438"/>
                </a:lnTo>
                <a:lnTo>
                  <a:pt x="252257" y="430576"/>
                </a:lnTo>
                <a:lnTo>
                  <a:pt x="215532" y="414233"/>
                </a:lnTo>
                <a:lnTo>
                  <a:pt x="184010" y="390526"/>
                </a:lnTo>
                <a:lnTo>
                  <a:pt x="158677" y="360569"/>
                </a:lnTo>
                <a:lnTo>
                  <a:pt x="151779" y="349387"/>
                </a:lnTo>
                <a:lnTo>
                  <a:pt x="145715" y="337676"/>
                </a:lnTo>
                <a:close/>
              </a:path>
              <a:path w="612775" h="526414">
                <a:moveTo>
                  <a:pt x="558164" y="333159"/>
                </a:moveTo>
                <a:lnTo>
                  <a:pt x="466191" y="333159"/>
                </a:lnTo>
                <a:lnTo>
                  <a:pt x="460377" y="345195"/>
                </a:lnTo>
                <a:lnTo>
                  <a:pt x="453700" y="356706"/>
                </a:lnTo>
                <a:lnTo>
                  <a:pt x="428917" y="387659"/>
                </a:lnTo>
                <a:lnTo>
                  <a:pt x="397892" y="412337"/>
                </a:lnTo>
                <a:lnTo>
                  <a:pt x="361761" y="429577"/>
                </a:lnTo>
                <a:lnTo>
                  <a:pt x="321663" y="438214"/>
                </a:lnTo>
                <a:lnTo>
                  <a:pt x="307612" y="438981"/>
                </a:lnTo>
                <a:lnTo>
                  <a:pt x="499719" y="438981"/>
                </a:lnTo>
                <a:lnTo>
                  <a:pt x="531579" y="395810"/>
                </a:lnTo>
                <a:lnTo>
                  <a:pt x="553023" y="349577"/>
                </a:lnTo>
                <a:lnTo>
                  <a:pt x="558164" y="333159"/>
                </a:lnTo>
                <a:close/>
              </a:path>
              <a:path w="612775" h="526414">
                <a:moveTo>
                  <a:pt x="195668" y="192697"/>
                </a:moveTo>
                <a:lnTo>
                  <a:pt x="0" y="192697"/>
                </a:lnTo>
                <a:lnTo>
                  <a:pt x="97840" y="333159"/>
                </a:lnTo>
                <a:lnTo>
                  <a:pt x="195668" y="192697"/>
                </a:lnTo>
                <a:close/>
              </a:path>
              <a:path w="612775" h="526414">
                <a:moveTo>
                  <a:pt x="514667" y="192697"/>
                </a:moveTo>
                <a:lnTo>
                  <a:pt x="416801" y="333159"/>
                </a:lnTo>
                <a:lnTo>
                  <a:pt x="612495" y="333159"/>
                </a:lnTo>
                <a:lnTo>
                  <a:pt x="514667" y="192697"/>
                </a:lnTo>
                <a:close/>
              </a:path>
              <a:path w="612775" h="526414">
                <a:moveTo>
                  <a:pt x="307576" y="0"/>
                </a:moveTo>
                <a:lnTo>
                  <a:pt x="253742" y="5336"/>
                </a:lnTo>
                <a:lnTo>
                  <a:pt x="203835" y="20647"/>
                </a:lnTo>
                <a:lnTo>
                  <a:pt x="158848" y="44869"/>
                </a:lnTo>
                <a:lnTo>
                  <a:pt x="119772" y="76934"/>
                </a:lnTo>
                <a:lnTo>
                  <a:pt x="87598" y="115780"/>
                </a:lnTo>
                <a:lnTo>
                  <a:pt x="63318" y="160341"/>
                </a:lnTo>
                <a:lnTo>
                  <a:pt x="52006" y="192697"/>
                </a:lnTo>
                <a:lnTo>
                  <a:pt x="143852" y="192697"/>
                </a:lnTo>
                <a:lnTo>
                  <a:pt x="149671" y="180656"/>
                </a:lnTo>
                <a:lnTo>
                  <a:pt x="156351" y="169140"/>
                </a:lnTo>
                <a:lnTo>
                  <a:pt x="181139" y="138181"/>
                </a:lnTo>
                <a:lnTo>
                  <a:pt x="212165" y="113506"/>
                </a:lnTo>
                <a:lnTo>
                  <a:pt x="248293" y="96277"/>
                </a:lnTo>
                <a:lnTo>
                  <a:pt x="288390" y="87657"/>
                </a:lnTo>
                <a:lnTo>
                  <a:pt x="302441" y="86898"/>
                </a:lnTo>
                <a:lnTo>
                  <a:pt x="499882" y="86898"/>
                </a:lnTo>
                <a:lnTo>
                  <a:pt x="496274" y="82872"/>
                </a:lnTo>
                <a:lnTo>
                  <a:pt x="467624" y="56577"/>
                </a:lnTo>
                <a:lnTo>
                  <a:pt x="435332" y="34701"/>
                </a:lnTo>
                <a:lnTo>
                  <a:pt x="399880" y="17734"/>
                </a:lnTo>
                <a:lnTo>
                  <a:pt x="361750" y="6169"/>
                </a:lnTo>
                <a:lnTo>
                  <a:pt x="321423" y="496"/>
                </a:lnTo>
                <a:lnTo>
                  <a:pt x="307576" y="0"/>
                </a:lnTo>
                <a:close/>
              </a:path>
              <a:path w="612775" h="526414">
                <a:moveTo>
                  <a:pt x="499882" y="86898"/>
                </a:moveTo>
                <a:lnTo>
                  <a:pt x="302441" y="86898"/>
                </a:lnTo>
                <a:lnTo>
                  <a:pt x="316845" y="87442"/>
                </a:lnTo>
                <a:lnTo>
                  <a:pt x="330891" y="89053"/>
                </a:lnTo>
                <a:lnTo>
                  <a:pt x="370518" y="99875"/>
                </a:lnTo>
                <a:lnTo>
                  <a:pt x="405608" y="118810"/>
                </a:lnTo>
                <a:lnTo>
                  <a:pt x="435171" y="144740"/>
                </a:lnTo>
                <a:lnTo>
                  <a:pt x="458216" y="176545"/>
                </a:lnTo>
                <a:lnTo>
                  <a:pt x="464278" y="188259"/>
                </a:lnTo>
                <a:lnTo>
                  <a:pt x="520801" y="113093"/>
                </a:lnTo>
                <a:lnTo>
                  <a:pt x="513113" y="102613"/>
                </a:lnTo>
                <a:lnTo>
                  <a:pt x="504932" y="92533"/>
                </a:lnTo>
                <a:lnTo>
                  <a:pt x="499882" y="86898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69100" y="2742694"/>
            <a:ext cx="524433" cy="5172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0541" y="2742688"/>
            <a:ext cx="579120" cy="565150"/>
          </a:xfrm>
          <a:custGeom>
            <a:avLst/>
            <a:gdLst/>
            <a:ahLst/>
            <a:cxnLst/>
            <a:rect l="l" t="t" r="r" b="b"/>
            <a:pathLst>
              <a:path w="579120" h="565150">
                <a:moveTo>
                  <a:pt x="169904" y="221780"/>
                </a:moveTo>
                <a:lnTo>
                  <a:pt x="156542" y="225881"/>
                </a:lnTo>
                <a:lnTo>
                  <a:pt x="147885" y="236441"/>
                </a:lnTo>
                <a:lnTo>
                  <a:pt x="149378" y="253609"/>
                </a:lnTo>
                <a:lnTo>
                  <a:pt x="156106" y="264492"/>
                </a:lnTo>
                <a:lnTo>
                  <a:pt x="166377" y="269265"/>
                </a:lnTo>
                <a:lnTo>
                  <a:pt x="181432" y="265922"/>
                </a:lnTo>
                <a:lnTo>
                  <a:pt x="190937" y="256764"/>
                </a:lnTo>
                <a:lnTo>
                  <a:pt x="190274" y="239066"/>
                </a:lnTo>
                <a:lnTo>
                  <a:pt x="184445" y="227737"/>
                </a:lnTo>
                <a:lnTo>
                  <a:pt x="175045" y="222365"/>
                </a:lnTo>
                <a:lnTo>
                  <a:pt x="169904" y="221780"/>
                </a:lnTo>
                <a:close/>
              </a:path>
              <a:path w="579120" h="565150">
                <a:moveTo>
                  <a:pt x="169904" y="295694"/>
                </a:moveTo>
                <a:lnTo>
                  <a:pt x="156536" y="299801"/>
                </a:lnTo>
                <a:lnTo>
                  <a:pt x="147879" y="310364"/>
                </a:lnTo>
                <a:lnTo>
                  <a:pt x="149373" y="327544"/>
                </a:lnTo>
                <a:lnTo>
                  <a:pt x="156093" y="338439"/>
                </a:lnTo>
                <a:lnTo>
                  <a:pt x="166352" y="343226"/>
                </a:lnTo>
                <a:lnTo>
                  <a:pt x="181401" y="339892"/>
                </a:lnTo>
                <a:lnTo>
                  <a:pt x="190912" y="330742"/>
                </a:lnTo>
                <a:lnTo>
                  <a:pt x="190270" y="313030"/>
                </a:lnTo>
                <a:lnTo>
                  <a:pt x="184467" y="301685"/>
                </a:lnTo>
                <a:lnTo>
                  <a:pt x="175093" y="296291"/>
                </a:lnTo>
                <a:lnTo>
                  <a:pt x="169904" y="295694"/>
                </a:lnTo>
                <a:close/>
              </a:path>
              <a:path w="579120" h="565150">
                <a:moveTo>
                  <a:pt x="169904" y="369646"/>
                </a:moveTo>
                <a:lnTo>
                  <a:pt x="156542" y="373757"/>
                </a:lnTo>
                <a:lnTo>
                  <a:pt x="147885" y="384324"/>
                </a:lnTo>
                <a:lnTo>
                  <a:pt x="149378" y="401501"/>
                </a:lnTo>
                <a:lnTo>
                  <a:pt x="156107" y="412379"/>
                </a:lnTo>
                <a:lnTo>
                  <a:pt x="166379" y="417145"/>
                </a:lnTo>
                <a:lnTo>
                  <a:pt x="181431" y="413807"/>
                </a:lnTo>
                <a:lnTo>
                  <a:pt x="190935" y="404653"/>
                </a:lnTo>
                <a:lnTo>
                  <a:pt x="190275" y="386964"/>
                </a:lnTo>
                <a:lnTo>
                  <a:pt x="184452" y="375625"/>
                </a:lnTo>
                <a:lnTo>
                  <a:pt x="175060" y="370236"/>
                </a:lnTo>
                <a:lnTo>
                  <a:pt x="169904" y="369646"/>
                </a:lnTo>
                <a:close/>
              </a:path>
              <a:path w="579120" h="565150">
                <a:moveTo>
                  <a:pt x="169904" y="443598"/>
                </a:moveTo>
                <a:lnTo>
                  <a:pt x="156530" y="447708"/>
                </a:lnTo>
                <a:lnTo>
                  <a:pt x="147873" y="458271"/>
                </a:lnTo>
                <a:lnTo>
                  <a:pt x="149376" y="475431"/>
                </a:lnTo>
                <a:lnTo>
                  <a:pt x="156112" y="486313"/>
                </a:lnTo>
                <a:lnTo>
                  <a:pt x="166390" y="491085"/>
                </a:lnTo>
                <a:lnTo>
                  <a:pt x="181428" y="487739"/>
                </a:lnTo>
                <a:lnTo>
                  <a:pt x="190930" y="478573"/>
                </a:lnTo>
                <a:lnTo>
                  <a:pt x="190271" y="460886"/>
                </a:lnTo>
                <a:lnTo>
                  <a:pt x="184444" y="449558"/>
                </a:lnTo>
                <a:lnTo>
                  <a:pt x="175043" y="444183"/>
                </a:lnTo>
                <a:lnTo>
                  <a:pt x="169904" y="443598"/>
                </a:lnTo>
                <a:close/>
              </a:path>
              <a:path w="579120" h="565150">
                <a:moveTo>
                  <a:pt x="169904" y="147840"/>
                </a:moveTo>
                <a:lnTo>
                  <a:pt x="156533" y="151942"/>
                </a:lnTo>
                <a:lnTo>
                  <a:pt x="147876" y="162501"/>
                </a:lnTo>
                <a:lnTo>
                  <a:pt x="149374" y="179664"/>
                </a:lnTo>
                <a:lnTo>
                  <a:pt x="156099" y="190560"/>
                </a:lnTo>
                <a:lnTo>
                  <a:pt x="166364" y="195348"/>
                </a:lnTo>
                <a:lnTo>
                  <a:pt x="181411" y="192005"/>
                </a:lnTo>
                <a:lnTo>
                  <a:pt x="190918" y="182844"/>
                </a:lnTo>
                <a:lnTo>
                  <a:pt x="190269" y="165137"/>
                </a:lnTo>
                <a:lnTo>
                  <a:pt x="184454" y="153806"/>
                </a:lnTo>
                <a:lnTo>
                  <a:pt x="175065" y="148430"/>
                </a:lnTo>
                <a:lnTo>
                  <a:pt x="169904" y="147840"/>
                </a:lnTo>
                <a:close/>
              </a:path>
              <a:path w="579120" h="565150">
                <a:moveTo>
                  <a:pt x="243843" y="443598"/>
                </a:moveTo>
                <a:lnTo>
                  <a:pt x="230459" y="447708"/>
                </a:lnTo>
                <a:lnTo>
                  <a:pt x="221809" y="458271"/>
                </a:lnTo>
                <a:lnTo>
                  <a:pt x="223309" y="475431"/>
                </a:lnTo>
                <a:lnTo>
                  <a:pt x="230041" y="486314"/>
                </a:lnTo>
                <a:lnTo>
                  <a:pt x="240326" y="491085"/>
                </a:lnTo>
                <a:lnTo>
                  <a:pt x="255377" y="487738"/>
                </a:lnTo>
                <a:lnTo>
                  <a:pt x="264866" y="478569"/>
                </a:lnTo>
                <a:lnTo>
                  <a:pt x="264207" y="460879"/>
                </a:lnTo>
                <a:lnTo>
                  <a:pt x="258384" y="449551"/>
                </a:lnTo>
                <a:lnTo>
                  <a:pt x="248977" y="444180"/>
                </a:lnTo>
                <a:lnTo>
                  <a:pt x="243843" y="443598"/>
                </a:lnTo>
                <a:close/>
              </a:path>
              <a:path w="579120" h="565150">
                <a:moveTo>
                  <a:pt x="169904" y="0"/>
                </a:moveTo>
                <a:lnTo>
                  <a:pt x="156549" y="4104"/>
                </a:lnTo>
                <a:lnTo>
                  <a:pt x="147890" y="14669"/>
                </a:lnTo>
                <a:lnTo>
                  <a:pt x="149377" y="31853"/>
                </a:lnTo>
                <a:lnTo>
                  <a:pt x="156095" y="42741"/>
                </a:lnTo>
                <a:lnTo>
                  <a:pt x="166354" y="47520"/>
                </a:lnTo>
                <a:lnTo>
                  <a:pt x="181417" y="44186"/>
                </a:lnTo>
                <a:lnTo>
                  <a:pt x="190927" y="35040"/>
                </a:lnTo>
                <a:lnTo>
                  <a:pt x="190274" y="17334"/>
                </a:lnTo>
                <a:lnTo>
                  <a:pt x="184463" y="5989"/>
                </a:lnTo>
                <a:lnTo>
                  <a:pt x="175082" y="595"/>
                </a:lnTo>
                <a:lnTo>
                  <a:pt x="169904" y="0"/>
                </a:lnTo>
                <a:close/>
              </a:path>
              <a:path w="579120" h="565150">
                <a:moveTo>
                  <a:pt x="169904" y="73964"/>
                </a:moveTo>
                <a:lnTo>
                  <a:pt x="156536" y="78075"/>
                </a:lnTo>
                <a:lnTo>
                  <a:pt x="147879" y="88640"/>
                </a:lnTo>
                <a:lnTo>
                  <a:pt x="149384" y="105795"/>
                </a:lnTo>
                <a:lnTo>
                  <a:pt x="156137" y="116648"/>
                </a:lnTo>
                <a:lnTo>
                  <a:pt x="166438" y="121384"/>
                </a:lnTo>
                <a:lnTo>
                  <a:pt x="181479" y="118032"/>
                </a:lnTo>
                <a:lnTo>
                  <a:pt x="190969" y="108858"/>
                </a:lnTo>
                <a:lnTo>
                  <a:pt x="190278" y="91199"/>
                </a:lnTo>
                <a:lnTo>
                  <a:pt x="184415" y="79889"/>
                </a:lnTo>
                <a:lnTo>
                  <a:pt x="174979" y="74535"/>
                </a:lnTo>
                <a:lnTo>
                  <a:pt x="169904" y="73964"/>
                </a:lnTo>
                <a:close/>
              </a:path>
              <a:path w="579120" h="565150">
                <a:moveTo>
                  <a:pt x="243843" y="295694"/>
                </a:moveTo>
                <a:lnTo>
                  <a:pt x="230465" y="299801"/>
                </a:lnTo>
                <a:lnTo>
                  <a:pt x="221815" y="310364"/>
                </a:lnTo>
                <a:lnTo>
                  <a:pt x="223307" y="327545"/>
                </a:lnTo>
                <a:lnTo>
                  <a:pt x="230022" y="338440"/>
                </a:lnTo>
                <a:lnTo>
                  <a:pt x="240288" y="343226"/>
                </a:lnTo>
                <a:lnTo>
                  <a:pt x="255349" y="339891"/>
                </a:lnTo>
                <a:lnTo>
                  <a:pt x="264848" y="330737"/>
                </a:lnTo>
                <a:lnTo>
                  <a:pt x="264206" y="313023"/>
                </a:lnTo>
                <a:lnTo>
                  <a:pt x="258407" y="301678"/>
                </a:lnTo>
                <a:lnTo>
                  <a:pt x="249027" y="296288"/>
                </a:lnTo>
                <a:lnTo>
                  <a:pt x="243843" y="295694"/>
                </a:lnTo>
                <a:close/>
              </a:path>
              <a:path w="579120" h="565150">
                <a:moveTo>
                  <a:pt x="395244" y="148112"/>
                </a:moveTo>
                <a:lnTo>
                  <a:pt x="380183" y="151447"/>
                </a:lnTo>
                <a:lnTo>
                  <a:pt x="370671" y="160593"/>
                </a:lnTo>
                <a:lnTo>
                  <a:pt x="371318" y="178300"/>
                </a:lnTo>
                <a:lnTo>
                  <a:pt x="377129" y="189639"/>
                </a:lnTo>
                <a:lnTo>
                  <a:pt x="386509" y="195025"/>
                </a:lnTo>
                <a:lnTo>
                  <a:pt x="391671" y="195618"/>
                </a:lnTo>
                <a:lnTo>
                  <a:pt x="405060" y="191516"/>
                </a:lnTo>
                <a:lnTo>
                  <a:pt x="413716" y="180963"/>
                </a:lnTo>
                <a:lnTo>
                  <a:pt x="412231" y="163793"/>
                </a:lnTo>
                <a:lnTo>
                  <a:pt x="405517" y="152901"/>
                </a:lnTo>
                <a:lnTo>
                  <a:pt x="395244" y="148112"/>
                </a:lnTo>
                <a:close/>
              </a:path>
              <a:path w="579120" h="565150">
                <a:moveTo>
                  <a:pt x="22051" y="517525"/>
                </a:moveTo>
                <a:lnTo>
                  <a:pt x="8643" y="521633"/>
                </a:lnTo>
                <a:lnTo>
                  <a:pt x="5" y="532193"/>
                </a:lnTo>
                <a:lnTo>
                  <a:pt x="1491" y="549373"/>
                </a:lnTo>
                <a:lnTo>
                  <a:pt x="8199" y="560264"/>
                </a:lnTo>
                <a:lnTo>
                  <a:pt x="18483" y="565045"/>
                </a:lnTo>
                <a:lnTo>
                  <a:pt x="33553" y="561709"/>
                </a:lnTo>
                <a:lnTo>
                  <a:pt x="43042" y="552554"/>
                </a:lnTo>
                <a:lnTo>
                  <a:pt x="42394" y="534843"/>
                </a:lnTo>
                <a:lnTo>
                  <a:pt x="36593" y="523499"/>
                </a:lnTo>
                <a:lnTo>
                  <a:pt x="27208" y="518114"/>
                </a:lnTo>
                <a:lnTo>
                  <a:pt x="22051" y="517525"/>
                </a:lnTo>
                <a:close/>
              </a:path>
              <a:path w="579120" h="565150">
                <a:moveTo>
                  <a:pt x="22051" y="443598"/>
                </a:moveTo>
                <a:lnTo>
                  <a:pt x="8637" y="447706"/>
                </a:lnTo>
                <a:lnTo>
                  <a:pt x="0" y="458264"/>
                </a:lnTo>
                <a:lnTo>
                  <a:pt x="1492" y="475426"/>
                </a:lnTo>
                <a:lnTo>
                  <a:pt x="8212" y="486310"/>
                </a:lnTo>
                <a:lnTo>
                  <a:pt x="18509" y="491084"/>
                </a:lnTo>
                <a:lnTo>
                  <a:pt x="33571" y="487738"/>
                </a:lnTo>
                <a:lnTo>
                  <a:pt x="43053" y="478569"/>
                </a:lnTo>
                <a:lnTo>
                  <a:pt x="42394" y="460872"/>
                </a:lnTo>
                <a:lnTo>
                  <a:pt x="36575" y="449544"/>
                </a:lnTo>
                <a:lnTo>
                  <a:pt x="27170" y="444177"/>
                </a:lnTo>
                <a:lnTo>
                  <a:pt x="22051" y="443598"/>
                </a:lnTo>
                <a:close/>
              </a:path>
              <a:path w="579120" h="565150">
                <a:moveTo>
                  <a:pt x="395257" y="275"/>
                </a:moveTo>
                <a:lnTo>
                  <a:pt x="380205" y="3609"/>
                </a:lnTo>
                <a:lnTo>
                  <a:pt x="370689" y="12758"/>
                </a:lnTo>
                <a:lnTo>
                  <a:pt x="371324" y="30485"/>
                </a:lnTo>
                <a:lnTo>
                  <a:pt x="377124" y="41820"/>
                </a:lnTo>
                <a:lnTo>
                  <a:pt x="386496" y="47197"/>
                </a:lnTo>
                <a:lnTo>
                  <a:pt x="391671" y="47790"/>
                </a:lnTo>
                <a:lnTo>
                  <a:pt x="405072" y="43696"/>
                </a:lnTo>
                <a:lnTo>
                  <a:pt x="413728" y="33150"/>
                </a:lnTo>
                <a:lnTo>
                  <a:pt x="412237" y="15984"/>
                </a:lnTo>
                <a:lnTo>
                  <a:pt x="405524" y="5078"/>
                </a:lnTo>
                <a:lnTo>
                  <a:pt x="395257" y="275"/>
                </a:lnTo>
                <a:close/>
              </a:path>
              <a:path w="579120" h="565150">
                <a:moveTo>
                  <a:pt x="169904" y="517525"/>
                </a:moveTo>
                <a:lnTo>
                  <a:pt x="156536" y="521635"/>
                </a:lnTo>
                <a:lnTo>
                  <a:pt x="147879" y="532200"/>
                </a:lnTo>
                <a:lnTo>
                  <a:pt x="149375" y="549378"/>
                </a:lnTo>
                <a:lnTo>
                  <a:pt x="156099" y="560268"/>
                </a:lnTo>
                <a:lnTo>
                  <a:pt x="166364" y="565046"/>
                </a:lnTo>
                <a:lnTo>
                  <a:pt x="181411" y="561711"/>
                </a:lnTo>
                <a:lnTo>
                  <a:pt x="190918" y="552558"/>
                </a:lnTo>
                <a:lnTo>
                  <a:pt x="190271" y="534856"/>
                </a:lnTo>
                <a:lnTo>
                  <a:pt x="184462" y="523513"/>
                </a:lnTo>
                <a:lnTo>
                  <a:pt x="175082" y="518120"/>
                </a:lnTo>
                <a:lnTo>
                  <a:pt x="169904" y="517525"/>
                </a:lnTo>
                <a:close/>
              </a:path>
              <a:path w="579120" h="565150">
                <a:moveTo>
                  <a:pt x="105696" y="76537"/>
                </a:moveTo>
                <a:lnTo>
                  <a:pt x="88363" y="77812"/>
                </a:lnTo>
                <a:lnTo>
                  <a:pt x="77359" y="84299"/>
                </a:lnTo>
                <a:lnTo>
                  <a:pt x="72414" y="94340"/>
                </a:lnTo>
                <a:lnTo>
                  <a:pt x="75107" y="109121"/>
                </a:lnTo>
                <a:lnTo>
                  <a:pt x="82934" y="118289"/>
                </a:lnTo>
                <a:lnTo>
                  <a:pt x="68291" y="123774"/>
                </a:lnTo>
                <a:lnTo>
                  <a:pt x="63986" y="129184"/>
                </a:lnTo>
                <a:lnTo>
                  <a:pt x="59263" y="138793"/>
                </a:lnTo>
                <a:lnTo>
                  <a:pt x="57229" y="152345"/>
                </a:lnTo>
                <a:lnTo>
                  <a:pt x="57166" y="184708"/>
                </a:lnTo>
                <a:lnTo>
                  <a:pt x="56899" y="196176"/>
                </a:lnTo>
                <a:lnTo>
                  <a:pt x="75581" y="217398"/>
                </a:lnTo>
                <a:lnTo>
                  <a:pt x="75581" y="289648"/>
                </a:lnTo>
                <a:lnTo>
                  <a:pt x="116196" y="289648"/>
                </a:lnTo>
                <a:lnTo>
                  <a:pt x="116196" y="217398"/>
                </a:lnTo>
                <a:lnTo>
                  <a:pt x="124235" y="215861"/>
                </a:lnTo>
                <a:lnTo>
                  <a:pt x="129366" y="212864"/>
                </a:lnTo>
                <a:lnTo>
                  <a:pt x="131652" y="208394"/>
                </a:lnTo>
                <a:lnTo>
                  <a:pt x="133899" y="203923"/>
                </a:lnTo>
                <a:lnTo>
                  <a:pt x="134915" y="196037"/>
                </a:lnTo>
                <a:lnTo>
                  <a:pt x="134661" y="184708"/>
                </a:lnTo>
                <a:lnTo>
                  <a:pt x="134661" y="158394"/>
                </a:lnTo>
                <a:lnTo>
                  <a:pt x="107671" y="120430"/>
                </a:lnTo>
                <a:lnTo>
                  <a:pt x="105274" y="120243"/>
                </a:lnTo>
                <a:lnTo>
                  <a:pt x="115488" y="112009"/>
                </a:lnTo>
                <a:lnTo>
                  <a:pt x="119772" y="99324"/>
                </a:lnTo>
                <a:lnTo>
                  <a:pt x="115858" y="85446"/>
                </a:lnTo>
                <a:lnTo>
                  <a:pt x="105696" y="76537"/>
                </a:lnTo>
                <a:close/>
              </a:path>
              <a:path w="579120" h="565150">
                <a:moveTo>
                  <a:pt x="95965" y="443598"/>
                </a:moveTo>
                <a:lnTo>
                  <a:pt x="82593" y="447712"/>
                </a:lnTo>
                <a:lnTo>
                  <a:pt x="73949" y="458285"/>
                </a:lnTo>
                <a:lnTo>
                  <a:pt x="75456" y="475446"/>
                </a:lnTo>
                <a:lnTo>
                  <a:pt x="82194" y="486326"/>
                </a:lnTo>
                <a:lnTo>
                  <a:pt x="92478" y="491089"/>
                </a:lnTo>
                <a:lnTo>
                  <a:pt x="107515" y="487734"/>
                </a:lnTo>
                <a:lnTo>
                  <a:pt x="116997" y="478553"/>
                </a:lnTo>
                <a:lnTo>
                  <a:pt x="116330" y="460867"/>
                </a:lnTo>
                <a:lnTo>
                  <a:pt x="110499" y="449543"/>
                </a:lnTo>
                <a:lnTo>
                  <a:pt x="101085" y="444177"/>
                </a:lnTo>
                <a:lnTo>
                  <a:pt x="95965" y="443598"/>
                </a:lnTo>
                <a:close/>
              </a:path>
              <a:path w="579120" h="565150">
                <a:moveTo>
                  <a:pt x="22051" y="73964"/>
                </a:moveTo>
                <a:lnTo>
                  <a:pt x="8643" y="78073"/>
                </a:lnTo>
                <a:lnTo>
                  <a:pt x="5" y="88633"/>
                </a:lnTo>
                <a:lnTo>
                  <a:pt x="1500" y="105790"/>
                </a:lnTo>
                <a:lnTo>
                  <a:pt x="8237" y="116644"/>
                </a:lnTo>
                <a:lnTo>
                  <a:pt x="18558" y="121383"/>
                </a:lnTo>
                <a:lnTo>
                  <a:pt x="33621" y="118030"/>
                </a:lnTo>
                <a:lnTo>
                  <a:pt x="43092" y="108853"/>
                </a:lnTo>
                <a:lnTo>
                  <a:pt x="42401" y="91186"/>
                </a:lnTo>
                <a:lnTo>
                  <a:pt x="36546" y="79875"/>
                </a:lnTo>
                <a:lnTo>
                  <a:pt x="27105" y="74529"/>
                </a:lnTo>
                <a:lnTo>
                  <a:pt x="22051" y="73964"/>
                </a:lnTo>
                <a:close/>
              </a:path>
              <a:path w="579120" h="565150">
                <a:moveTo>
                  <a:pt x="465674" y="0"/>
                </a:moveTo>
                <a:lnTo>
                  <a:pt x="452290" y="4102"/>
                </a:lnTo>
                <a:lnTo>
                  <a:pt x="443644" y="14662"/>
                </a:lnTo>
                <a:lnTo>
                  <a:pt x="445123" y="31847"/>
                </a:lnTo>
                <a:lnTo>
                  <a:pt x="451829" y="42737"/>
                </a:lnTo>
                <a:lnTo>
                  <a:pt x="462101" y="47518"/>
                </a:lnTo>
                <a:lnTo>
                  <a:pt x="477157" y="44187"/>
                </a:lnTo>
                <a:lnTo>
                  <a:pt x="486676" y="35045"/>
                </a:lnTo>
                <a:lnTo>
                  <a:pt x="486025" y="17337"/>
                </a:lnTo>
                <a:lnTo>
                  <a:pt x="480212" y="5990"/>
                </a:lnTo>
                <a:lnTo>
                  <a:pt x="470842" y="595"/>
                </a:lnTo>
                <a:lnTo>
                  <a:pt x="465674" y="0"/>
                </a:lnTo>
                <a:close/>
              </a:path>
              <a:path w="579120" h="565150">
                <a:moveTo>
                  <a:pt x="465674" y="295694"/>
                </a:moveTo>
                <a:lnTo>
                  <a:pt x="452278" y="299799"/>
                </a:lnTo>
                <a:lnTo>
                  <a:pt x="443632" y="310357"/>
                </a:lnTo>
                <a:lnTo>
                  <a:pt x="445119" y="327538"/>
                </a:lnTo>
                <a:lnTo>
                  <a:pt x="451827" y="338435"/>
                </a:lnTo>
                <a:lnTo>
                  <a:pt x="462099" y="343224"/>
                </a:lnTo>
                <a:lnTo>
                  <a:pt x="477141" y="339893"/>
                </a:lnTo>
                <a:lnTo>
                  <a:pt x="486661" y="330747"/>
                </a:lnTo>
                <a:lnTo>
                  <a:pt x="486020" y="313033"/>
                </a:lnTo>
                <a:lnTo>
                  <a:pt x="480216" y="301686"/>
                </a:lnTo>
                <a:lnTo>
                  <a:pt x="470853" y="296291"/>
                </a:lnTo>
                <a:lnTo>
                  <a:pt x="465674" y="295694"/>
                </a:lnTo>
                <a:close/>
              </a:path>
              <a:path w="579120" h="565150">
                <a:moveTo>
                  <a:pt x="465674" y="369646"/>
                </a:moveTo>
                <a:lnTo>
                  <a:pt x="452284" y="373755"/>
                </a:lnTo>
                <a:lnTo>
                  <a:pt x="443638" y="384317"/>
                </a:lnTo>
                <a:lnTo>
                  <a:pt x="445124" y="401495"/>
                </a:lnTo>
                <a:lnTo>
                  <a:pt x="451841" y="412375"/>
                </a:lnTo>
                <a:lnTo>
                  <a:pt x="462126" y="417143"/>
                </a:lnTo>
                <a:lnTo>
                  <a:pt x="477171" y="413808"/>
                </a:lnTo>
                <a:lnTo>
                  <a:pt x="486684" y="404659"/>
                </a:lnTo>
                <a:lnTo>
                  <a:pt x="486025" y="386966"/>
                </a:lnTo>
                <a:lnTo>
                  <a:pt x="480202" y="375626"/>
                </a:lnTo>
                <a:lnTo>
                  <a:pt x="470819" y="370237"/>
                </a:lnTo>
                <a:lnTo>
                  <a:pt x="465674" y="369646"/>
                </a:lnTo>
                <a:close/>
              </a:path>
              <a:path w="579120" h="565150">
                <a:moveTo>
                  <a:pt x="465674" y="221780"/>
                </a:moveTo>
                <a:lnTo>
                  <a:pt x="452284" y="225878"/>
                </a:lnTo>
                <a:lnTo>
                  <a:pt x="443638" y="236435"/>
                </a:lnTo>
                <a:lnTo>
                  <a:pt x="445124" y="253603"/>
                </a:lnTo>
                <a:lnTo>
                  <a:pt x="451840" y="264488"/>
                </a:lnTo>
                <a:lnTo>
                  <a:pt x="462124" y="269264"/>
                </a:lnTo>
                <a:lnTo>
                  <a:pt x="477173" y="265923"/>
                </a:lnTo>
                <a:lnTo>
                  <a:pt x="486686" y="256769"/>
                </a:lnTo>
                <a:lnTo>
                  <a:pt x="486024" y="239068"/>
                </a:lnTo>
                <a:lnTo>
                  <a:pt x="480195" y="227738"/>
                </a:lnTo>
                <a:lnTo>
                  <a:pt x="470805" y="222365"/>
                </a:lnTo>
                <a:lnTo>
                  <a:pt x="465674" y="221780"/>
                </a:lnTo>
                <a:close/>
              </a:path>
              <a:path w="579120" h="565150">
                <a:moveTo>
                  <a:pt x="465674" y="443598"/>
                </a:moveTo>
                <a:lnTo>
                  <a:pt x="452272" y="447706"/>
                </a:lnTo>
                <a:lnTo>
                  <a:pt x="443627" y="458264"/>
                </a:lnTo>
                <a:lnTo>
                  <a:pt x="445122" y="475425"/>
                </a:lnTo>
                <a:lnTo>
                  <a:pt x="451846" y="486309"/>
                </a:lnTo>
                <a:lnTo>
                  <a:pt x="462137" y="491084"/>
                </a:lnTo>
                <a:lnTo>
                  <a:pt x="477169" y="487740"/>
                </a:lnTo>
                <a:lnTo>
                  <a:pt x="486679" y="478579"/>
                </a:lnTo>
                <a:lnTo>
                  <a:pt x="486021" y="460888"/>
                </a:lnTo>
                <a:lnTo>
                  <a:pt x="480193" y="449559"/>
                </a:lnTo>
                <a:lnTo>
                  <a:pt x="470803" y="444184"/>
                </a:lnTo>
                <a:lnTo>
                  <a:pt x="465674" y="443598"/>
                </a:lnTo>
                <a:close/>
              </a:path>
              <a:path w="579120" h="565150">
                <a:moveTo>
                  <a:pt x="549925" y="2407"/>
                </a:moveTo>
                <a:lnTo>
                  <a:pt x="532443" y="3420"/>
                </a:lnTo>
                <a:lnTo>
                  <a:pt x="521293" y="9623"/>
                </a:lnTo>
                <a:lnTo>
                  <a:pt x="516149" y="19388"/>
                </a:lnTo>
                <a:lnTo>
                  <a:pt x="518870" y="34544"/>
                </a:lnTo>
                <a:lnTo>
                  <a:pt x="526862" y="43963"/>
                </a:lnTo>
                <a:lnTo>
                  <a:pt x="521148" y="47091"/>
                </a:lnTo>
                <a:lnTo>
                  <a:pt x="501260" y="111379"/>
                </a:lnTo>
                <a:lnTo>
                  <a:pt x="501018" y="122821"/>
                </a:lnTo>
                <a:lnTo>
                  <a:pt x="502098" y="130797"/>
                </a:lnTo>
                <a:lnTo>
                  <a:pt x="506746" y="139611"/>
                </a:lnTo>
                <a:lnTo>
                  <a:pt x="511851" y="142557"/>
                </a:lnTo>
                <a:lnTo>
                  <a:pt x="519687" y="144094"/>
                </a:lnTo>
                <a:lnTo>
                  <a:pt x="519687" y="216293"/>
                </a:lnTo>
                <a:lnTo>
                  <a:pt x="560302" y="216293"/>
                </a:lnTo>
                <a:lnTo>
                  <a:pt x="560302" y="144094"/>
                </a:lnTo>
                <a:lnTo>
                  <a:pt x="568341" y="142519"/>
                </a:lnTo>
                <a:lnTo>
                  <a:pt x="573472" y="139560"/>
                </a:lnTo>
                <a:lnTo>
                  <a:pt x="578006" y="130581"/>
                </a:lnTo>
                <a:lnTo>
                  <a:pt x="579009" y="122694"/>
                </a:lnTo>
                <a:lnTo>
                  <a:pt x="578755" y="111379"/>
                </a:lnTo>
                <a:lnTo>
                  <a:pt x="578755" y="85102"/>
                </a:lnTo>
                <a:lnTo>
                  <a:pt x="563046" y="49518"/>
                </a:lnTo>
                <a:lnTo>
                  <a:pt x="548927" y="46845"/>
                </a:lnTo>
                <a:lnTo>
                  <a:pt x="558343" y="39118"/>
                </a:lnTo>
                <a:lnTo>
                  <a:pt x="563353" y="25983"/>
                </a:lnTo>
                <a:lnTo>
                  <a:pt x="559660" y="11578"/>
                </a:lnTo>
                <a:lnTo>
                  <a:pt x="549925" y="2407"/>
                </a:lnTo>
                <a:close/>
              </a:path>
              <a:path w="579120" h="565150">
                <a:moveTo>
                  <a:pt x="243843" y="147840"/>
                </a:moveTo>
                <a:lnTo>
                  <a:pt x="230462" y="151942"/>
                </a:lnTo>
                <a:lnTo>
                  <a:pt x="221812" y="162501"/>
                </a:lnTo>
                <a:lnTo>
                  <a:pt x="223307" y="179665"/>
                </a:lnTo>
                <a:lnTo>
                  <a:pt x="230028" y="190561"/>
                </a:lnTo>
                <a:lnTo>
                  <a:pt x="240300" y="195348"/>
                </a:lnTo>
                <a:lnTo>
                  <a:pt x="255359" y="192004"/>
                </a:lnTo>
                <a:lnTo>
                  <a:pt x="264855" y="182840"/>
                </a:lnTo>
                <a:lnTo>
                  <a:pt x="264205" y="165130"/>
                </a:lnTo>
                <a:lnTo>
                  <a:pt x="258394" y="153799"/>
                </a:lnTo>
                <a:lnTo>
                  <a:pt x="248999" y="148427"/>
                </a:lnTo>
                <a:lnTo>
                  <a:pt x="243843" y="147840"/>
                </a:lnTo>
                <a:close/>
              </a:path>
              <a:path w="579120" h="565150">
                <a:moveTo>
                  <a:pt x="539576" y="295694"/>
                </a:moveTo>
                <a:lnTo>
                  <a:pt x="526197" y="299801"/>
                </a:lnTo>
                <a:lnTo>
                  <a:pt x="517547" y="310364"/>
                </a:lnTo>
                <a:lnTo>
                  <a:pt x="519039" y="327545"/>
                </a:lnTo>
                <a:lnTo>
                  <a:pt x="525754" y="338440"/>
                </a:lnTo>
                <a:lnTo>
                  <a:pt x="536020" y="343226"/>
                </a:lnTo>
                <a:lnTo>
                  <a:pt x="551082" y="339893"/>
                </a:lnTo>
                <a:lnTo>
                  <a:pt x="560587" y="330743"/>
                </a:lnTo>
                <a:lnTo>
                  <a:pt x="559947" y="313031"/>
                </a:lnTo>
                <a:lnTo>
                  <a:pt x="554149" y="301685"/>
                </a:lnTo>
                <a:lnTo>
                  <a:pt x="544772" y="296291"/>
                </a:lnTo>
                <a:lnTo>
                  <a:pt x="539576" y="295694"/>
                </a:lnTo>
                <a:close/>
              </a:path>
              <a:path w="579120" h="565150">
                <a:moveTo>
                  <a:pt x="465674" y="147840"/>
                </a:moveTo>
                <a:lnTo>
                  <a:pt x="452275" y="151940"/>
                </a:lnTo>
                <a:lnTo>
                  <a:pt x="443630" y="162494"/>
                </a:lnTo>
                <a:lnTo>
                  <a:pt x="445119" y="179658"/>
                </a:lnTo>
                <a:lnTo>
                  <a:pt x="451833" y="190555"/>
                </a:lnTo>
                <a:lnTo>
                  <a:pt x="462111" y="195347"/>
                </a:lnTo>
                <a:lnTo>
                  <a:pt x="477151" y="192006"/>
                </a:lnTo>
                <a:lnTo>
                  <a:pt x="486667" y="182850"/>
                </a:lnTo>
                <a:lnTo>
                  <a:pt x="486020" y="165140"/>
                </a:lnTo>
                <a:lnTo>
                  <a:pt x="480203" y="153807"/>
                </a:lnTo>
                <a:lnTo>
                  <a:pt x="470825" y="148430"/>
                </a:lnTo>
                <a:lnTo>
                  <a:pt x="465674" y="147840"/>
                </a:lnTo>
                <a:close/>
              </a:path>
              <a:path w="579120" h="565150">
                <a:moveTo>
                  <a:pt x="317795" y="221780"/>
                </a:moveTo>
                <a:lnTo>
                  <a:pt x="304415" y="225876"/>
                </a:lnTo>
                <a:lnTo>
                  <a:pt x="295755" y="236428"/>
                </a:lnTo>
                <a:lnTo>
                  <a:pt x="297241" y="253595"/>
                </a:lnTo>
                <a:lnTo>
                  <a:pt x="303960" y="264480"/>
                </a:lnTo>
                <a:lnTo>
                  <a:pt x="314235" y="269261"/>
                </a:lnTo>
                <a:lnTo>
                  <a:pt x="329299" y="265920"/>
                </a:lnTo>
                <a:lnTo>
                  <a:pt x="338796" y="256763"/>
                </a:lnTo>
                <a:lnTo>
                  <a:pt x="338132" y="239057"/>
                </a:lnTo>
                <a:lnTo>
                  <a:pt x="332308" y="227727"/>
                </a:lnTo>
                <a:lnTo>
                  <a:pt x="322911" y="222360"/>
                </a:lnTo>
                <a:lnTo>
                  <a:pt x="317795" y="221780"/>
                </a:lnTo>
                <a:close/>
              </a:path>
              <a:path w="579120" h="565150">
                <a:moveTo>
                  <a:pt x="317795" y="295694"/>
                </a:moveTo>
                <a:lnTo>
                  <a:pt x="304409" y="299797"/>
                </a:lnTo>
                <a:lnTo>
                  <a:pt x="295749" y="310350"/>
                </a:lnTo>
                <a:lnTo>
                  <a:pt x="297236" y="327529"/>
                </a:lnTo>
                <a:lnTo>
                  <a:pt x="303948" y="338428"/>
                </a:lnTo>
                <a:lnTo>
                  <a:pt x="314211" y="343222"/>
                </a:lnTo>
                <a:lnTo>
                  <a:pt x="329268" y="339891"/>
                </a:lnTo>
                <a:lnTo>
                  <a:pt x="338770" y="330741"/>
                </a:lnTo>
                <a:lnTo>
                  <a:pt x="338129" y="313021"/>
                </a:lnTo>
                <a:lnTo>
                  <a:pt x="332329" y="301675"/>
                </a:lnTo>
                <a:lnTo>
                  <a:pt x="322959" y="296286"/>
                </a:lnTo>
                <a:lnTo>
                  <a:pt x="317795" y="295694"/>
                </a:lnTo>
                <a:close/>
              </a:path>
              <a:path w="579120" h="565150">
                <a:moveTo>
                  <a:pt x="317795" y="369646"/>
                </a:moveTo>
                <a:lnTo>
                  <a:pt x="304415" y="373753"/>
                </a:lnTo>
                <a:lnTo>
                  <a:pt x="295755" y="384310"/>
                </a:lnTo>
                <a:lnTo>
                  <a:pt x="297241" y="401487"/>
                </a:lnTo>
                <a:lnTo>
                  <a:pt x="303962" y="412367"/>
                </a:lnTo>
                <a:lnTo>
                  <a:pt x="314238" y="417141"/>
                </a:lnTo>
                <a:lnTo>
                  <a:pt x="329297" y="413806"/>
                </a:lnTo>
                <a:lnTo>
                  <a:pt x="338794" y="404652"/>
                </a:lnTo>
                <a:lnTo>
                  <a:pt x="338133" y="386954"/>
                </a:lnTo>
                <a:lnTo>
                  <a:pt x="332315" y="375614"/>
                </a:lnTo>
                <a:lnTo>
                  <a:pt x="322926" y="370232"/>
                </a:lnTo>
                <a:lnTo>
                  <a:pt x="317795" y="369646"/>
                </a:lnTo>
                <a:close/>
              </a:path>
              <a:path w="579120" h="565150">
                <a:moveTo>
                  <a:pt x="317795" y="443598"/>
                </a:moveTo>
                <a:lnTo>
                  <a:pt x="304403" y="447704"/>
                </a:lnTo>
                <a:lnTo>
                  <a:pt x="295744" y="458257"/>
                </a:lnTo>
                <a:lnTo>
                  <a:pt x="297239" y="475416"/>
                </a:lnTo>
                <a:lnTo>
                  <a:pt x="303966" y="486301"/>
                </a:lnTo>
                <a:lnTo>
                  <a:pt x="314248" y="491081"/>
                </a:lnTo>
                <a:lnTo>
                  <a:pt x="329295" y="487738"/>
                </a:lnTo>
                <a:lnTo>
                  <a:pt x="338788" y="478572"/>
                </a:lnTo>
                <a:lnTo>
                  <a:pt x="338130" y="460877"/>
                </a:lnTo>
                <a:lnTo>
                  <a:pt x="332306" y="449548"/>
                </a:lnTo>
                <a:lnTo>
                  <a:pt x="322910" y="444179"/>
                </a:lnTo>
                <a:lnTo>
                  <a:pt x="317795" y="443598"/>
                </a:lnTo>
                <a:close/>
              </a:path>
              <a:path w="579120" h="565150">
                <a:moveTo>
                  <a:pt x="401137" y="297649"/>
                </a:moveTo>
                <a:lnTo>
                  <a:pt x="383908" y="299052"/>
                </a:lnTo>
                <a:lnTo>
                  <a:pt x="372970" y="305678"/>
                </a:lnTo>
                <a:lnTo>
                  <a:pt x="368120" y="315851"/>
                </a:lnTo>
                <a:lnTo>
                  <a:pt x="370871" y="330463"/>
                </a:lnTo>
                <a:lnTo>
                  <a:pt x="378733" y="339566"/>
                </a:lnTo>
                <a:lnTo>
                  <a:pt x="371313" y="341896"/>
                </a:lnTo>
                <a:lnTo>
                  <a:pt x="352784" y="405625"/>
                </a:lnTo>
                <a:lnTo>
                  <a:pt x="352505" y="417093"/>
                </a:lnTo>
                <a:lnTo>
                  <a:pt x="353609" y="425069"/>
                </a:lnTo>
                <a:lnTo>
                  <a:pt x="358258" y="433857"/>
                </a:lnTo>
                <a:lnTo>
                  <a:pt x="363376" y="436791"/>
                </a:lnTo>
                <a:lnTo>
                  <a:pt x="371199" y="438315"/>
                </a:lnTo>
                <a:lnTo>
                  <a:pt x="371199" y="510552"/>
                </a:lnTo>
                <a:lnTo>
                  <a:pt x="411801" y="510552"/>
                </a:lnTo>
                <a:lnTo>
                  <a:pt x="411801" y="438315"/>
                </a:lnTo>
                <a:lnTo>
                  <a:pt x="419827" y="436727"/>
                </a:lnTo>
                <a:lnTo>
                  <a:pt x="424983" y="433781"/>
                </a:lnTo>
                <a:lnTo>
                  <a:pt x="429517" y="424827"/>
                </a:lnTo>
                <a:lnTo>
                  <a:pt x="430521" y="416928"/>
                </a:lnTo>
                <a:lnTo>
                  <a:pt x="430254" y="405625"/>
                </a:lnTo>
                <a:lnTo>
                  <a:pt x="430254" y="379285"/>
                </a:lnTo>
                <a:lnTo>
                  <a:pt x="403198" y="341366"/>
                </a:lnTo>
                <a:lnTo>
                  <a:pt x="401628" y="341236"/>
                </a:lnTo>
                <a:lnTo>
                  <a:pt x="411580" y="332763"/>
                </a:lnTo>
                <a:lnTo>
                  <a:pt x="415570" y="319980"/>
                </a:lnTo>
                <a:lnTo>
                  <a:pt x="411540" y="306405"/>
                </a:lnTo>
                <a:lnTo>
                  <a:pt x="401137" y="297649"/>
                </a:lnTo>
                <a:close/>
              </a:path>
              <a:path w="579120" h="565150">
                <a:moveTo>
                  <a:pt x="317795" y="0"/>
                </a:moveTo>
                <a:lnTo>
                  <a:pt x="304421" y="4100"/>
                </a:lnTo>
                <a:lnTo>
                  <a:pt x="295761" y="14655"/>
                </a:lnTo>
                <a:lnTo>
                  <a:pt x="297240" y="31839"/>
                </a:lnTo>
                <a:lnTo>
                  <a:pt x="303949" y="42730"/>
                </a:lnTo>
                <a:lnTo>
                  <a:pt x="314213" y="47516"/>
                </a:lnTo>
                <a:lnTo>
                  <a:pt x="329283" y="44185"/>
                </a:lnTo>
                <a:lnTo>
                  <a:pt x="338786" y="35039"/>
                </a:lnTo>
                <a:lnTo>
                  <a:pt x="338133" y="17325"/>
                </a:lnTo>
                <a:lnTo>
                  <a:pt x="332325" y="5978"/>
                </a:lnTo>
                <a:lnTo>
                  <a:pt x="322948" y="590"/>
                </a:lnTo>
                <a:lnTo>
                  <a:pt x="317795" y="0"/>
                </a:lnTo>
                <a:close/>
              </a:path>
              <a:path w="579120" h="565150">
                <a:moveTo>
                  <a:pt x="317795" y="73964"/>
                </a:moveTo>
                <a:lnTo>
                  <a:pt x="304409" y="78071"/>
                </a:lnTo>
                <a:lnTo>
                  <a:pt x="295749" y="88626"/>
                </a:lnTo>
                <a:lnTo>
                  <a:pt x="297247" y="105781"/>
                </a:lnTo>
                <a:lnTo>
                  <a:pt x="303991" y="116636"/>
                </a:lnTo>
                <a:lnTo>
                  <a:pt x="314297" y="121380"/>
                </a:lnTo>
                <a:lnTo>
                  <a:pt x="329346" y="118030"/>
                </a:lnTo>
                <a:lnTo>
                  <a:pt x="338828" y="108857"/>
                </a:lnTo>
                <a:lnTo>
                  <a:pt x="338137" y="91190"/>
                </a:lnTo>
                <a:lnTo>
                  <a:pt x="332277" y="79879"/>
                </a:lnTo>
                <a:lnTo>
                  <a:pt x="322845" y="74530"/>
                </a:lnTo>
                <a:lnTo>
                  <a:pt x="317795" y="73964"/>
                </a:lnTo>
                <a:close/>
              </a:path>
              <a:path w="579120" h="565150">
                <a:moveTo>
                  <a:pt x="317795" y="147840"/>
                </a:moveTo>
                <a:lnTo>
                  <a:pt x="304406" y="151938"/>
                </a:lnTo>
                <a:lnTo>
                  <a:pt x="295746" y="162487"/>
                </a:lnTo>
                <a:lnTo>
                  <a:pt x="297236" y="179650"/>
                </a:lnTo>
                <a:lnTo>
                  <a:pt x="303953" y="190548"/>
                </a:lnTo>
                <a:lnTo>
                  <a:pt x="314223" y="195344"/>
                </a:lnTo>
                <a:lnTo>
                  <a:pt x="329277" y="192004"/>
                </a:lnTo>
                <a:lnTo>
                  <a:pt x="338777" y="182844"/>
                </a:lnTo>
                <a:lnTo>
                  <a:pt x="338128" y="165128"/>
                </a:lnTo>
                <a:lnTo>
                  <a:pt x="332316" y="153796"/>
                </a:lnTo>
                <a:lnTo>
                  <a:pt x="322931" y="148425"/>
                </a:lnTo>
                <a:lnTo>
                  <a:pt x="317795" y="14784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78029" y="4955537"/>
            <a:ext cx="317500" cy="518159"/>
          </a:xfrm>
          <a:custGeom>
            <a:avLst/>
            <a:gdLst/>
            <a:ahLst/>
            <a:cxnLst/>
            <a:rect l="l" t="t" r="r" b="b"/>
            <a:pathLst>
              <a:path w="317500" h="518160">
                <a:moveTo>
                  <a:pt x="278701" y="0"/>
                </a:moveTo>
                <a:lnTo>
                  <a:pt x="34367" y="205"/>
                </a:lnTo>
                <a:lnTo>
                  <a:pt x="2655" y="24313"/>
                </a:lnTo>
                <a:lnTo>
                  <a:pt x="0" y="38366"/>
                </a:lnTo>
                <a:lnTo>
                  <a:pt x="206" y="483614"/>
                </a:lnTo>
                <a:lnTo>
                  <a:pt x="4223" y="497128"/>
                </a:lnTo>
                <a:lnTo>
                  <a:pt x="12599" y="508037"/>
                </a:lnTo>
                <a:lnTo>
                  <a:pt x="24318" y="515327"/>
                </a:lnTo>
                <a:lnTo>
                  <a:pt x="38366" y="517982"/>
                </a:lnTo>
                <a:lnTo>
                  <a:pt x="282702" y="517776"/>
                </a:lnTo>
                <a:lnTo>
                  <a:pt x="296220" y="513758"/>
                </a:lnTo>
                <a:lnTo>
                  <a:pt x="307128" y="505382"/>
                </a:lnTo>
                <a:lnTo>
                  <a:pt x="312182" y="497254"/>
                </a:lnTo>
                <a:lnTo>
                  <a:pt x="151556" y="497254"/>
                </a:lnTo>
                <a:lnTo>
                  <a:pt x="142594" y="490892"/>
                </a:lnTo>
                <a:lnTo>
                  <a:pt x="137149" y="478923"/>
                </a:lnTo>
                <a:lnTo>
                  <a:pt x="136588" y="460991"/>
                </a:lnTo>
                <a:lnTo>
                  <a:pt x="145880" y="450980"/>
                </a:lnTo>
                <a:lnTo>
                  <a:pt x="159397" y="447141"/>
                </a:lnTo>
                <a:lnTo>
                  <a:pt x="317053" y="447141"/>
                </a:lnTo>
                <a:lnTo>
                  <a:pt x="317045" y="431482"/>
                </a:lnTo>
                <a:lnTo>
                  <a:pt x="262343" y="431482"/>
                </a:lnTo>
                <a:lnTo>
                  <a:pt x="50152" y="430839"/>
                </a:lnTo>
                <a:lnTo>
                  <a:pt x="25603" y="400634"/>
                </a:lnTo>
                <a:lnTo>
                  <a:pt x="26246" y="44703"/>
                </a:lnTo>
                <a:lnTo>
                  <a:pt x="32061" y="32108"/>
                </a:lnTo>
                <a:lnTo>
                  <a:pt x="42650" y="23403"/>
                </a:lnTo>
                <a:lnTo>
                  <a:pt x="56451" y="20154"/>
                </a:lnTo>
                <a:lnTo>
                  <a:pt x="312315" y="20154"/>
                </a:lnTo>
                <a:lnTo>
                  <a:pt x="304474" y="9939"/>
                </a:lnTo>
                <a:lnTo>
                  <a:pt x="292755" y="2653"/>
                </a:lnTo>
                <a:lnTo>
                  <a:pt x="278701" y="0"/>
                </a:lnTo>
                <a:close/>
              </a:path>
              <a:path w="317500" h="518160">
                <a:moveTo>
                  <a:pt x="317053" y="447141"/>
                </a:moveTo>
                <a:lnTo>
                  <a:pt x="159397" y="447141"/>
                </a:lnTo>
                <a:lnTo>
                  <a:pt x="161591" y="447234"/>
                </a:lnTo>
                <a:lnTo>
                  <a:pt x="173518" y="451620"/>
                </a:lnTo>
                <a:lnTo>
                  <a:pt x="181787" y="462014"/>
                </a:lnTo>
                <a:lnTo>
                  <a:pt x="184644" y="477651"/>
                </a:lnTo>
                <a:lnTo>
                  <a:pt x="179359" y="488276"/>
                </a:lnTo>
                <a:lnTo>
                  <a:pt x="168280" y="495329"/>
                </a:lnTo>
                <a:lnTo>
                  <a:pt x="151556" y="497254"/>
                </a:lnTo>
                <a:lnTo>
                  <a:pt x="312182" y="497254"/>
                </a:lnTo>
                <a:lnTo>
                  <a:pt x="314414" y="493663"/>
                </a:lnTo>
                <a:lnTo>
                  <a:pt x="317068" y="479615"/>
                </a:lnTo>
                <a:lnTo>
                  <a:pt x="317053" y="447141"/>
                </a:lnTo>
                <a:close/>
              </a:path>
              <a:path w="317500" h="518160">
                <a:moveTo>
                  <a:pt x="312315" y="20154"/>
                </a:moveTo>
                <a:lnTo>
                  <a:pt x="56451" y="20154"/>
                </a:lnTo>
                <a:lnTo>
                  <a:pt x="268643" y="20797"/>
                </a:lnTo>
                <a:lnTo>
                  <a:pt x="281238" y="26612"/>
                </a:lnTo>
                <a:lnTo>
                  <a:pt x="289943" y="37202"/>
                </a:lnTo>
                <a:lnTo>
                  <a:pt x="293192" y="51003"/>
                </a:lnTo>
                <a:lnTo>
                  <a:pt x="292549" y="406933"/>
                </a:lnTo>
                <a:lnTo>
                  <a:pt x="286734" y="419529"/>
                </a:lnTo>
                <a:lnTo>
                  <a:pt x="276144" y="428233"/>
                </a:lnTo>
                <a:lnTo>
                  <a:pt x="262343" y="431482"/>
                </a:lnTo>
                <a:lnTo>
                  <a:pt x="317045" y="431482"/>
                </a:lnTo>
                <a:lnTo>
                  <a:pt x="316862" y="34365"/>
                </a:lnTo>
                <a:lnTo>
                  <a:pt x="312846" y="20847"/>
                </a:lnTo>
                <a:lnTo>
                  <a:pt x="312315" y="20154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07805" y="5178971"/>
            <a:ext cx="161925" cy="365125"/>
          </a:xfrm>
          <a:custGeom>
            <a:avLst/>
            <a:gdLst/>
            <a:ahLst/>
            <a:cxnLst/>
            <a:rect l="l" t="t" r="r" b="b"/>
            <a:pathLst>
              <a:path w="161925" h="365125">
                <a:moveTo>
                  <a:pt x="161480" y="365086"/>
                </a:moveTo>
                <a:lnTo>
                  <a:pt x="0" y="365086"/>
                </a:lnTo>
                <a:lnTo>
                  <a:pt x="0" y="0"/>
                </a:lnTo>
                <a:lnTo>
                  <a:pt x="161480" y="0"/>
                </a:lnTo>
                <a:lnTo>
                  <a:pt x="161480" y="3650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92204" y="5101732"/>
            <a:ext cx="194945" cy="456565"/>
          </a:xfrm>
          <a:custGeom>
            <a:avLst/>
            <a:gdLst/>
            <a:ahLst/>
            <a:cxnLst/>
            <a:rect l="l" t="t" r="r" b="b"/>
            <a:pathLst>
              <a:path w="194944" h="456564">
                <a:moveTo>
                  <a:pt x="176060" y="0"/>
                </a:moveTo>
                <a:lnTo>
                  <a:pt x="163269" y="5137"/>
                </a:lnTo>
                <a:lnTo>
                  <a:pt x="157576" y="17608"/>
                </a:lnTo>
                <a:lnTo>
                  <a:pt x="157556" y="58051"/>
                </a:lnTo>
                <a:lnTo>
                  <a:pt x="31876" y="58051"/>
                </a:lnTo>
                <a:lnTo>
                  <a:pt x="18211" y="61272"/>
                </a:lnTo>
                <a:lnTo>
                  <a:pt x="7381" y="69850"/>
                </a:lnTo>
                <a:lnTo>
                  <a:pt x="1012" y="82161"/>
                </a:lnTo>
                <a:lnTo>
                  <a:pt x="0" y="424205"/>
                </a:lnTo>
                <a:lnTo>
                  <a:pt x="3221" y="437878"/>
                </a:lnTo>
                <a:lnTo>
                  <a:pt x="11800" y="448708"/>
                </a:lnTo>
                <a:lnTo>
                  <a:pt x="24110" y="455072"/>
                </a:lnTo>
                <a:lnTo>
                  <a:pt x="162648" y="456082"/>
                </a:lnTo>
                <a:lnTo>
                  <a:pt x="176327" y="452865"/>
                </a:lnTo>
                <a:lnTo>
                  <a:pt x="187164" y="444295"/>
                </a:lnTo>
                <a:lnTo>
                  <a:pt x="193536" y="431992"/>
                </a:lnTo>
                <a:lnTo>
                  <a:pt x="193572" y="417207"/>
                </a:lnTo>
                <a:lnTo>
                  <a:pt x="55486" y="417207"/>
                </a:lnTo>
                <a:lnTo>
                  <a:pt x="47840" y="409536"/>
                </a:lnTo>
                <a:lnTo>
                  <a:pt x="47840" y="389115"/>
                </a:lnTo>
                <a:lnTo>
                  <a:pt x="55486" y="381457"/>
                </a:lnTo>
                <a:lnTo>
                  <a:pt x="193660" y="381457"/>
                </a:lnTo>
                <a:lnTo>
                  <a:pt x="193712" y="360426"/>
                </a:lnTo>
                <a:lnTo>
                  <a:pt x="57402" y="360413"/>
                </a:lnTo>
                <a:lnTo>
                  <a:pt x="49148" y="352767"/>
                </a:lnTo>
                <a:lnTo>
                  <a:pt x="49148" y="332346"/>
                </a:lnTo>
                <a:lnTo>
                  <a:pt x="57416" y="324662"/>
                </a:lnTo>
                <a:lnTo>
                  <a:pt x="193800" y="324662"/>
                </a:lnTo>
                <a:lnTo>
                  <a:pt x="193865" y="297903"/>
                </a:lnTo>
                <a:lnTo>
                  <a:pt x="57404" y="297892"/>
                </a:lnTo>
                <a:lnTo>
                  <a:pt x="49148" y="290245"/>
                </a:lnTo>
                <a:lnTo>
                  <a:pt x="49148" y="269849"/>
                </a:lnTo>
                <a:lnTo>
                  <a:pt x="57416" y="262178"/>
                </a:lnTo>
                <a:lnTo>
                  <a:pt x="193953" y="262178"/>
                </a:lnTo>
                <a:lnTo>
                  <a:pt x="194037" y="228079"/>
                </a:lnTo>
                <a:lnTo>
                  <a:pt x="36817" y="228079"/>
                </a:lnTo>
                <a:lnTo>
                  <a:pt x="34353" y="225552"/>
                </a:lnTo>
                <a:lnTo>
                  <a:pt x="34353" y="93395"/>
                </a:lnTo>
                <a:lnTo>
                  <a:pt x="36817" y="90868"/>
                </a:lnTo>
                <a:lnTo>
                  <a:pt x="194373" y="90868"/>
                </a:lnTo>
                <a:lnTo>
                  <a:pt x="194551" y="18491"/>
                </a:lnTo>
                <a:lnTo>
                  <a:pt x="189405" y="5717"/>
                </a:lnTo>
                <a:lnTo>
                  <a:pt x="176931" y="20"/>
                </a:lnTo>
                <a:lnTo>
                  <a:pt x="176060" y="0"/>
                </a:lnTo>
                <a:close/>
              </a:path>
              <a:path w="194944" h="456564">
                <a:moveTo>
                  <a:pt x="116090" y="381457"/>
                </a:moveTo>
                <a:lnTo>
                  <a:pt x="75272" y="381457"/>
                </a:lnTo>
                <a:lnTo>
                  <a:pt x="83553" y="389115"/>
                </a:lnTo>
                <a:lnTo>
                  <a:pt x="83553" y="409536"/>
                </a:lnTo>
                <a:lnTo>
                  <a:pt x="75272" y="417207"/>
                </a:lnTo>
                <a:lnTo>
                  <a:pt x="116090" y="417207"/>
                </a:lnTo>
                <a:lnTo>
                  <a:pt x="108419" y="409536"/>
                </a:lnTo>
                <a:lnTo>
                  <a:pt x="108419" y="389115"/>
                </a:lnTo>
                <a:lnTo>
                  <a:pt x="116090" y="381457"/>
                </a:lnTo>
                <a:close/>
              </a:path>
              <a:path w="194944" h="456564">
                <a:moveTo>
                  <a:pt x="193660" y="381457"/>
                </a:moveTo>
                <a:lnTo>
                  <a:pt x="136499" y="381457"/>
                </a:lnTo>
                <a:lnTo>
                  <a:pt x="144183" y="389115"/>
                </a:lnTo>
                <a:lnTo>
                  <a:pt x="144183" y="409536"/>
                </a:lnTo>
                <a:lnTo>
                  <a:pt x="136499" y="417207"/>
                </a:lnTo>
                <a:lnTo>
                  <a:pt x="193572" y="417207"/>
                </a:lnTo>
                <a:lnTo>
                  <a:pt x="193660" y="381457"/>
                </a:lnTo>
                <a:close/>
              </a:path>
              <a:path w="194944" h="456564">
                <a:moveTo>
                  <a:pt x="116090" y="324662"/>
                </a:moveTo>
                <a:lnTo>
                  <a:pt x="66967" y="324662"/>
                </a:lnTo>
                <a:lnTo>
                  <a:pt x="79688" y="329659"/>
                </a:lnTo>
                <a:lnTo>
                  <a:pt x="85467" y="342146"/>
                </a:lnTo>
                <a:lnTo>
                  <a:pt x="80054" y="355037"/>
                </a:lnTo>
                <a:lnTo>
                  <a:pt x="67643" y="360413"/>
                </a:lnTo>
                <a:lnTo>
                  <a:pt x="66967" y="360426"/>
                </a:lnTo>
                <a:lnTo>
                  <a:pt x="116090" y="360426"/>
                </a:lnTo>
                <a:lnTo>
                  <a:pt x="108419" y="352767"/>
                </a:lnTo>
                <a:lnTo>
                  <a:pt x="108419" y="332346"/>
                </a:lnTo>
                <a:lnTo>
                  <a:pt x="116090" y="324662"/>
                </a:lnTo>
                <a:close/>
              </a:path>
              <a:path w="194944" h="456564">
                <a:moveTo>
                  <a:pt x="193800" y="324662"/>
                </a:moveTo>
                <a:lnTo>
                  <a:pt x="136499" y="324662"/>
                </a:lnTo>
                <a:lnTo>
                  <a:pt x="144183" y="332346"/>
                </a:lnTo>
                <a:lnTo>
                  <a:pt x="144183" y="352767"/>
                </a:lnTo>
                <a:lnTo>
                  <a:pt x="136499" y="360426"/>
                </a:lnTo>
                <a:lnTo>
                  <a:pt x="193712" y="360426"/>
                </a:lnTo>
                <a:lnTo>
                  <a:pt x="193800" y="324662"/>
                </a:lnTo>
                <a:close/>
              </a:path>
              <a:path w="194944" h="456564">
                <a:moveTo>
                  <a:pt x="116090" y="262178"/>
                </a:moveTo>
                <a:lnTo>
                  <a:pt x="66967" y="262178"/>
                </a:lnTo>
                <a:lnTo>
                  <a:pt x="79691" y="267172"/>
                </a:lnTo>
                <a:lnTo>
                  <a:pt x="85467" y="279660"/>
                </a:lnTo>
                <a:lnTo>
                  <a:pt x="80044" y="292530"/>
                </a:lnTo>
                <a:lnTo>
                  <a:pt x="67616" y="297892"/>
                </a:lnTo>
                <a:lnTo>
                  <a:pt x="66967" y="297903"/>
                </a:lnTo>
                <a:lnTo>
                  <a:pt x="116090" y="297903"/>
                </a:lnTo>
                <a:lnTo>
                  <a:pt x="108419" y="290245"/>
                </a:lnTo>
                <a:lnTo>
                  <a:pt x="108419" y="269849"/>
                </a:lnTo>
                <a:lnTo>
                  <a:pt x="116090" y="262178"/>
                </a:lnTo>
                <a:close/>
              </a:path>
              <a:path w="194944" h="456564">
                <a:moveTo>
                  <a:pt x="193953" y="262178"/>
                </a:moveTo>
                <a:lnTo>
                  <a:pt x="136499" y="262178"/>
                </a:lnTo>
                <a:lnTo>
                  <a:pt x="144183" y="269849"/>
                </a:lnTo>
                <a:lnTo>
                  <a:pt x="144183" y="290245"/>
                </a:lnTo>
                <a:lnTo>
                  <a:pt x="136499" y="297903"/>
                </a:lnTo>
                <a:lnTo>
                  <a:pt x="193865" y="297903"/>
                </a:lnTo>
                <a:lnTo>
                  <a:pt x="193953" y="262178"/>
                </a:lnTo>
                <a:close/>
              </a:path>
              <a:path w="194944" h="456564">
                <a:moveTo>
                  <a:pt x="194373" y="90868"/>
                </a:moveTo>
                <a:lnTo>
                  <a:pt x="157784" y="90868"/>
                </a:lnTo>
                <a:lnTo>
                  <a:pt x="160312" y="93395"/>
                </a:lnTo>
                <a:lnTo>
                  <a:pt x="160312" y="225552"/>
                </a:lnTo>
                <a:lnTo>
                  <a:pt x="157784" y="228079"/>
                </a:lnTo>
                <a:lnTo>
                  <a:pt x="194037" y="228079"/>
                </a:lnTo>
                <a:lnTo>
                  <a:pt x="194373" y="90868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92071" y="5094508"/>
            <a:ext cx="64135" cy="484505"/>
          </a:xfrm>
          <a:custGeom>
            <a:avLst/>
            <a:gdLst/>
            <a:ahLst/>
            <a:cxnLst/>
            <a:rect l="l" t="t" r="r" b="b"/>
            <a:pathLst>
              <a:path w="64135" h="484504">
                <a:moveTo>
                  <a:pt x="62242" y="0"/>
                </a:moveTo>
                <a:lnTo>
                  <a:pt x="0" y="23914"/>
                </a:lnTo>
                <a:lnTo>
                  <a:pt x="0" y="484492"/>
                </a:lnTo>
                <a:lnTo>
                  <a:pt x="64071" y="460629"/>
                </a:lnTo>
                <a:lnTo>
                  <a:pt x="62242" y="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36051" y="5049439"/>
            <a:ext cx="215900" cy="530860"/>
          </a:xfrm>
          <a:custGeom>
            <a:avLst/>
            <a:gdLst/>
            <a:ahLst/>
            <a:cxnLst/>
            <a:rect l="l" t="t" r="r" b="b"/>
            <a:pathLst>
              <a:path w="215900" h="530860">
                <a:moveTo>
                  <a:pt x="87452" y="0"/>
                </a:moveTo>
                <a:lnTo>
                  <a:pt x="0" y="20599"/>
                </a:lnTo>
                <a:lnTo>
                  <a:pt x="0" y="503415"/>
                </a:lnTo>
                <a:lnTo>
                  <a:pt x="132765" y="530542"/>
                </a:lnTo>
                <a:lnTo>
                  <a:pt x="132765" y="194970"/>
                </a:lnTo>
                <a:lnTo>
                  <a:pt x="117436" y="194970"/>
                </a:lnTo>
                <a:lnTo>
                  <a:pt x="17399" y="174917"/>
                </a:lnTo>
                <a:lnTo>
                  <a:pt x="17399" y="148234"/>
                </a:lnTo>
                <a:lnTo>
                  <a:pt x="66626" y="148234"/>
                </a:lnTo>
                <a:lnTo>
                  <a:pt x="17399" y="138366"/>
                </a:lnTo>
                <a:lnTo>
                  <a:pt x="17399" y="111683"/>
                </a:lnTo>
                <a:lnTo>
                  <a:pt x="66468" y="111683"/>
                </a:lnTo>
                <a:lnTo>
                  <a:pt x="17399" y="101841"/>
                </a:lnTo>
                <a:lnTo>
                  <a:pt x="17399" y="75171"/>
                </a:lnTo>
                <a:lnTo>
                  <a:pt x="132765" y="75171"/>
                </a:lnTo>
                <a:lnTo>
                  <a:pt x="132765" y="51727"/>
                </a:lnTo>
                <a:lnTo>
                  <a:pt x="215760" y="20599"/>
                </a:lnTo>
                <a:lnTo>
                  <a:pt x="87452" y="0"/>
                </a:lnTo>
                <a:close/>
              </a:path>
              <a:path w="215900" h="530860">
                <a:moveTo>
                  <a:pt x="66626" y="148234"/>
                </a:moveTo>
                <a:lnTo>
                  <a:pt x="17399" y="148234"/>
                </a:lnTo>
                <a:lnTo>
                  <a:pt x="117436" y="168287"/>
                </a:lnTo>
                <a:lnTo>
                  <a:pt x="117436" y="194970"/>
                </a:lnTo>
                <a:lnTo>
                  <a:pt x="132765" y="194970"/>
                </a:lnTo>
                <a:lnTo>
                  <a:pt x="132765" y="158419"/>
                </a:lnTo>
                <a:lnTo>
                  <a:pt x="117436" y="158419"/>
                </a:lnTo>
                <a:lnTo>
                  <a:pt x="66626" y="148234"/>
                </a:lnTo>
                <a:close/>
              </a:path>
              <a:path w="215900" h="530860">
                <a:moveTo>
                  <a:pt x="66468" y="111683"/>
                </a:moveTo>
                <a:lnTo>
                  <a:pt x="17399" y="111683"/>
                </a:lnTo>
                <a:lnTo>
                  <a:pt x="117436" y="131749"/>
                </a:lnTo>
                <a:lnTo>
                  <a:pt x="117436" y="158419"/>
                </a:lnTo>
                <a:lnTo>
                  <a:pt x="132765" y="158419"/>
                </a:lnTo>
                <a:lnTo>
                  <a:pt x="132765" y="121907"/>
                </a:lnTo>
                <a:lnTo>
                  <a:pt x="117436" y="121907"/>
                </a:lnTo>
                <a:lnTo>
                  <a:pt x="66468" y="111683"/>
                </a:lnTo>
                <a:close/>
              </a:path>
              <a:path w="215900" h="530860">
                <a:moveTo>
                  <a:pt x="132765" y="75171"/>
                </a:moveTo>
                <a:lnTo>
                  <a:pt x="17399" y="75171"/>
                </a:lnTo>
                <a:lnTo>
                  <a:pt x="117436" y="95224"/>
                </a:lnTo>
                <a:lnTo>
                  <a:pt x="117436" y="121907"/>
                </a:lnTo>
                <a:lnTo>
                  <a:pt x="132765" y="121907"/>
                </a:lnTo>
                <a:lnTo>
                  <a:pt x="132765" y="75171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14794" y="4973833"/>
            <a:ext cx="218440" cy="531495"/>
          </a:xfrm>
          <a:custGeom>
            <a:avLst/>
            <a:gdLst/>
            <a:ahLst/>
            <a:cxnLst/>
            <a:rect l="l" t="t" r="r" b="b"/>
            <a:pathLst>
              <a:path w="218439" h="531495">
                <a:moveTo>
                  <a:pt x="87375" y="0"/>
                </a:moveTo>
                <a:lnTo>
                  <a:pt x="0" y="20599"/>
                </a:lnTo>
                <a:lnTo>
                  <a:pt x="0" y="503415"/>
                </a:lnTo>
                <a:lnTo>
                  <a:pt x="135026" y="531050"/>
                </a:lnTo>
                <a:lnTo>
                  <a:pt x="135026" y="194995"/>
                </a:lnTo>
                <a:lnTo>
                  <a:pt x="117398" y="194995"/>
                </a:lnTo>
                <a:lnTo>
                  <a:pt x="17373" y="174942"/>
                </a:lnTo>
                <a:lnTo>
                  <a:pt x="17373" y="148272"/>
                </a:lnTo>
                <a:lnTo>
                  <a:pt x="66784" y="148272"/>
                </a:lnTo>
                <a:lnTo>
                  <a:pt x="17373" y="138366"/>
                </a:lnTo>
                <a:lnTo>
                  <a:pt x="17373" y="111683"/>
                </a:lnTo>
                <a:lnTo>
                  <a:pt x="66404" y="111683"/>
                </a:lnTo>
                <a:lnTo>
                  <a:pt x="17373" y="101854"/>
                </a:lnTo>
                <a:lnTo>
                  <a:pt x="17373" y="75171"/>
                </a:lnTo>
                <a:lnTo>
                  <a:pt x="135026" y="75171"/>
                </a:lnTo>
                <a:lnTo>
                  <a:pt x="135026" y="48234"/>
                </a:lnTo>
                <a:lnTo>
                  <a:pt x="134543" y="48120"/>
                </a:lnTo>
                <a:lnTo>
                  <a:pt x="218160" y="21031"/>
                </a:lnTo>
                <a:lnTo>
                  <a:pt x="87375" y="0"/>
                </a:lnTo>
                <a:close/>
              </a:path>
              <a:path w="218439" h="531495">
                <a:moveTo>
                  <a:pt x="66784" y="148272"/>
                </a:moveTo>
                <a:lnTo>
                  <a:pt x="17373" y="148272"/>
                </a:lnTo>
                <a:lnTo>
                  <a:pt x="117398" y="168313"/>
                </a:lnTo>
                <a:lnTo>
                  <a:pt x="117398" y="194995"/>
                </a:lnTo>
                <a:lnTo>
                  <a:pt x="135026" y="194995"/>
                </a:lnTo>
                <a:lnTo>
                  <a:pt x="135026" y="158419"/>
                </a:lnTo>
                <a:lnTo>
                  <a:pt x="117398" y="158419"/>
                </a:lnTo>
                <a:lnTo>
                  <a:pt x="66784" y="148272"/>
                </a:lnTo>
                <a:close/>
              </a:path>
              <a:path w="218439" h="531495">
                <a:moveTo>
                  <a:pt x="66404" y="111683"/>
                </a:moveTo>
                <a:lnTo>
                  <a:pt x="17373" y="111683"/>
                </a:lnTo>
                <a:lnTo>
                  <a:pt x="117398" y="131775"/>
                </a:lnTo>
                <a:lnTo>
                  <a:pt x="117398" y="158419"/>
                </a:lnTo>
                <a:lnTo>
                  <a:pt x="135026" y="158419"/>
                </a:lnTo>
                <a:lnTo>
                  <a:pt x="135026" y="121907"/>
                </a:lnTo>
                <a:lnTo>
                  <a:pt x="117398" y="121907"/>
                </a:lnTo>
                <a:lnTo>
                  <a:pt x="66404" y="111683"/>
                </a:lnTo>
                <a:close/>
              </a:path>
              <a:path w="218439" h="531495">
                <a:moveTo>
                  <a:pt x="135026" y="75171"/>
                </a:moveTo>
                <a:lnTo>
                  <a:pt x="17373" y="75171"/>
                </a:lnTo>
                <a:lnTo>
                  <a:pt x="117398" y="95237"/>
                </a:lnTo>
                <a:lnTo>
                  <a:pt x="117398" y="121907"/>
                </a:lnTo>
                <a:lnTo>
                  <a:pt x="135026" y="121907"/>
                </a:lnTo>
                <a:lnTo>
                  <a:pt x="135026" y="75171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75402" y="5011622"/>
            <a:ext cx="218440" cy="531495"/>
          </a:xfrm>
          <a:custGeom>
            <a:avLst/>
            <a:gdLst/>
            <a:ahLst/>
            <a:cxnLst/>
            <a:rect l="l" t="t" r="r" b="b"/>
            <a:pathLst>
              <a:path w="218439" h="531495">
                <a:moveTo>
                  <a:pt x="87414" y="0"/>
                </a:moveTo>
                <a:lnTo>
                  <a:pt x="0" y="20599"/>
                </a:lnTo>
                <a:lnTo>
                  <a:pt x="0" y="503402"/>
                </a:lnTo>
                <a:lnTo>
                  <a:pt x="135026" y="530999"/>
                </a:lnTo>
                <a:lnTo>
                  <a:pt x="135026" y="194995"/>
                </a:lnTo>
                <a:lnTo>
                  <a:pt x="117449" y="194995"/>
                </a:lnTo>
                <a:lnTo>
                  <a:pt x="17335" y="174942"/>
                </a:lnTo>
                <a:lnTo>
                  <a:pt x="17335" y="148259"/>
                </a:lnTo>
                <a:lnTo>
                  <a:pt x="66726" y="148259"/>
                </a:lnTo>
                <a:lnTo>
                  <a:pt x="17335" y="138366"/>
                </a:lnTo>
                <a:lnTo>
                  <a:pt x="17335" y="111721"/>
                </a:lnTo>
                <a:lnTo>
                  <a:pt x="66600" y="111721"/>
                </a:lnTo>
                <a:lnTo>
                  <a:pt x="17335" y="101853"/>
                </a:lnTo>
                <a:lnTo>
                  <a:pt x="17335" y="75158"/>
                </a:lnTo>
                <a:lnTo>
                  <a:pt x="135026" y="75158"/>
                </a:lnTo>
                <a:lnTo>
                  <a:pt x="135026" y="48196"/>
                </a:lnTo>
                <a:lnTo>
                  <a:pt x="134619" y="48120"/>
                </a:lnTo>
                <a:lnTo>
                  <a:pt x="218160" y="21031"/>
                </a:lnTo>
                <a:lnTo>
                  <a:pt x="87414" y="0"/>
                </a:lnTo>
                <a:close/>
              </a:path>
              <a:path w="218439" h="531495">
                <a:moveTo>
                  <a:pt x="66726" y="148259"/>
                </a:moveTo>
                <a:lnTo>
                  <a:pt x="17335" y="148259"/>
                </a:lnTo>
                <a:lnTo>
                  <a:pt x="117449" y="168325"/>
                </a:lnTo>
                <a:lnTo>
                  <a:pt x="117449" y="194995"/>
                </a:lnTo>
                <a:lnTo>
                  <a:pt x="135026" y="194995"/>
                </a:lnTo>
                <a:lnTo>
                  <a:pt x="135026" y="158419"/>
                </a:lnTo>
                <a:lnTo>
                  <a:pt x="117449" y="158419"/>
                </a:lnTo>
                <a:lnTo>
                  <a:pt x="66726" y="148259"/>
                </a:lnTo>
                <a:close/>
              </a:path>
              <a:path w="218439" h="531495">
                <a:moveTo>
                  <a:pt x="66600" y="111721"/>
                </a:moveTo>
                <a:lnTo>
                  <a:pt x="17335" y="111721"/>
                </a:lnTo>
                <a:lnTo>
                  <a:pt x="117449" y="131775"/>
                </a:lnTo>
                <a:lnTo>
                  <a:pt x="117449" y="158419"/>
                </a:lnTo>
                <a:lnTo>
                  <a:pt x="135026" y="158419"/>
                </a:lnTo>
                <a:lnTo>
                  <a:pt x="135026" y="121907"/>
                </a:lnTo>
                <a:lnTo>
                  <a:pt x="117449" y="121907"/>
                </a:lnTo>
                <a:lnTo>
                  <a:pt x="66600" y="111721"/>
                </a:lnTo>
                <a:close/>
              </a:path>
              <a:path w="218439" h="531495">
                <a:moveTo>
                  <a:pt x="135026" y="75158"/>
                </a:moveTo>
                <a:lnTo>
                  <a:pt x="17335" y="75158"/>
                </a:lnTo>
                <a:lnTo>
                  <a:pt x="117449" y="95262"/>
                </a:lnTo>
                <a:lnTo>
                  <a:pt x="117449" y="121907"/>
                </a:lnTo>
                <a:lnTo>
                  <a:pt x="135026" y="121907"/>
                </a:lnTo>
                <a:lnTo>
                  <a:pt x="135026" y="75158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91209" y="5047963"/>
            <a:ext cx="546735" cy="476250"/>
          </a:xfrm>
          <a:custGeom>
            <a:avLst/>
            <a:gdLst/>
            <a:ahLst/>
            <a:cxnLst/>
            <a:rect l="l" t="t" r="r" b="b"/>
            <a:pathLst>
              <a:path w="546735" h="476250">
                <a:moveTo>
                  <a:pt x="249218" y="336550"/>
                </a:moveTo>
                <a:lnTo>
                  <a:pt x="242767" y="336550"/>
                </a:lnTo>
                <a:lnTo>
                  <a:pt x="228311" y="337820"/>
                </a:lnTo>
                <a:lnTo>
                  <a:pt x="192239" y="358140"/>
                </a:lnTo>
                <a:lnTo>
                  <a:pt x="173528" y="394970"/>
                </a:lnTo>
                <a:lnTo>
                  <a:pt x="174468" y="412750"/>
                </a:lnTo>
                <a:lnTo>
                  <a:pt x="190845" y="452120"/>
                </a:lnTo>
                <a:lnTo>
                  <a:pt x="222472" y="473710"/>
                </a:lnTo>
                <a:lnTo>
                  <a:pt x="235273" y="476250"/>
                </a:lnTo>
                <a:lnTo>
                  <a:pt x="251360" y="476250"/>
                </a:lnTo>
                <a:lnTo>
                  <a:pt x="265980" y="472440"/>
                </a:lnTo>
                <a:lnTo>
                  <a:pt x="278953" y="466090"/>
                </a:lnTo>
                <a:lnTo>
                  <a:pt x="290102" y="458470"/>
                </a:lnTo>
                <a:lnTo>
                  <a:pt x="292389" y="455930"/>
                </a:lnTo>
                <a:lnTo>
                  <a:pt x="251193" y="455930"/>
                </a:lnTo>
                <a:lnTo>
                  <a:pt x="234609" y="454660"/>
                </a:lnTo>
                <a:lnTo>
                  <a:pt x="200331" y="433070"/>
                </a:lnTo>
                <a:lnTo>
                  <a:pt x="192710" y="408940"/>
                </a:lnTo>
                <a:lnTo>
                  <a:pt x="194713" y="393700"/>
                </a:lnTo>
                <a:lnTo>
                  <a:pt x="200361" y="381000"/>
                </a:lnTo>
                <a:lnTo>
                  <a:pt x="209078" y="370840"/>
                </a:lnTo>
                <a:lnTo>
                  <a:pt x="220290" y="361950"/>
                </a:lnTo>
                <a:lnTo>
                  <a:pt x="233422" y="358140"/>
                </a:lnTo>
                <a:lnTo>
                  <a:pt x="292697" y="358140"/>
                </a:lnTo>
                <a:lnTo>
                  <a:pt x="286251" y="351790"/>
                </a:lnTo>
                <a:lnTo>
                  <a:pt x="289648" y="339090"/>
                </a:lnTo>
                <a:lnTo>
                  <a:pt x="261347" y="339090"/>
                </a:lnTo>
                <a:lnTo>
                  <a:pt x="255429" y="337820"/>
                </a:lnTo>
                <a:lnTo>
                  <a:pt x="249218" y="336550"/>
                </a:lnTo>
                <a:close/>
              </a:path>
              <a:path w="546735" h="476250">
                <a:moveTo>
                  <a:pt x="292697" y="358140"/>
                </a:moveTo>
                <a:lnTo>
                  <a:pt x="233422" y="358140"/>
                </a:lnTo>
                <a:lnTo>
                  <a:pt x="250248" y="359410"/>
                </a:lnTo>
                <a:lnTo>
                  <a:pt x="264570" y="363220"/>
                </a:lnTo>
                <a:lnTo>
                  <a:pt x="290497" y="392430"/>
                </a:lnTo>
                <a:lnTo>
                  <a:pt x="292830" y="407670"/>
                </a:lnTo>
                <a:lnTo>
                  <a:pt x="290768" y="421640"/>
                </a:lnTo>
                <a:lnTo>
                  <a:pt x="284979" y="434340"/>
                </a:lnTo>
                <a:lnTo>
                  <a:pt x="276057" y="444500"/>
                </a:lnTo>
                <a:lnTo>
                  <a:pt x="264597" y="452120"/>
                </a:lnTo>
                <a:lnTo>
                  <a:pt x="251193" y="455930"/>
                </a:lnTo>
                <a:lnTo>
                  <a:pt x="292389" y="455930"/>
                </a:lnTo>
                <a:lnTo>
                  <a:pt x="299248" y="448310"/>
                </a:lnTo>
                <a:lnTo>
                  <a:pt x="306213" y="436880"/>
                </a:lnTo>
                <a:lnTo>
                  <a:pt x="310818" y="424180"/>
                </a:lnTo>
                <a:lnTo>
                  <a:pt x="312885" y="410210"/>
                </a:lnTo>
                <a:lnTo>
                  <a:pt x="311711" y="396240"/>
                </a:lnTo>
                <a:lnTo>
                  <a:pt x="308233" y="382270"/>
                </a:lnTo>
                <a:lnTo>
                  <a:pt x="302679" y="370840"/>
                </a:lnTo>
                <a:lnTo>
                  <a:pt x="295275" y="360680"/>
                </a:lnTo>
                <a:lnTo>
                  <a:pt x="292697" y="358140"/>
                </a:lnTo>
                <a:close/>
              </a:path>
              <a:path w="546735" h="476250">
                <a:moveTo>
                  <a:pt x="349238" y="242570"/>
                </a:moveTo>
                <a:lnTo>
                  <a:pt x="315462" y="242570"/>
                </a:lnTo>
                <a:lnTo>
                  <a:pt x="387534" y="306070"/>
                </a:lnTo>
                <a:lnTo>
                  <a:pt x="381688" y="317500"/>
                </a:lnTo>
                <a:lnTo>
                  <a:pt x="377915" y="330200"/>
                </a:lnTo>
                <a:lnTo>
                  <a:pt x="376457" y="342900"/>
                </a:lnTo>
                <a:lnTo>
                  <a:pt x="377941" y="358140"/>
                </a:lnTo>
                <a:lnTo>
                  <a:pt x="397814" y="393700"/>
                </a:lnTo>
                <a:lnTo>
                  <a:pt x="434402" y="412750"/>
                </a:lnTo>
                <a:lnTo>
                  <a:pt x="451278" y="411480"/>
                </a:lnTo>
                <a:lnTo>
                  <a:pt x="491260" y="394970"/>
                </a:lnTo>
                <a:lnTo>
                  <a:pt x="508873" y="372110"/>
                </a:lnTo>
                <a:lnTo>
                  <a:pt x="452258" y="372110"/>
                </a:lnTo>
                <a:lnTo>
                  <a:pt x="436017" y="369570"/>
                </a:lnTo>
                <a:lnTo>
                  <a:pt x="424440" y="363220"/>
                </a:lnTo>
                <a:lnTo>
                  <a:pt x="417976" y="351790"/>
                </a:lnTo>
                <a:lnTo>
                  <a:pt x="419760" y="335280"/>
                </a:lnTo>
                <a:lnTo>
                  <a:pt x="426253" y="323850"/>
                </a:lnTo>
                <a:lnTo>
                  <a:pt x="436220" y="316230"/>
                </a:lnTo>
                <a:lnTo>
                  <a:pt x="445878" y="314960"/>
                </a:lnTo>
                <a:lnTo>
                  <a:pt x="507364" y="314960"/>
                </a:lnTo>
                <a:lnTo>
                  <a:pt x="503621" y="307340"/>
                </a:lnTo>
                <a:lnTo>
                  <a:pt x="495328" y="295910"/>
                </a:lnTo>
                <a:lnTo>
                  <a:pt x="485255" y="287020"/>
                </a:lnTo>
                <a:lnTo>
                  <a:pt x="480624" y="284480"/>
                </a:lnTo>
                <a:lnTo>
                  <a:pt x="409568" y="284480"/>
                </a:lnTo>
                <a:lnTo>
                  <a:pt x="349238" y="242570"/>
                </a:lnTo>
                <a:close/>
              </a:path>
              <a:path w="546735" h="476250">
                <a:moveTo>
                  <a:pt x="507364" y="314960"/>
                </a:moveTo>
                <a:lnTo>
                  <a:pt x="445878" y="314960"/>
                </a:lnTo>
                <a:lnTo>
                  <a:pt x="459600" y="318770"/>
                </a:lnTo>
                <a:lnTo>
                  <a:pt x="469837" y="327660"/>
                </a:lnTo>
                <a:lnTo>
                  <a:pt x="474836" y="340360"/>
                </a:lnTo>
                <a:lnTo>
                  <a:pt x="471968" y="355600"/>
                </a:lnTo>
                <a:lnTo>
                  <a:pt x="463953" y="367030"/>
                </a:lnTo>
                <a:lnTo>
                  <a:pt x="452258" y="372110"/>
                </a:lnTo>
                <a:lnTo>
                  <a:pt x="508873" y="372110"/>
                </a:lnTo>
                <a:lnTo>
                  <a:pt x="512650" y="363220"/>
                </a:lnTo>
                <a:lnTo>
                  <a:pt x="515064" y="350520"/>
                </a:lnTo>
                <a:lnTo>
                  <a:pt x="513765" y="334010"/>
                </a:lnTo>
                <a:lnTo>
                  <a:pt x="509859" y="320040"/>
                </a:lnTo>
                <a:lnTo>
                  <a:pt x="507364" y="314960"/>
                </a:lnTo>
                <a:close/>
              </a:path>
              <a:path w="546735" h="476250">
                <a:moveTo>
                  <a:pt x="229355" y="167640"/>
                </a:moveTo>
                <a:lnTo>
                  <a:pt x="178477" y="167640"/>
                </a:lnTo>
                <a:lnTo>
                  <a:pt x="291979" y="226060"/>
                </a:lnTo>
                <a:lnTo>
                  <a:pt x="237331" y="247650"/>
                </a:lnTo>
                <a:lnTo>
                  <a:pt x="292538" y="247650"/>
                </a:lnTo>
                <a:lnTo>
                  <a:pt x="261347" y="339090"/>
                </a:lnTo>
                <a:lnTo>
                  <a:pt x="289648" y="339090"/>
                </a:lnTo>
                <a:lnTo>
                  <a:pt x="315462" y="242570"/>
                </a:lnTo>
                <a:lnTo>
                  <a:pt x="349238" y="242570"/>
                </a:lnTo>
                <a:lnTo>
                  <a:pt x="332784" y="231140"/>
                </a:lnTo>
                <a:lnTo>
                  <a:pt x="375070" y="213360"/>
                </a:lnTo>
                <a:lnTo>
                  <a:pt x="320821" y="213360"/>
                </a:lnTo>
                <a:lnTo>
                  <a:pt x="320779" y="207010"/>
                </a:lnTo>
                <a:lnTo>
                  <a:pt x="300590" y="207010"/>
                </a:lnTo>
                <a:lnTo>
                  <a:pt x="229355" y="167640"/>
                </a:lnTo>
                <a:close/>
              </a:path>
              <a:path w="546735" h="476250">
                <a:moveTo>
                  <a:pt x="215772" y="234950"/>
                </a:moveTo>
                <a:lnTo>
                  <a:pt x="198933" y="236220"/>
                </a:lnTo>
                <a:lnTo>
                  <a:pt x="185577" y="241300"/>
                </a:lnTo>
                <a:lnTo>
                  <a:pt x="175952" y="250190"/>
                </a:lnTo>
                <a:lnTo>
                  <a:pt x="170305" y="261620"/>
                </a:lnTo>
                <a:lnTo>
                  <a:pt x="171552" y="279400"/>
                </a:lnTo>
                <a:lnTo>
                  <a:pt x="176614" y="292100"/>
                </a:lnTo>
                <a:lnTo>
                  <a:pt x="184780" y="302260"/>
                </a:lnTo>
                <a:lnTo>
                  <a:pt x="195336" y="308610"/>
                </a:lnTo>
                <a:lnTo>
                  <a:pt x="213034" y="307340"/>
                </a:lnTo>
                <a:lnTo>
                  <a:pt x="245723" y="273050"/>
                </a:lnTo>
                <a:lnTo>
                  <a:pt x="245739" y="270510"/>
                </a:lnTo>
                <a:lnTo>
                  <a:pt x="245548" y="267970"/>
                </a:lnTo>
                <a:lnTo>
                  <a:pt x="245307" y="266700"/>
                </a:lnTo>
                <a:lnTo>
                  <a:pt x="292538" y="247650"/>
                </a:lnTo>
                <a:lnTo>
                  <a:pt x="237331" y="247650"/>
                </a:lnTo>
                <a:lnTo>
                  <a:pt x="227800" y="240030"/>
                </a:lnTo>
                <a:lnTo>
                  <a:pt x="215772" y="234950"/>
                </a:lnTo>
                <a:close/>
              </a:path>
              <a:path w="546735" h="476250">
                <a:moveTo>
                  <a:pt x="447107" y="274320"/>
                </a:moveTo>
                <a:lnTo>
                  <a:pt x="433390" y="275590"/>
                </a:lnTo>
                <a:lnTo>
                  <a:pt x="420847" y="279400"/>
                </a:lnTo>
                <a:lnTo>
                  <a:pt x="409568" y="284480"/>
                </a:lnTo>
                <a:lnTo>
                  <a:pt x="480624" y="284480"/>
                </a:lnTo>
                <a:lnTo>
                  <a:pt x="473677" y="280670"/>
                </a:lnTo>
                <a:lnTo>
                  <a:pt x="460869" y="275590"/>
                </a:lnTo>
                <a:lnTo>
                  <a:pt x="447107" y="274320"/>
                </a:lnTo>
                <a:close/>
              </a:path>
              <a:path w="546735" h="476250">
                <a:moveTo>
                  <a:pt x="448679" y="194310"/>
                </a:moveTo>
                <a:lnTo>
                  <a:pt x="420376" y="194310"/>
                </a:lnTo>
                <a:lnTo>
                  <a:pt x="429049" y="204470"/>
                </a:lnTo>
                <a:lnTo>
                  <a:pt x="439330" y="212090"/>
                </a:lnTo>
                <a:lnTo>
                  <a:pt x="450971" y="218440"/>
                </a:lnTo>
                <a:lnTo>
                  <a:pt x="463724" y="222250"/>
                </a:lnTo>
                <a:lnTo>
                  <a:pt x="480814" y="220980"/>
                </a:lnTo>
                <a:lnTo>
                  <a:pt x="496185" y="217170"/>
                </a:lnTo>
                <a:lnTo>
                  <a:pt x="509729" y="212090"/>
                </a:lnTo>
                <a:lnTo>
                  <a:pt x="521335" y="204470"/>
                </a:lnTo>
                <a:lnTo>
                  <a:pt x="522701" y="203200"/>
                </a:lnTo>
                <a:lnTo>
                  <a:pt x="477750" y="203200"/>
                </a:lnTo>
                <a:lnTo>
                  <a:pt x="463106" y="200660"/>
                </a:lnTo>
                <a:lnTo>
                  <a:pt x="450198" y="195580"/>
                </a:lnTo>
                <a:lnTo>
                  <a:pt x="448679" y="194310"/>
                </a:lnTo>
                <a:close/>
              </a:path>
              <a:path w="546735" h="476250">
                <a:moveTo>
                  <a:pt x="480836" y="82550"/>
                </a:moveTo>
                <a:lnTo>
                  <a:pt x="438609" y="93980"/>
                </a:lnTo>
                <a:lnTo>
                  <a:pt x="412122" y="124460"/>
                </a:lnTo>
                <a:lnTo>
                  <a:pt x="406236" y="151130"/>
                </a:lnTo>
                <a:lnTo>
                  <a:pt x="407329" y="165100"/>
                </a:lnTo>
                <a:lnTo>
                  <a:pt x="410494" y="176530"/>
                </a:lnTo>
                <a:lnTo>
                  <a:pt x="320821" y="213360"/>
                </a:lnTo>
                <a:lnTo>
                  <a:pt x="375070" y="213360"/>
                </a:lnTo>
                <a:lnTo>
                  <a:pt x="420376" y="194310"/>
                </a:lnTo>
                <a:lnTo>
                  <a:pt x="448679" y="194310"/>
                </a:lnTo>
                <a:lnTo>
                  <a:pt x="439562" y="186690"/>
                </a:lnTo>
                <a:lnTo>
                  <a:pt x="431734" y="175260"/>
                </a:lnTo>
                <a:lnTo>
                  <a:pt x="427251" y="162560"/>
                </a:lnTo>
                <a:lnTo>
                  <a:pt x="428597" y="144780"/>
                </a:lnTo>
                <a:lnTo>
                  <a:pt x="450110" y="110490"/>
                </a:lnTo>
                <a:lnTo>
                  <a:pt x="474329" y="102870"/>
                </a:lnTo>
                <a:lnTo>
                  <a:pt x="524701" y="102870"/>
                </a:lnTo>
                <a:lnTo>
                  <a:pt x="517778" y="96520"/>
                </a:lnTo>
                <a:lnTo>
                  <a:pt x="506602" y="88900"/>
                </a:lnTo>
                <a:lnTo>
                  <a:pt x="494201" y="85090"/>
                </a:lnTo>
                <a:lnTo>
                  <a:pt x="480836" y="82550"/>
                </a:lnTo>
                <a:close/>
              </a:path>
              <a:path w="546735" h="476250">
                <a:moveTo>
                  <a:pt x="313253" y="20320"/>
                </a:moveTo>
                <a:lnTo>
                  <a:pt x="272574" y="34290"/>
                </a:lnTo>
                <a:lnTo>
                  <a:pt x="252431" y="68580"/>
                </a:lnTo>
                <a:lnTo>
                  <a:pt x="253541" y="86360"/>
                </a:lnTo>
                <a:lnTo>
                  <a:pt x="271912" y="121920"/>
                </a:lnTo>
                <a:lnTo>
                  <a:pt x="293436" y="134620"/>
                </a:lnTo>
                <a:lnTo>
                  <a:pt x="300590" y="207010"/>
                </a:lnTo>
                <a:lnTo>
                  <a:pt x="320779" y="207010"/>
                </a:lnTo>
                <a:lnTo>
                  <a:pt x="320313" y="135890"/>
                </a:lnTo>
                <a:lnTo>
                  <a:pt x="333537" y="132080"/>
                </a:lnTo>
                <a:lnTo>
                  <a:pt x="345206" y="124460"/>
                </a:lnTo>
                <a:lnTo>
                  <a:pt x="354902" y="115570"/>
                </a:lnTo>
                <a:lnTo>
                  <a:pt x="362207" y="104140"/>
                </a:lnTo>
                <a:lnTo>
                  <a:pt x="366702" y="91440"/>
                </a:lnTo>
                <a:lnTo>
                  <a:pt x="365738" y="73660"/>
                </a:lnTo>
                <a:lnTo>
                  <a:pt x="347503" y="35560"/>
                </a:lnTo>
                <a:lnTo>
                  <a:pt x="325893" y="22860"/>
                </a:lnTo>
                <a:lnTo>
                  <a:pt x="313253" y="20320"/>
                </a:lnTo>
                <a:close/>
              </a:path>
              <a:path w="546735" h="476250">
                <a:moveTo>
                  <a:pt x="114107" y="0"/>
                </a:moveTo>
                <a:lnTo>
                  <a:pt x="67660" y="7620"/>
                </a:lnTo>
                <a:lnTo>
                  <a:pt x="31763" y="29210"/>
                </a:lnTo>
                <a:lnTo>
                  <a:pt x="8512" y="60960"/>
                </a:lnTo>
                <a:lnTo>
                  <a:pt x="0" y="100330"/>
                </a:lnTo>
                <a:lnTo>
                  <a:pt x="1029" y="115570"/>
                </a:lnTo>
                <a:lnTo>
                  <a:pt x="15354" y="154940"/>
                </a:lnTo>
                <a:lnTo>
                  <a:pt x="43537" y="184150"/>
                </a:lnTo>
                <a:lnTo>
                  <a:pt x="81727" y="200660"/>
                </a:lnTo>
                <a:lnTo>
                  <a:pt x="96015" y="203200"/>
                </a:lnTo>
                <a:lnTo>
                  <a:pt x="110936" y="201930"/>
                </a:lnTo>
                <a:lnTo>
                  <a:pt x="149511" y="190500"/>
                </a:lnTo>
                <a:lnTo>
                  <a:pt x="161865" y="182880"/>
                </a:lnTo>
                <a:lnTo>
                  <a:pt x="101759" y="182880"/>
                </a:lnTo>
                <a:lnTo>
                  <a:pt x="87242" y="181610"/>
                </a:lnTo>
                <a:lnTo>
                  <a:pt x="49608" y="163830"/>
                </a:lnTo>
                <a:lnTo>
                  <a:pt x="25588" y="130810"/>
                </a:lnTo>
                <a:lnTo>
                  <a:pt x="20146" y="102870"/>
                </a:lnTo>
                <a:lnTo>
                  <a:pt x="21414" y="87630"/>
                </a:lnTo>
                <a:lnTo>
                  <a:pt x="38721" y="49530"/>
                </a:lnTo>
                <a:lnTo>
                  <a:pt x="71656" y="25400"/>
                </a:lnTo>
                <a:lnTo>
                  <a:pt x="99360" y="20320"/>
                </a:lnTo>
                <a:lnTo>
                  <a:pt x="161343" y="20320"/>
                </a:lnTo>
                <a:lnTo>
                  <a:pt x="152189" y="13970"/>
                </a:lnTo>
                <a:lnTo>
                  <a:pt x="140265" y="7620"/>
                </a:lnTo>
                <a:lnTo>
                  <a:pt x="127528" y="2540"/>
                </a:lnTo>
                <a:lnTo>
                  <a:pt x="114107" y="0"/>
                </a:lnTo>
                <a:close/>
              </a:path>
              <a:path w="546735" h="476250">
                <a:moveTo>
                  <a:pt x="524701" y="102870"/>
                </a:moveTo>
                <a:lnTo>
                  <a:pt x="476472" y="102870"/>
                </a:lnTo>
                <a:lnTo>
                  <a:pt x="490732" y="104140"/>
                </a:lnTo>
                <a:lnTo>
                  <a:pt x="503398" y="110490"/>
                </a:lnTo>
                <a:lnTo>
                  <a:pt x="513870" y="119380"/>
                </a:lnTo>
                <a:lnTo>
                  <a:pt x="521550" y="130810"/>
                </a:lnTo>
                <a:lnTo>
                  <a:pt x="525838" y="144780"/>
                </a:lnTo>
                <a:lnTo>
                  <a:pt x="524391" y="161290"/>
                </a:lnTo>
                <a:lnTo>
                  <a:pt x="502379" y="195580"/>
                </a:lnTo>
                <a:lnTo>
                  <a:pt x="477750" y="203200"/>
                </a:lnTo>
                <a:lnTo>
                  <a:pt x="522701" y="203200"/>
                </a:lnTo>
                <a:lnTo>
                  <a:pt x="530898" y="195580"/>
                </a:lnTo>
                <a:lnTo>
                  <a:pt x="538307" y="185420"/>
                </a:lnTo>
                <a:lnTo>
                  <a:pt x="543454" y="173990"/>
                </a:lnTo>
                <a:lnTo>
                  <a:pt x="546232" y="161290"/>
                </a:lnTo>
                <a:lnTo>
                  <a:pt x="545061" y="144780"/>
                </a:lnTo>
                <a:lnTo>
                  <a:pt x="541371" y="129540"/>
                </a:lnTo>
                <a:lnTo>
                  <a:pt x="535421" y="116840"/>
                </a:lnTo>
                <a:lnTo>
                  <a:pt x="527470" y="105410"/>
                </a:lnTo>
                <a:lnTo>
                  <a:pt x="524701" y="102870"/>
                </a:lnTo>
                <a:close/>
              </a:path>
              <a:path w="546735" h="476250">
                <a:moveTo>
                  <a:pt x="161343" y="20320"/>
                </a:moveTo>
                <a:lnTo>
                  <a:pt x="99360" y="20320"/>
                </a:lnTo>
                <a:lnTo>
                  <a:pt x="114358" y="21590"/>
                </a:lnTo>
                <a:lnTo>
                  <a:pt x="128399" y="24130"/>
                </a:lnTo>
                <a:lnTo>
                  <a:pt x="162808" y="46990"/>
                </a:lnTo>
                <a:lnTo>
                  <a:pt x="181500" y="83820"/>
                </a:lnTo>
                <a:lnTo>
                  <a:pt x="183316" y="97790"/>
                </a:lnTo>
                <a:lnTo>
                  <a:pt x="182093" y="113030"/>
                </a:lnTo>
                <a:lnTo>
                  <a:pt x="165205" y="152400"/>
                </a:lnTo>
                <a:lnTo>
                  <a:pt x="132956" y="176530"/>
                </a:lnTo>
                <a:lnTo>
                  <a:pt x="105761" y="182880"/>
                </a:lnTo>
                <a:lnTo>
                  <a:pt x="161865" y="182880"/>
                </a:lnTo>
                <a:lnTo>
                  <a:pt x="169915" y="176530"/>
                </a:lnTo>
                <a:lnTo>
                  <a:pt x="178477" y="167640"/>
                </a:lnTo>
                <a:lnTo>
                  <a:pt x="229355" y="167640"/>
                </a:lnTo>
                <a:lnTo>
                  <a:pt x="192589" y="147320"/>
                </a:lnTo>
                <a:lnTo>
                  <a:pt x="197567" y="135890"/>
                </a:lnTo>
                <a:lnTo>
                  <a:pt x="201101" y="123190"/>
                </a:lnTo>
                <a:lnTo>
                  <a:pt x="203091" y="110490"/>
                </a:lnTo>
                <a:lnTo>
                  <a:pt x="202240" y="95250"/>
                </a:lnTo>
                <a:lnTo>
                  <a:pt x="199560" y="80010"/>
                </a:lnTo>
                <a:lnTo>
                  <a:pt x="181818" y="40640"/>
                </a:lnTo>
                <a:lnTo>
                  <a:pt x="163174" y="21590"/>
                </a:lnTo>
                <a:lnTo>
                  <a:pt x="161343" y="20320"/>
                </a:lnTo>
                <a:close/>
              </a:path>
            </a:pathLst>
          </a:custGeom>
          <a:solidFill>
            <a:srgbClr val="7E28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44500" y="1445275"/>
            <a:ext cx="20866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P</a:t>
            </a:r>
            <a:r>
              <a:rPr sz="1900" spc="1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e</a:t>
            </a:r>
            <a:r>
              <a:rPr sz="1900" spc="4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i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g with IBM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872409" y="3529986"/>
            <a:ext cx="974090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829784" y="4668415"/>
            <a:ext cx="10598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8</a:t>
            </a:fld>
            <a:endParaRPr spc="-10" dirty="0">
              <a:latin typeface="HelvNeue Medium for IBM"/>
              <a:cs typeface="HelvNeue Medium for IB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361217"/>
            <a:ext cx="225615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10" dirty="0">
                <a:latin typeface="HelvNeue Roman for IBM"/>
                <a:cs typeface="HelvNeue Roman for IBM"/>
              </a:rPr>
              <a:t>IB</a:t>
            </a:r>
            <a:r>
              <a:rPr sz="800" dirty="0">
                <a:latin typeface="HelvNeue Roman for IBM"/>
                <a:cs typeface="HelvNeue Roman for IBM"/>
              </a:rPr>
              <a:t>M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m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0" dirty="0">
                <a:latin typeface="HelvNeue Roman for IBM"/>
                <a:cs typeface="HelvNeue Roman for IBM"/>
              </a:rPr>
              <a:t>nag</a:t>
            </a:r>
            <a:r>
              <a:rPr sz="800" spc="-5" dirty="0">
                <a:latin typeface="HelvNeue Roman for IBM"/>
                <a:cs typeface="HelvNeue Roman for IBM"/>
              </a:rPr>
              <a:t>e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clou</a:t>
            </a:r>
            <a:r>
              <a:rPr sz="800" dirty="0">
                <a:latin typeface="HelvNeue Roman for IBM"/>
                <a:cs typeface="HelvNeue Roman for IBM"/>
              </a:rPr>
              <a:t>d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se</a:t>
            </a:r>
            <a:r>
              <a:rPr sz="800" spc="35" dirty="0">
                <a:latin typeface="HelvNeue Roman for IBM"/>
                <a:cs typeface="HelvNeue Roman for IBM"/>
              </a:rPr>
              <a:t>r</a:t>
            </a:r>
            <a:r>
              <a:rPr sz="800" spc="-10" dirty="0">
                <a:latin typeface="HelvNeue Roman for IBM"/>
                <a:cs typeface="HelvNeue Roman for IBM"/>
              </a:rPr>
              <a:t>vi</a:t>
            </a:r>
            <a:r>
              <a:rPr sz="800" spc="-15" dirty="0">
                <a:latin typeface="HelvNeue Roman for IBM"/>
                <a:cs typeface="HelvNeue Roman for IBM"/>
              </a:rPr>
              <a:t>c</a:t>
            </a:r>
            <a:r>
              <a:rPr sz="800" dirty="0">
                <a:latin typeface="HelvNeue Roman for IBM"/>
                <a:cs typeface="HelvNeue Roman for IBM"/>
              </a:rPr>
              <a:t>e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p</a:t>
            </a:r>
            <a:r>
              <a:rPr sz="800" spc="-20" dirty="0">
                <a:latin typeface="HelvNeue Roman for IBM"/>
                <a:cs typeface="HelvNeue Roman for IBM"/>
              </a:rPr>
              <a:t>r</a:t>
            </a:r>
            <a:r>
              <a:rPr sz="800" spc="-25" dirty="0">
                <a:latin typeface="HelvNeue Roman for IBM"/>
                <a:cs typeface="HelvNeue Roman for IBM"/>
              </a:rPr>
              <a:t>o</a:t>
            </a:r>
            <a:r>
              <a:rPr sz="800" spc="-10" dirty="0">
                <a:latin typeface="HelvNeue Roman for IBM"/>
                <a:cs typeface="HelvNeue Roman for IBM"/>
              </a:rPr>
              <a:t>vide</a:t>
            </a:r>
            <a:r>
              <a:rPr sz="800" dirty="0">
                <a:latin typeface="HelvNeue Roman for IBM"/>
                <a:cs typeface="HelvNeue Roman for IBM"/>
              </a:rPr>
              <a:t>r</a:t>
            </a:r>
            <a:r>
              <a:rPr sz="800" spc="-20" dirty="0">
                <a:latin typeface="HelvNeue Roman for IBM"/>
                <a:cs typeface="HelvNeue Roman for IBM"/>
              </a:rPr>
              <a:t> </a:t>
            </a:r>
            <a:r>
              <a:rPr sz="800" spc="-10" dirty="0">
                <a:latin typeface="HelvNeue Roman for IBM"/>
                <a:cs typeface="HelvNeue Roman for IBM"/>
              </a:rPr>
              <a:t>h</a:t>
            </a:r>
            <a:r>
              <a:rPr sz="800" dirty="0">
                <a:latin typeface="HelvNeue Roman for IBM"/>
                <a:cs typeface="HelvNeue Roman for IBM"/>
              </a:rPr>
              <a:t>a</a:t>
            </a:r>
            <a:r>
              <a:rPr sz="800" spc="-15" dirty="0">
                <a:latin typeface="HelvNeue Roman for IBM"/>
                <a:cs typeface="HelvNeue Roman for IBM"/>
              </a:rPr>
              <a:t>n</a:t>
            </a:r>
            <a:r>
              <a:rPr sz="800" spc="-10" dirty="0">
                <a:latin typeface="HelvNeue Roman for IBM"/>
                <a:cs typeface="HelvNeue Roman for IBM"/>
              </a:rPr>
              <a:t>d</a:t>
            </a:r>
            <a:r>
              <a:rPr sz="800" spc="-5" dirty="0">
                <a:latin typeface="HelvNeue Roman for IBM"/>
                <a:cs typeface="HelvNeue Roman for IBM"/>
              </a:rPr>
              <a:t>bo</a:t>
            </a:r>
            <a:r>
              <a:rPr sz="800" spc="-10" dirty="0">
                <a:latin typeface="HelvNeue Roman for IBM"/>
                <a:cs typeface="HelvNeue Roman for IBM"/>
              </a:rPr>
              <a:t>ok</a:t>
            </a:r>
            <a:endParaRPr sz="800">
              <a:latin typeface="HelvNeue Roman for IBM"/>
              <a:cs typeface="HelvNeue Roman for IB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425" y="2575929"/>
            <a:ext cx="1617980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80"/>
              </a:lnSpc>
            </a:pPr>
            <a:r>
              <a:rPr sz="2400" b="1" dirty="0">
                <a:latin typeface="Lubalin Demi for IBM"/>
                <a:cs typeface="Lubalin Demi for IBM"/>
              </a:rPr>
              <a:t>100%</a:t>
            </a:r>
            <a:endParaRPr sz="2400">
              <a:latin typeface="Lubalin Demi for IBM"/>
              <a:cs typeface="Lubalin Demi for IBM"/>
            </a:endParaRPr>
          </a:p>
          <a:p>
            <a:pPr algn="ctr">
              <a:lnSpc>
                <a:spcPts val="1580"/>
              </a:lnSpc>
            </a:pPr>
            <a:r>
              <a:rPr sz="1400" b="1" spc="-25" dirty="0">
                <a:latin typeface="Lubalin Demi for IBM"/>
                <a:cs typeface="Lubalin Demi for IBM"/>
              </a:rPr>
              <a:t>u</a:t>
            </a:r>
            <a:r>
              <a:rPr sz="1400" b="1" dirty="0">
                <a:latin typeface="Lubalin Demi for IBM"/>
                <a:cs typeface="Lubalin Demi for IBM"/>
              </a:rPr>
              <a:t>tiliz</a:t>
            </a:r>
            <a:r>
              <a:rPr sz="1400" b="1" spc="10" dirty="0">
                <a:latin typeface="Lubalin Demi for IBM"/>
                <a:cs typeface="Lubalin Demi for IBM"/>
              </a:rPr>
              <a:t>a</a:t>
            </a:r>
            <a:r>
              <a:rPr sz="1400" b="1" dirty="0">
                <a:latin typeface="Lubalin Demi for IBM"/>
                <a:cs typeface="Lubalin Demi for IBM"/>
              </a:rPr>
              <a:t>tion wit</a:t>
            </a:r>
            <a:r>
              <a:rPr sz="1400" b="1" spc="-10" dirty="0">
                <a:latin typeface="Lubalin Demi for IBM"/>
                <a:cs typeface="Lubalin Demi for IBM"/>
              </a:rPr>
              <a:t>h</a:t>
            </a:r>
            <a:r>
              <a:rPr sz="1400" b="1" dirty="0">
                <a:latin typeface="Lubalin Demi for IBM"/>
                <a:cs typeface="Lubalin Demi for IBM"/>
              </a:rPr>
              <a:t>o</a:t>
            </a:r>
            <a:r>
              <a:rPr sz="1400" b="1" spc="-25" dirty="0">
                <a:latin typeface="Lubalin Demi for IBM"/>
                <a:cs typeface="Lubalin Demi for IBM"/>
              </a:rPr>
              <a:t>u</a:t>
            </a:r>
            <a:r>
              <a:rPr sz="1400" b="1" dirty="0">
                <a:latin typeface="Lubalin Demi for IBM"/>
                <a:cs typeface="Lubalin Demi for IBM"/>
              </a:rPr>
              <a:t>t</a:t>
            </a:r>
            <a:endParaRPr sz="1400">
              <a:latin typeface="Lubalin Demi for IBM"/>
              <a:cs typeface="Lubalin Demi for IBM"/>
            </a:endParaRPr>
          </a:p>
          <a:p>
            <a:pPr marL="238760" marR="231775" algn="ctr">
              <a:lnSpc>
                <a:spcPct val="100000"/>
              </a:lnSpc>
            </a:pPr>
            <a:r>
              <a:rPr sz="1400" b="1" spc="45" dirty="0">
                <a:latin typeface="Lubalin Demi for IBM"/>
                <a:cs typeface="Lubalin Demi for IBM"/>
              </a:rPr>
              <a:t>p</a:t>
            </a:r>
            <a:r>
              <a:rPr sz="1400" b="1" dirty="0">
                <a:latin typeface="Lubalin Demi for IBM"/>
                <a:cs typeface="Lubalin Demi for IBM"/>
              </a:rPr>
              <a:t>e</a:t>
            </a:r>
            <a:r>
              <a:rPr sz="1400" b="1" spc="40" dirty="0">
                <a:latin typeface="Lubalin Demi for IBM"/>
                <a:cs typeface="Lubalin Demi for IBM"/>
              </a:rPr>
              <a:t>r</a:t>
            </a:r>
            <a:r>
              <a:rPr sz="1400" b="1" dirty="0">
                <a:latin typeface="Lubalin Demi for IBM"/>
                <a:cs typeface="Lubalin Demi for IBM"/>
              </a:rPr>
              <a:t>fo</a:t>
            </a:r>
            <a:r>
              <a:rPr sz="1400" b="1" spc="40" dirty="0">
                <a:latin typeface="Lubalin Demi for IBM"/>
                <a:cs typeface="Lubalin Demi for IBM"/>
              </a:rPr>
              <a:t>r</a:t>
            </a:r>
            <a:r>
              <a:rPr sz="1400" b="1" spc="-10" dirty="0">
                <a:latin typeface="Lubalin Demi for IBM"/>
                <a:cs typeface="Lubalin Demi for IBM"/>
              </a:rPr>
              <a:t>m</a:t>
            </a:r>
            <a:r>
              <a:rPr sz="1400" b="1" dirty="0">
                <a:latin typeface="Lubalin Demi for IBM"/>
                <a:cs typeface="Lubalin Demi for IBM"/>
              </a:rPr>
              <a:t>a</a:t>
            </a:r>
            <a:r>
              <a:rPr sz="1400" b="1" spc="-10" dirty="0">
                <a:latin typeface="Lubalin Demi for IBM"/>
                <a:cs typeface="Lubalin Demi for IBM"/>
              </a:rPr>
              <a:t>n</a:t>
            </a:r>
            <a:r>
              <a:rPr sz="1400" b="1" dirty="0">
                <a:latin typeface="Lubalin Demi for IBM"/>
                <a:cs typeface="Lubalin Demi for IBM"/>
              </a:rPr>
              <a:t>ce d</a:t>
            </a:r>
            <a:r>
              <a:rPr sz="1400" b="1" spc="45" dirty="0">
                <a:latin typeface="Lubalin Demi for IBM"/>
                <a:cs typeface="Lubalin Demi for IBM"/>
              </a:rPr>
              <a:t>e</a:t>
            </a:r>
            <a:r>
              <a:rPr sz="1400" b="1" dirty="0">
                <a:latin typeface="Lubalin Demi for IBM"/>
                <a:cs typeface="Lubalin Demi for IBM"/>
              </a:rPr>
              <a:t>g</a:t>
            </a:r>
            <a:r>
              <a:rPr sz="1400" b="1" spc="25" dirty="0">
                <a:latin typeface="Lubalin Demi for IBM"/>
                <a:cs typeface="Lubalin Demi for IBM"/>
              </a:rPr>
              <a:t>r</a:t>
            </a:r>
            <a:r>
              <a:rPr sz="1400" b="1" dirty="0">
                <a:latin typeface="Lubalin Demi for IBM"/>
                <a:cs typeface="Lubalin Demi for IBM"/>
              </a:rPr>
              <a:t>ad</a:t>
            </a:r>
            <a:r>
              <a:rPr sz="1400" b="1" spc="10" dirty="0">
                <a:latin typeface="Lubalin Demi for IBM"/>
                <a:cs typeface="Lubalin Demi for IBM"/>
              </a:rPr>
              <a:t>a</a:t>
            </a:r>
            <a:r>
              <a:rPr sz="1400" b="1" dirty="0">
                <a:latin typeface="Lubalin Demi for IBM"/>
                <a:cs typeface="Lubalin Demi for IBM"/>
              </a:rPr>
              <a:t>tion</a:t>
            </a:r>
            <a:endParaRPr sz="1400">
              <a:latin typeface="Lubalin Demi for IBM"/>
              <a:cs typeface="Lubalin Demi for IB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0733" y="2575929"/>
            <a:ext cx="1722755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80"/>
              </a:lnSpc>
            </a:pPr>
            <a:r>
              <a:rPr sz="2400" b="1" spc="20" dirty="0">
                <a:latin typeface="Lubalin Demi for IBM"/>
                <a:cs typeface="Lubalin Demi for IBM"/>
              </a:rPr>
              <a:t>5</a:t>
            </a:r>
            <a:r>
              <a:rPr sz="2400" b="1" spc="-25" dirty="0">
                <a:latin typeface="Lubalin Demi for IBM"/>
                <a:cs typeface="Lubalin Demi for IBM"/>
              </a:rPr>
              <a:t>5%</a:t>
            </a:r>
            <a:endParaRPr sz="2400">
              <a:latin typeface="Lubalin Demi for IBM"/>
              <a:cs typeface="Lubalin Demi for IBM"/>
            </a:endParaRPr>
          </a:p>
          <a:p>
            <a:pPr algn="ctr">
              <a:lnSpc>
                <a:spcPts val="1580"/>
              </a:lnSpc>
            </a:pPr>
            <a:r>
              <a:rPr sz="1400" b="1" dirty="0">
                <a:latin typeface="Lubalin Demi for IBM"/>
                <a:cs typeface="Lubalin Demi for IBM"/>
              </a:rPr>
              <a:t>l</a:t>
            </a:r>
            <a:r>
              <a:rPr sz="1400" b="1" spc="-25" dirty="0">
                <a:latin typeface="Lubalin Demi for IBM"/>
                <a:cs typeface="Lubalin Demi for IBM"/>
              </a:rPr>
              <a:t>ow</a:t>
            </a:r>
            <a:r>
              <a:rPr sz="1400" b="1" dirty="0">
                <a:latin typeface="Lubalin Demi for IBM"/>
                <a:cs typeface="Lubalin Demi for IBM"/>
              </a:rPr>
              <a:t>er </a:t>
            </a:r>
            <a:r>
              <a:rPr sz="1400" b="1" spc="-15" dirty="0">
                <a:latin typeface="Lubalin Demi for IBM"/>
                <a:cs typeface="Lubalin Demi for IBM"/>
              </a:rPr>
              <a:t>t</a:t>
            </a:r>
            <a:r>
              <a:rPr sz="1400" b="1" dirty="0">
                <a:latin typeface="Lubalin Demi for IBM"/>
                <a:cs typeface="Lubalin Demi for IBM"/>
              </a:rPr>
              <a:t>o</a:t>
            </a:r>
            <a:r>
              <a:rPr sz="1400" b="1" spc="-15" dirty="0">
                <a:latin typeface="Lubalin Demi for IBM"/>
                <a:cs typeface="Lubalin Demi for IBM"/>
              </a:rPr>
              <a:t>t</a:t>
            </a:r>
            <a:r>
              <a:rPr sz="1400" b="1" dirty="0">
                <a:latin typeface="Lubalin Demi for IBM"/>
                <a:cs typeface="Lubalin Demi for IBM"/>
              </a:rPr>
              <a:t>al c</a:t>
            </a:r>
            <a:r>
              <a:rPr sz="1400" b="1" spc="5" dirty="0">
                <a:latin typeface="Lubalin Demi for IBM"/>
                <a:cs typeface="Lubalin Demi for IBM"/>
              </a:rPr>
              <a:t>o</a:t>
            </a:r>
            <a:r>
              <a:rPr sz="1400" b="1" spc="10" dirty="0">
                <a:latin typeface="Lubalin Demi for IBM"/>
                <a:cs typeface="Lubalin Demi for IBM"/>
              </a:rPr>
              <a:t>s</a:t>
            </a:r>
            <a:r>
              <a:rPr sz="1400" b="1" dirty="0">
                <a:latin typeface="Lubalin Demi for IBM"/>
                <a:cs typeface="Lubalin Demi for IBM"/>
              </a:rPr>
              <a:t>t of</a:t>
            </a:r>
            <a:endParaRPr sz="1400">
              <a:latin typeface="Lubalin Demi for IBM"/>
              <a:cs typeface="Lubalin Demi for IBM"/>
            </a:endParaRPr>
          </a:p>
          <a:p>
            <a:pPr marL="12700" marR="5080" indent="-635" algn="ctr">
              <a:lnSpc>
                <a:spcPct val="100000"/>
              </a:lnSpc>
            </a:pPr>
            <a:r>
              <a:rPr sz="1400" b="1" spc="-25" dirty="0">
                <a:latin typeface="Lubalin Demi for IBM"/>
                <a:cs typeface="Lubalin Demi for IBM"/>
              </a:rPr>
              <a:t>o</a:t>
            </a:r>
            <a:r>
              <a:rPr sz="1400" b="1" dirty="0">
                <a:latin typeface="Lubalin Demi for IBM"/>
                <a:cs typeface="Lubalin Demi for IBM"/>
              </a:rPr>
              <a:t>w</a:t>
            </a:r>
            <a:r>
              <a:rPr sz="1400" b="1" spc="-10" dirty="0">
                <a:latin typeface="Lubalin Demi for IBM"/>
                <a:cs typeface="Lubalin Demi for IBM"/>
              </a:rPr>
              <a:t>n</a:t>
            </a:r>
            <a:r>
              <a:rPr sz="1400" b="1" dirty="0">
                <a:latin typeface="Lubalin Demi for IBM"/>
                <a:cs typeface="Lubalin Demi for IBM"/>
              </a:rPr>
              <a:t>ersh</a:t>
            </a:r>
            <a:r>
              <a:rPr sz="1400" b="1" spc="-50" dirty="0">
                <a:latin typeface="Lubalin Demi for IBM"/>
                <a:cs typeface="Lubalin Demi for IBM"/>
              </a:rPr>
              <a:t>i</a:t>
            </a:r>
            <a:r>
              <a:rPr sz="1400" b="1" dirty="0">
                <a:latin typeface="Lubalin Demi for IBM"/>
                <a:cs typeface="Lubalin Demi for IBM"/>
              </a:rPr>
              <a:t>p </a:t>
            </a:r>
            <a:r>
              <a:rPr sz="1400" b="1" spc="-30" dirty="0">
                <a:latin typeface="Lubalin Demi for IBM"/>
                <a:cs typeface="Lubalin Demi for IBM"/>
              </a:rPr>
              <a:t>v</a:t>
            </a:r>
            <a:r>
              <a:rPr sz="1400" b="1" dirty="0">
                <a:latin typeface="Lubalin Demi for IBM"/>
                <a:cs typeface="Lubalin Demi for IBM"/>
              </a:rPr>
              <a:t>ersus di</a:t>
            </a:r>
            <a:r>
              <a:rPr sz="1400" b="1" spc="10" dirty="0">
                <a:latin typeface="Lubalin Demi for IBM"/>
                <a:cs typeface="Lubalin Demi for IBM"/>
              </a:rPr>
              <a:t>s</a:t>
            </a:r>
            <a:r>
              <a:rPr sz="1400" b="1" dirty="0">
                <a:latin typeface="Lubalin Demi for IBM"/>
                <a:cs typeface="Lubalin Demi for IBM"/>
              </a:rPr>
              <a:t>trib</a:t>
            </a:r>
            <a:r>
              <a:rPr sz="1400" b="1" spc="-25" dirty="0">
                <a:latin typeface="Lubalin Demi for IBM"/>
                <a:cs typeface="Lubalin Demi for IBM"/>
              </a:rPr>
              <a:t>u</a:t>
            </a:r>
            <a:r>
              <a:rPr sz="1400" b="1" spc="-15" dirty="0">
                <a:latin typeface="Lubalin Demi for IBM"/>
                <a:cs typeface="Lubalin Demi for IBM"/>
              </a:rPr>
              <a:t>t</a:t>
            </a:r>
            <a:r>
              <a:rPr sz="1400" b="1" spc="45" dirty="0">
                <a:latin typeface="Lubalin Demi for IBM"/>
                <a:cs typeface="Lubalin Demi for IBM"/>
              </a:rPr>
              <a:t>e</a:t>
            </a:r>
            <a:r>
              <a:rPr sz="1400" b="1" dirty="0">
                <a:latin typeface="Lubalin Demi for IBM"/>
                <a:cs typeface="Lubalin Demi for IBM"/>
              </a:rPr>
              <a:t>d s</a:t>
            </a:r>
            <a:r>
              <a:rPr sz="1400" b="1" spc="-35" dirty="0">
                <a:latin typeface="Lubalin Demi for IBM"/>
                <a:cs typeface="Lubalin Demi for IBM"/>
              </a:rPr>
              <a:t>y</a:t>
            </a:r>
            <a:r>
              <a:rPr sz="1400" b="1" spc="10" dirty="0">
                <a:latin typeface="Lubalin Demi for IBM"/>
                <a:cs typeface="Lubalin Demi for IBM"/>
              </a:rPr>
              <a:t>s</a:t>
            </a:r>
            <a:r>
              <a:rPr sz="1400" b="1" spc="-15" dirty="0">
                <a:latin typeface="Lubalin Demi for IBM"/>
                <a:cs typeface="Lubalin Demi for IBM"/>
              </a:rPr>
              <a:t>t</a:t>
            </a:r>
            <a:r>
              <a:rPr sz="1400" b="1" dirty="0">
                <a:latin typeface="Lubalin Demi for IBM"/>
                <a:cs typeface="Lubalin Demi for IBM"/>
              </a:rPr>
              <a:t>ems</a:t>
            </a:r>
            <a:endParaRPr sz="1400">
              <a:latin typeface="Lubalin Demi for IBM"/>
              <a:cs typeface="Lubalin Demi for IB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8769" y="2575929"/>
            <a:ext cx="1626235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80"/>
              </a:lnSpc>
            </a:pPr>
            <a:r>
              <a:rPr sz="2400" b="1" dirty="0">
                <a:latin typeface="Lubalin Demi for IBM"/>
                <a:cs typeface="Lubalin Demi for IBM"/>
              </a:rPr>
              <a:t>80%</a:t>
            </a:r>
            <a:endParaRPr sz="2400">
              <a:latin typeface="Lubalin Demi for IBM"/>
              <a:cs typeface="Lubalin Demi for IBM"/>
            </a:endParaRPr>
          </a:p>
          <a:p>
            <a:pPr algn="ctr">
              <a:lnSpc>
                <a:spcPts val="1580"/>
              </a:lnSpc>
            </a:pPr>
            <a:r>
              <a:rPr sz="1400" b="1" spc="25" dirty="0">
                <a:latin typeface="Lubalin Demi for IBM"/>
                <a:cs typeface="Lubalin Demi for IBM"/>
              </a:rPr>
              <a:t>r</a:t>
            </a:r>
            <a:r>
              <a:rPr sz="1400" b="1" spc="45" dirty="0">
                <a:latin typeface="Lubalin Demi for IBM"/>
                <a:cs typeface="Lubalin Demi for IBM"/>
              </a:rPr>
              <a:t>e</a:t>
            </a:r>
            <a:r>
              <a:rPr sz="1400" b="1" spc="-45" dirty="0">
                <a:latin typeface="Lubalin Demi for IBM"/>
                <a:cs typeface="Lubalin Demi for IBM"/>
              </a:rPr>
              <a:t>d</a:t>
            </a:r>
            <a:r>
              <a:rPr sz="1400" b="1" dirty="0">
                <a:latin typeface="Lubalin Demi for IBM"/>
                <a:cs typeface="Lubalin Demi for IBM"/>
              </a:rPr>
              <a:t>uction in </a:t>
            </a:r>
            <a:r>
              <a:rPr sz="1400" b="1" spc="-40" dirty="0">
                <a:latin typeface="Lubalin Demi for IBM"/>
                <a:cs typeface="Lubalin Demi for IBM"/>
              </a:rPr>
              <a:t>c</a:t>
            </a:r>
            <a:r>
              <a:rPr sz="1400" b="1" dirty="0">
                <a:latin typeface="Lubalin Demi for IBM"/>
                <a:cs typeface="Lubalin Demi for IBM"/>
              </a:rPr>
              <a:t>loud</a:t>
            </a:r>
            <a:endParaRPr sz="1400">
              <a:latin typeface="Lubalin Demi for IBM"/>
              <a:cs typeface="Lubalin Demi for IBM"/>
            </a:endParaRPr>
          </a:p>
          <a:p>
            <a:pPr marL="24765" marR="17145" algn="ctr">
              <a:lnSpc>
                <a:spcPct val="100000"/>
              </a:lnSpc>
            </a:pPr>
            <a:r>
              <a:rPr sz="1400" b="1" dirty="0">
                <a:latin typeface="Lubalin Demi for IBM"/>
                <a:cs typeface="Lubalin Demi for IBM"/>
              </a:rPr>
              <a:t>ap</a:t>
            </a:r>
            <a:r>
              <a:rPr sz="1400" b="1" spc="-15" dirty="0">
                <a:latin typeface="Lubalin Demi for IBM"/>
                <a:cs typeface="Lubalin Demi for IBM"/>
              </a:rPr>
              <a:t>p</a:t>
            </a:r>
            <a:r>
              <a:rPr sz="1400" b="1" dirty="0">
                <a:latin typeface="Lubalin Demi for IBM"/>
                <a:cs typeface="Lubalin Demi for IBM"/>
              </a:rPr>
              <a:t>lic</a:t>
            </a:r>
            <a:r>
              <a:rPr sz="1400" b="1" spc="10" dirty="0">
                <a:latin typeface="Lubalin Demi for IBM"/>
                <a:cs typeface="Lubalin Demi for IBM"/>
              </a:rPr>
              <a:t>a</a:t>
            </a:r>
            <a:r>
              <a:rPr sz="1400" b="1" dirty="0">
                <a:latin typeface="Lubalin Demi for IBM"/>
                <a:cs typeface="Lubalin Demi for IBM"/>
              </a:rPr>
              <a:t>tion de</a:t>
            </a:r>
            <a:r>
              <a:rPr sz="1400" b="1" spc="-15" dirty="0">
                <a:latin typeface="Lubalin Demi for IBM"/>
                <a:cs typeface="Lubalin Demi for IBM"/>
              </a:rPr>
              <a:t>p</a:t>
            </a:r>
            <a:r>
              <a:rPr sz="1400" b="1" dirty="0">
                <a:latin typeface="Lubalin Demi for IBM"/>
                <a:cs typeface="Lubalin Demi for IBM"/>
              </a:rPr>
              <a:t>l</a:t>
            </a:r>
            <a:r>
              <a:rPr sz="1400" b="1" spc="-25" dirty="0">
                <a:latin typeface="Lubalin Demi for IBM"/>
                <a:cs typeface="Lubalin Demi for IBM"/>
              </a:rPr>
              <a:t>o</a:t>
            </a:r>
            <a:r>
              <a:rPr sz="1400" b="1" spc="5" dirty="0">
                <a:latin typeface="Lubalin Demi for IBM"/>
                <a:cs typeface="Lubalin Demi for IBM"/>
              </a:rPr>
              <a:t>y</a:t>
            </a:r>
            <a:r>
              <a:rPr sz="1400" b="1" spc="-10" dirty="0">
                <a:latin typeface="Lubalin Demi for IBM"/>
                <a:cs typeface="Lubalin Demi for IBM"/>
              </a:rPr>
              <a:t>m</a:t>
            </a:r>
            <a:r>
              <a:rPr sz="1400" b="1" dirty="0">
                <a:latin typeface="Lubalin Demi for IBM"/>
                <a:cs typeface="Lubalin Demi for IBM"/>
              </a:rPr>
              <a:t>e</a:t>
            </a:r>
            <a:r>
              <a:rPr sz="1400" b="1" spc="-45" dirty="0">
                <a:latin typeface="Lubalin Demi for IBM"/>
                <a:cs typeface="Lubalin Demi for IBM"/>
              </a:rPr>
              <a:t>n</a:t>
            </a:r>
            <a:r>
              <a:rPr sz="1400" b="1" dirty="0">
                <a:latin typeface="Lubalin Demi for IBM"/>
                <a:cs typeface="Lubalin Demi for IBM"/>
              </a:rPr>
              <a:t>t ti</a:t>
            </a:r>
            <a:r>
              <a:rPr sz="1400" b="1" spc="-10" dirty="0">
                <a:latin typeface="Lubalin Demi for IBM"/>
                <a:cs typeface="Lubalin Demi for IBM"/>
              </a:rPr>
              <a:t>m</a:t>
            </a:r>
            <a:r>
              <a:rPr sz="1400" b="1" spc="5" dirty="0">
                <a:latin typeface="Lubalin Demi for IBM"/>
                <a:cs typeface="Lubalin Demi for IBM"/>
              </a:rPr>
              <a:t>e</a:t>
            </a:r>
            <a:r>
              <a:rPr sz="1400" b="1" dirty="0">
                <a:latin typeface="Lubalin Demi for IBM"/>
                <a:cs typeface="Lubalin Demi for IBM"/>
              </a:rPr>
              <a:t>s</a:t>
            </a:r>
            <a:endParaRPr sz="1400">
              <a:latin typeface="Lubalin Demi for IBM"/>
              <a:cs typeface="Lubalin Demi for IB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1985527"/>
            <a:ext cx="49866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HelvNeue Bold for IBM"/>
                <a:cs typeface="HelvNeue Bold for IBM"/>
              </a:rPr>
              <a:t>IBM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spc="55" dirty="0">
                <a:latin typeface="HelvNeue Bold for IBM"/>
                <a:cs typeface="HelvNeue Bold for IBM"/>
              </a:rPr>
              <a:t>f</a:t>
            </a:r>
            <a:r>
              <a:rPr sz="1000" b="1" spc="-30" dirty="0">
                <a:latin typeface="HelvNeue Bold for IBM"/>
                <a:cs typeface="HelvNeue Bold for IBM"/>
              </a:rPr>
              <a:t>f</a:t>
            </a:r>
            <a:r>
              <a:rPr sz="1000" b="1" dirty="0">
                <a:latin typeface="HelvNeue Bold for IBM"/>
                <a:cs typeface="HelvNeue Bold for IBM"/>
              </a:rPr>
              <a:t>ers m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naged 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spc="-5" dirty="0">
                <a:latin typeface="HelvNeue Bold for IBM"/>
                <a:cs typeface="HelvNeue Bold for IBM"/>
              </a:rPr>
              <a:t>n</a:t>
            </a:r>
            <a:r>
              <a:rPr sz="1000" b="1" dirty="0">
                <a:latin typeface="HelvNeue Bold for IBM"/>
                <a:cs typeface="HelvNeue Bold for IBM"/>
              </a:rPr>
              <a:t>d cloud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55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vi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e p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spc="-20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viders a </a:t>
            </a:r>
            <a:r>
              <a:rPr sz="1000" b="1" spc="5" dirty="0">
                <a:latin typeface="HelvNeue Bold for IBM"/>
                <a:cs typeface="HelvNeue Bold for IBM"/>
              </a:rPr>
              <a:t>c</a:t>
            </a:r>
            <a:r>
              <a:rPr sz="1000" b="1" dirty="0">
                <a:latin typeface="HelvNeue Bold for IBM"/>
                <a:cs typeface="HelvNeue Bold for IBM"/>
              </a:rPr>
              <a:t>omp</a:t>
            </a:r>
            <a:r>
              <a:rPr sz="1000" b="1" spc="-10" dirty="0">
                <a:latin typeface="HelvNeue Bold for IBM"/>
                <a:cs typeface="HelvNeue Bold for IBM"/>
              </a:rPr>
              <a:t>r</a:t>
            </a:r>
            <a:r>
              <a:rPr sz="1000" b="1" dirty="0">
                <a:latin typeface="HelvNeue Bold for IBM"/>
                <a:cs typeface="HelvNeue Bold for IBM"/>
              </a:rPr>
              <a:t>e</a:t>
            </a:r>
            <a:r>
              <a:rPr sz="1000" b="1" spc="-5" dirty="0">
                <a:latin typeface="HelvNeue Bold for IBM"/>
                <a:cs typeface="HelvNeue Bold for IBM"/>
              </a:rPr>
              <a:t>h</a:t>
            </a:r>
            <a:r>
              <a:rPr sz="1000" b="1" dirty="0">
                <a:latin typeface="HelvNeue Bold for IBM"/>
                <a:cs typeface="HelvNeue Bold for IBM"/>
              </a:rPr>
              <a:t>ensi</a:t>
            </a:r>
            <a:r>
              <a:rPr sz="1000" b="1" spc="-30" dirty="0">
                <a:latin typeface="HelvNeue Bold for IBM"/>
                <a:cs typeface="HelvNeue Bold for IBM"/>
              </a:rPr>
              <a:t>v</a:t>
            </a:r>
            <a:r>
              <a:rPr sz="1000" b="1" dirty="0">
                <a:latin typeface="HelvNeue Bold for IBM"/>
                <a:cs typeface="HelvNeue Bold for IBM"/>
              </a:rPr>
              <a:t>e </a:t>
            </a:r>
            <a:r>
              <a:rPr sz="1000" b="1" spc="-5" dirty="0">
                <a:latin typeface="HelvNeue Bold for IBM"/>
                <a:cs typeface="HelvNeue Bold for IBM"/>
              </a:rPr>
              <a:t>s</a:t>
            </a:r>
            <a:r>
              <a:rPr sz="1000" b="1" spc="-10" dirty="0">
                <a:latin typeface="HelvNeue Bold for IBM"/>
                <a:cs typeface="HelvNeue Bold for IBM"/>
              </a:rPr>
              <a:t>e</a:t>
            </a:r>
            <a:r>
              <a:rPr sz="1000" b="1" dirty="0">
                <a:latin typeface="HelvNeue Bold for IBM"/>
                <a:cs typeface="HelvNeue Bold for IBM"/>
              </a:rPr>
              <a:t>t </a:t>
            </a:r>
            <a:r>
              <a:rPr sz="1000" b="1" spc="-5" dirty="0">
                <a:latin typeface="HelvNeue Bold for IBM"/>
                <a:cs typeface="HelvNeue Bold for IBM"/>
              </a:rPr>
              <a:t>o</a:t>
            </a:r>
            <a:r>
              <a:rPr sz="1000" b="1" dirty="0">
                <a:latin typeface="HelvNeue Bold for IBM"/>
                <a:cs typeface="HelvNeue Bold for IBM"/>
              </a:rPr>
              <a:t>f c</a:t>
            </a:r>
            <a:r>
              <a:rPr sz="1000" b="1" spc="10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p</a:t>
            </a:r>
            <a:r>
              <a:rPr sz="1000" b="1" spc="5" dirty="0">
                <a:latin typeface="HelvNeue Bold for IBM"/>
                <a:cs typeface="HelvNeue Bold for IBM"/>
              </a:rPr>
              <a:t>a</a:t>
            </a:r>
            <a:r>
              <a:rPr sz="1000" b="1" dirty="0">
                <a:latin typeface="HelvNeue Bold for IBM"/>
                <a:cs typeface="HelvNeue Bold for IBM"/>
              </a:rPr>
              <a:t>bilities.</a:t>
            </a:r>
            <a:endParaRPr sz="1000">
              <a:latin typeface="HelvNeue Bold for IBM"/>
              <a:cs typeface="HelvNeue Bold for IB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09419" y="7164451"/>
            <a:ext cx="818832" cy="60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5144" y="7443761"/>
            <a:ext cx="246594" cy="246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4315" y="7657642"/>
            <a:ext cx="139445" cy="1147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03995" y="7580579"/>
            <a:ext cx="155775" cy="191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084" y="6553034"/>
            <a:ext cx="684936" cy="684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2030" y="6678917"/>
            <a:ext cx="433065" cy="433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205" y="6256159"/>
            <a:ext cx="1279334" cy="15162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00590" y="7131722"/>
            <a:ext cx="1280045" cy="6406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98281" y="7418984"/>
            <a:ext cx="684999" cy="3534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4262" y="7544892"/>
            <a:ext cx="433057" cy="2275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938323"/>
            <a:ext cx="660933" cy="83407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7229106"/>
            <a:ext cx="363808" cy="543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7355065"/>
            <a:ext cx="237929" cy="41733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9038" y="7581531"/>
            <a:ext cx="48536" cy="1908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4500" y="1445275"/>
            <a:ext cx="208661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4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P</a:t>
            </a:r>
            <a:r>
              <a:rPr sz="1900" spc="1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a</a:t>
            </a:r>
            <a:r>
              <a:rPr sz="1900" spc="114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t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e</a:t>
            </a:r>
            <a:r>
              <a:rPr sz="1900" spc="45" dirty="0">
                <a:solidFill>
                  <a:srgbClr val="AC0075"/>
                </a:solidFill>
                <a:latin typeface="HelvNeue Roman for IBM"/>
                <a:cs typeface="HelvNeue Roman for IBM"/>
              </a:rPr>
              <a:t>r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i</a:t>
            </a:r>
            <a:r>
              <a:rPr sz="1900" spc="-1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n</a:t>
            </a:r>
            <a:r>
              <a:rPr sz="1900" dirty="0">
                <a:solidFill>
                  <a:srgbClr val="AC0075"/>
                </a:solidFill>
                <a:latin typeface="HelvNeue Roman for IBM"/>
                <a:cs typeface="HelvNeue Roman for IBM"/>
              </a:rPr>
              <a:t>g with IBM</a:t>
            </a:r>
            <a:endParaRPr sz="1900">
              <a:latin typeface="HelvNeue Roman for IBM"/>
              <a:cs typeface="HelvNeue Roman for IB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86800" y="3456432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6800" y="868680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29784" y="3529986"/>
            <a:ext cx="1059815" cy="1316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 marR="47625" algn="ctr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F</a:t>
            </a:r>
            <a:r>
              <a:rPr sz="1200" spc="-5" dirty="0">
                <a:latin typeface="HelvNeue Medium for IBM"/>
                <a:cs typeface="HelvNeue Medium for IBM"/>
              </a:rPr>
              <a:t>in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ci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er ag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30" dirty="0">
                <a:latin typeface="HelvNeue Medium for IBM"/>
                <a:cs typeface="HelvNeue Medium for IBM"/>
              </a:rPr>
              <a:t>n</a:t>
            </a:r>
            <a:r>
              <a:rPr sz="1200" spc="-5" dirty="0">
                <a:latin typeface="HelvNeue Medium for IBM"/>
                <a:cs typeface="HelvNeue Medium for IBM"/>
              </a:rPr>
              <a:t>ts </a:t>
            </a:r>
            <a:r>
              <a:rPr sz="1200" spc="-3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or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MS</a:t>
            </a:r>
            <a:r>
              <a:rPr sz="1200" spc="-20" dirty="0">
                <a:latin typeface="HelvNeue Medium for IBM"/>
                <a:cs typeface="HelvNeue Medium for IBM"/>
              </a:rPr>
              <a:t>P</a:t>
            </a:r>
            <a:r>
              <a:rPr sz="1200" spc="-10" dirty="0">
                <a:latin typeface="HelvNeue Medium for IBM"/>
                <a:cs typeface="HelvNeue Medium for IBM"/>
              </a:rPr>
              <a:t>s</a:t>
            </a:r>
            <a:endParaRPr sz="1200">
              <a:latin typeface="HelvNeue Medium for IBM"/>
              <a:cs typeface="HelvNeue Medium for IBM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88208" y="1125114"/>
            <a:ext cx="74295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</a:pPr>
            <a:r>
              <a:rPr sz="1200" spc="-30" dirty="0">
                <a:latin typeface="HelvNeue Medium for IBM"/>
                <a:cs typeface="HelvNeue Medium for IBM"/>
              </a:rPr>
              <a:t>P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t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25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i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g</a:t>
            </a:r>
            <a:r>
              <a:rPr sz="1200" spc="-5" dirty="0">
                <a:latin typeface="HelvNeue Medium for IBM"/>
                <a:cs typeface="HelvNeue Medium for IBM"/>
              </a:rPr>
              <a:t> with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86800" y="1728216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964590" y="1893210"/>
            <a:ext cx="78994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MSP/</a:t>
            </a:r>
            <a:r>
              <a:rPr sz="1200" spc="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SP</a:t>
            </a:r>
            <a:endParaRPr sz="1200">
              <a:latin typeface="HelvNeue Medium for IBM"/>
              <a:cs typeface="HelvNeue Medium for IBM"/>
            </a:endParaRPr>
          </a:p>
          <a:p>
            <a:pPr marL="12700" marR="5080" indent="106045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25" dirty="0">
                <a:latin typeface="HelvNeue Medium for IBM"/>
                <a:cs typeface="HelvNeue Medium for IBM"/>
              </a:rPr>
              <a:t>F</a:t>
            </a:r>
            <a:r>
              <a:rPr sz="1200" spc="-10" dirty="0">
                <a:latin typeface="HelvNeue Medium for IBM"/>
                <a:cs typeface="HelvNeue Medium for IBM"/>
              </a:rPr>
              <a:t>r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20" dirty="0">
                <a:latin typeface="HelvNeue Medium for IBM"/>
                <a:cs typeface="HelvNeue Medium for IBM"/>
              </a:rPr>
              <a:t>m</a:t>
            </a:r>
            <a:r>
              <a:rPr sz="1200" spc="-35" dirty="0">
                <a:latin typeface="HelvNeue Medium for IBM"/>
                <a:cs typeface="HelvNeue Medium for IBM"/>
              </a:rPr>
              <a:t>e</a:t>
            </a:r>
            <a:r>
              <a:rPr sz="1200" spc="-40" dirty="0">
                <a:latin typeface="HelvNeue Medium for IBM"/>
                <a:cs typeface="HelvNeue Medium for IBM"/>
              </a:rPr>
              <a:t>w</a:t>
            </a:r>
            <a:r>
              <a:rPr sz="1200" spc="-15" dirty="0">
                <a:latin typeface="HelvNeue Medium for IBM"/>
                <a:cs typeface="HelvNeue Medium for IBM"/>
              </a:rPr>
              <a:t>o</a:t>
            </a:r>
            <a:r>
              <a:rPr sz="1200" spc="20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k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686800" y="2587751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007291" y="2848759"/>
            <a:ext cx="7042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</a:pPr>
            <a:r>
              <a:rPr sz="120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olution</a:t>
            </a:r>
            <a:r>
              <a:rPr sz="1200" spc="-5" dirty="0">
                <a:latin typeface="HelvNeue Medium for IBM"/>
                <a:cs typeface="HelvNeue Medium for IBM"/>
              </a:rPr>
              <a:t> u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ca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686800" y="0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80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003445" y="169566"/>
            <a:ext cx="712470" cy="54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795" algn="just">
              <a:lnSpc>
                <a:spcPct val="100000"/>
              </a:lnSpc>
            </a:pPr>
            <a:r>
              <a:rPr sz="1200" spc="5" dirty="0">
                <a:latin typeface="HelvNeue Medium for IBM"/>
                <a:cs typeface="HelvNeue Medium for IBM"/>
              </a:rPr>
              <a:t>A</a:t>
            </a:r>
            <a:r>
              <a:rPr sz="1200" spc="-5" dirty="0">
                <a:latin typeface="HelvNeue Medium for IBM"/>
                <a:cs typeface="HelvNeue Medium for IBM"/>
              </a:rPr>
              <a:t>b</a:t>
            </a:r>
            <a:r>
              <a:rPr sz="1200" spc="-10" dirty="0">
                <a:latin typeface="HelvNeue Medium for IBM"/>
                <a:cs typeface="HelvNeue Medium for IBM"/>
              </a:rPr>
              <a:t>out</a:t>
            </a:r>
            <a:r>
              <a:rPr sz="1200" spc="-5" dirty="0">
                <a:latin typeface="HelvNeue Medium for IBM"/>
                <a:cs typeface="HelvNeue Medium for IBM"/>
              </a:rPr>
              <a:t> t</a:t>
            </a:r>
            <a:r>
              <a:rPr sz="1200" spc="-15" dirty="0">
                <a:latin typeface="HelvNeue Medium for IBM"/>
                <a:cs typeface="HelvNeue Medium for IBM"/>
              </a:rPr>
              <a:t>h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 h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bo</a:t>
            </a:r>
            <a:r>
              <a:rPr sz="1200" spc="-10" dirty="0">
                <a:latin typeface="HelvNeue Medium for IBM"/>
                <a:cs typeface="HelvNeue Medium for IBM"/>
              </a:rPr>
              <a:t>ok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-15" dirty="0">
                <a:latin typeface="HelvNeue Medium for IBM"/>
                <a:cs typeface="HelvNeue Medium for IBM"/>
              </a:rPr>
              <a:t>n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10" dirty="0">
                <a:latin typeface="HelvNeue Medium for IBM"/>
                <a:cs typeface="HelvNeue Medium for IBM"/>
              </a:rPr>
              <a:t>IBM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686800" y="4315967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80"/>
                </a:moveTo>
                <a:lnTo>
                  <a:pt x="0" y="868680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80"/>
                </a:lnTo>
                <a:close/>
              </a:path>
            </a:pathLst>
          </a:custGeom>
          <a:solidFill>
            <a:srgbClr val="AC00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7816" y="6044184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90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DB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985673" y="6392058"/>
            <a:ext cx="7499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5" dirty="0">
                <a:latin typeface="HelvNeue Medium for IBM"/>
                <a:cs typeface="HelvNeue Medium for IBM"/>
              </a:rPr>
              <a:t>R</a:t>
            </a:r>
            <a:r>
              <a:rPr sz="1200" spc="-10" dirty="0">
                <a:latin typeface="HelvNeue Medium for IBM"/>
                <a:cs typeface="HelvNeue Medium for IBM"/>
              </a:rPr>
              <a:t>e</a:t>
            </a:r>
            <a:r>
              <a:rPr sz="1200" spc="-20" dirty="0">
                <a:latin typeface="HelvNeue Medium for IBM"/>
                <a:cs typeface="HelvNeue Medium for IBM"/>
              </a:rPr>
              <a:t>s</a:t>
            </a:r>
            <a:r>
              <a:rPr sz="1200" spc="-10" dirty="0">
                <a:latin typeface="HelvNeue Medium for IBM"/>
                <a:cs typeface="HelvNeue Medium for IBM"/>
              </a:rPr>
              <a:t>ou</a:t>
            </a:r>
            <a:r>
              <a:rPr sz="1200" spc="-20" dirty="0">
                <a:latin typeface="HelvNeue Medium for IBM"/>
                <a:cs typeface="HelvNeue Medium for IBM"/>
              </a:rPr>
              <a:t>r</a:t>
            </a:r>
            <a:r>
              <a:rPr sz="1200" spc="-5" dirty="0">
                <a:latin typeface="HelvNeue Medium for IBM"/>
                <a:cs typeface="HelvNeue Medium for IBM"/>
              </a:rPr>
              <a:t>c</a:t>
            </a:r>
            <a:r>
              <a:rPr sz="1200" spc="-10" dirty="0">
                <a:latin typeface="HelvNeue Medium for IBM"/>
                <a:cs typeface="HelvNeue Medium for IBM"/>
              </a:rPr>
              <a:t>es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686800" y="6903084"/>
            <a:ext cx="1358265" cy="868680"/>
          </a:xfrm>
          <a:custGeom>
            <a:avLst/>
            <a:gdLst/>
            <a:ahLst/>
            <a:cxnLst/>
            <a:rect l="l" t="t" r="r" b="b"/>
            <a:pathLst>
              <a:path w="1358265" h="868679">
                <a:moveTo>
                  <a:pt x="1301305" y="868679"/>
                </a:moveTo>
                <a:lnTo>
                  <a:pt x="0" y="868679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49"/>
                </a:lnTo>
                <a:lnTo>
                  <a:pt x="1357875" y="820061"/>
                </a:lnTo>
                <a:lnTo>
                  <a:pt x="1349639" y="862602"/>
                </a:lnTo>
                <a:lnTo>
                  <a:pt x="1301305" y="868679"/>
                </a:lnTo>
                <a:close/>
              </a:path>
            </a:pathLst>
          </a:custGeom>
          <a:solidFill>
            <a:srgbClr val="E632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26143" y="7213794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122821" y="0"/>
                </a:moveTo>
                <a:lnTo>
                  <a:pt x="0" y="122821"/>
                </a:lnTo>
                <a:lnTo>
                  <a:pt x="122821" y="245643"/>
                </a:lnTo>
                <a:lnTo>
                  <a:pt x="122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76498" y="7212270"/>
            <a:ext cx="123189" cy="245745"/>
          </a:xfrm>
          <a:custGeom>
            <a:avLst/>
            <a:gdLst/>
            <a:ahLst/>
            <a:cxnLst/>
            <a:rect l="l" t="t" r="r" b="b"/>
            <a:pathLst>
              <a:path w="123190" h="245745">
                <a:moveTo>
                  <a:pt x="0" y="0"/>
                </a:moveTo>
                <a:lnTo>
                  <a:pt x="0" y="245643"/>
                </a:lnTo>
                <a:lnTo>
                  <a:pt x="122821" y="1228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86800" y="5184647"/>
            <a:ext cx="1358265" cy="859790"/>
          </a:xfrm>
          <a:custGeom>
            <a:avLst/>
            <a:gdLst/>
            <a:ahLst/>
            <a:cxnLst/>
            <a:rect l="l" t="t" r="r" b="b"/>
            <a:pathLst>
              <a:path w="1358265" h="859789">
                <a:moveTo>
                  <a:pt x="1301305" y="859536"/>
                </a:moveTo>
                <a:lnTo>
                  <a:pt x="0" y="859536"/>
                </a:lnTo>
                <a:lnTo>
                  <a:pt x="0" y="0"/>
                </a:lnTo>
                <a:lnTo>
                  <a:pt x="1309751" y="8"/>
                </a:lnTo>
                <a:lnTo>
                  <a:pt x="1351867" y="8328"/>
                </a:lnTo>
                <a:lnTo>
                  <a:pt x="1357884" y="57150"/>
                </a:lnTo>
                <a:lnTo>
                  <a:pt x="1357875" y="810917"/>
                </a:lnTo>
                <a:lnTo>
                  <a:pt x="1349639" y="853458"/>
                </a:lnTo>
                <a:lnTo>
                  <a:pt x="1301305" y="859536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973642" y="5441082"/>
            <a:ext cx="7721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</a:pPr>
            <a:r>
              <a:rPr sz="1200" spc="-10" dirty="0">
                <a:latin typeface="HelvNeue Medium for IBM"/>
                <a:cs typeface="HelvNeue Medium for IBM"/>
              </a:rPr>
              <a:t>H</a:t>
            </a:r>
            <a:r>
              <a:rPr sz="1200" spc="-35" dirty="0">
                <a:latin typeface="HelvNeue Medium for IBM"/>
                <a:cs typeface="HelvNeue Medium for IBM"/>
              </a:rPr>
              <a:t>o</a:t>
            </a:r>
            <a:r>
              <a:rPr sz="1200" spc="-10" dirty="0">
                <a:latin typeface="HelvNeue Medium for IBM"/>
                <a:cs typeface="HelvNeue Medium for IBM"/>
              </a:rPr>
              <a:t>w</a:t>
            </a:r>
            <a:r>
              <a:rPr sz="1200" spc="-5" dirty="0">
                <a:latin typeface="HelvNeue Medium for IBM"/>
                <a:cs typeface="HelvNeue Medium for IBM"/>
              </a:rPr>
              <a:t> 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10" dirty="0">
                <a:latin typeface="HelvNeue Medium for IBM"/>
                <a:cs typeface="HelvNeue Medium for IBM"/>
              </a:rPr>
              <a:t>o</a:t>
            </a:r>
            <a:r>
              <a:rPr sz="1200" spc="-5" dirty="0">
                <a:latin typeface="HelvNeue Medium for IBM"/>
                <a:cs typeface="HelvNeue Medium for IBM"/>
              </a:rPr>
              <a:t> g</a:t>
            </a:r>
            <a:r>
              <a:rPr sz="1200" spc="-25" dirty="0">
                <a:latin typeface="HelvNeue Medium for IBM"/>
                <a:cs typeface="HelvNeue Medium for IBM"/>
              </a:rPr>
              <a:t>e</a:t>
            </a:r>
            <a:r>
              <a:rPr sz="1200" spc="-5" dirty="0">
                <a:latin typeface="HelvNeue Medium for IBM"/>
                <a:cs typeface="HelvNeue Medium for IBM"/>
              </a:rPr>
              <a:t>t </a:t>
            </a:r>
            <a:r>
              <a:rPr sz="1200" spc="-15" dirty="0">
                <a:latin typeface="HelvNeue Medium for IBM"/>
                <a:cs typeface="HelvNeue Medium for IBM"/>
              </a:rPr>
              <a:t>st</a:t>
            </a:r>
            <a:r>
              <a:rPr sz="1200" dirty="0">
                <a:latin typeface="HelvNeue Medium for IBM"/>
                <a:cs typeface="HelvNeue Medium for IBM"/>
              </a:rPr>
              <a:t>a</a:t>
            </a:r>
            <a:r>
              <a:rPr sz="1200" spc="60" dirty="0">
                <a:latin typeface="HelvNeue Medium for IBM"/>
                <a:cs typeface="HelvNeue Medium for IBM"/>
              </a:rPr>
              <a:t>r</a:t>
            </a:r>
            <a:r>
              <a:rPr sz="1200" spc="-35" dirty="0">
                <a:latin typeface="HelvNeue Medium for IBM"/>
                <a:cs typeface="HelvNeue Medium for IBM"/>
              </a:rPr>
              <a:t>t</a:t>
            </a:r>
            <a:r>
              <a:rPr sz="1200" spc="-5" dirty="0">
                <a:latin typeface="HelvNeue Medium for IBM"/>
                <a:cs typeface="HelvNeue Medium for IBM"/>
              </a:rPr>
              <a:t>e</a:t>
            </a:r>
            <a:r>
              <a:rPr sz="1200" spc="-10" dirty="0">
                <a:latin typeface="HelvNeue Medium for IBM"/>
                <a:cs typeface="HelvNeue Medium for IBM"/>
              </a:rPr>
              <a:t>d</a:t>
            </a:r>
            <a:endParaRPr sz="1200">
              <a:latin typeface="HelvNeue Medium for IBM"/>
              <a:cs typeface="HelvNeue Medium for IBM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>
                <a:latin typeface="HelvNeue Medium for IBM"/>
                <a:cs typeface="HelvNeue Medium for IBM"/>
              </a:rPr>
              <a:t>9</a:t>
            </a:fld>
            <a:endParaRPr spc="-10" dirty="0">
              <a:latin typeface="HelvNeue Medium for IBM"/>
              <a:cs typeface="HelvNeue Medium for IBM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7200" y="3594100"/>
          <a:ext cx="7829550" cy="2114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0"/>
                <a:gridCol w="2609850"/>
                <a:gridCol w="2609850"/>
              </a:tblGrid>
              <a:tr h="466344">
                <a:tc>
                  <a:txBody>
                    <a:bodyPr/>
                    <a:lstStyle/>
                    <a:p>
                      <a:pPr marL="5588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Build cloud in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f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ra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u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tu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4E5E6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M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nage 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 </a:t>
                      </a:r>
                      <a:r>
                        <a:rPr sz="1000" b="1" spc="-35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x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p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 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y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our cloud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4E5E6"/>
                    </a:solidFill>
                  </a:tcPr>
                </a:tc>
                <a:tc>
                  <a:txBody>
                    <a:bodyPr/>
                    <a:lstStyle/>
                    <a:p>
                      <a:pPr marL="484505" marR="483234" indent="30035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G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spc="-20" dirty="0">
                          <a:latin typeface="HelvNeue Bold for IBM"/>
                          <a:cs typeface="HelvNeue Bold for IBM"/>
                        </a:rPr>
                        <a:t>o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w 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 </a:t>
                      </a:r>
                      <a:r>
                        <a:rPr sz="1000" b="1" spc="-35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x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p</a:t>
                      </a:r>
                      <a:r>
                        <a:rPr sz="1000" b="1" spc="10" dirty="0">
                          <a:latin typeface="HelvNeue Bold for IBM"/>
                          <a:cs typeface="HelvNeue Bold for IBM"/>
                        </a:rPr>
                        <a:t>a</a:t>
                      </a:r>
                      <a:r>
                        <a:rPr sz="1000" b="1" spc="-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d Cloud </a:t>
                      </a:r>
                      <a:r>
                        <a:rPr sz="1000" b="1" spc="15" dirty="0">
                          <a:latin typeface="HelvNeue Bold for IBM"/>
                          <a:cs typeface="HelvNeue Bold for IBM"/>
                        </a:rPr>
                        <a:t>S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55" dirty="0">
                          <a:latin typeface="HelvNeue Bold for IBM"/>
                          <a:cs typeface="HelvNeue Bold for IBM"/>
                        </a:rPr>
                        <a:t>r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vi</a:t>
                      </a:r>
                      <a:r>
                        <a:rPr sz="1000" b="1" spc="5" dirty="0">
                          <a:latin typeface="HelvNeue Bold for IBM"/>
                          <a:cs typeface="HelvNeue Bold for IBM"/>
                        </a:rPr>
                        <a:t>c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 D</a:t>
                      </a:r>
                      <a:r>
                        <a:rPr sz="1000" b="1" spc="-25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30" dirty="0">
                          <a:latin typeface="HelvNeue Bold for IBM"/>
                          <a:cs typeface="HelvNeue Bold for IBM"/>
                        </a:rPr>
                        <a:t>v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elop</a:t>
                      </a:r>
                      <a:r>
                        <a:rPr sz="1000" b="1" spc="-10" dirty="0">
                          <a:latin typeface="HelvNeue Bold for IBM"/>
                          <a:cs typeface="HelvNeue Bold for IBM"/>
                        </a:rPr>
                        <a:t>m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e</a:t>
                      </a:r>
                      <a:r>
                        <a:rPr sz="1000" b="1" spc="-15" dirty="0">
                          <a:latin typeface="HelvNeue Bold for IBM"/>
                          <a:cs typeface="HelvNeue Bold for IBM"/>
                        </a:rPr>
                        <a:t>n</a:t>
                      </a:r>
                      <a:r>
                        <a:rPr sz="1000" b="1" dirty="0">
                          <a:latin typeface="HelvNeue Bold for IBM"/>
                          <a:cs typeface="HelvNeue Bold for IBM"/>
                        </a:rPr>
                        <a:t>t</a:t>
                      </a:r>
                      <a:endParaRPr sz="1000">
                        <a:latin typeface="HelvNeue Bold for IBM"/>
                        <a:cs typeface="HelvNeue Bold for IBM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4E5E6"/>
                    </a:solidFill>
                  </a:tcPr>
                </a:tc>
              </a:tr>
              <a:tr h="1648242">
                <a:tc>
                  <a:txBody>
                    <a:bodyPr/>
                    <a:lstStyle/>
                    <a:p>
                      <a:pPr marL="285750" marR="306070" indent="-114300">
                        <a:lnSpc>
                          <a:spcPct val="1053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85750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Cloud-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eady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sy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ems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(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ers,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ag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, i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eg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ra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sy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ems)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5750" marR="532130" indent="-114300">
                        <a:lnSpc>
                          <a:spcPct val="1052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85750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Hyb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cloud: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35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xpe</a:t>
                      </a:r>
                      <a:r>
                        <a:rPr sz="950" b="0" spc="5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,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timi</a:t>
                      </a:r>
                      <a:r>
                        <a:rPr sz="950" b="0" spc="-30" dirty="0">
                          <a:latin typeface="HelvNeue Light for IBM"/>
                          <a:cs typeface="HelvNeue Light for IBM"/>
                        </a:rPr>
                        <a:t>z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ed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pplic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pl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m,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eg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tion, 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5750" indent="-114300">
                        <a:lnSpc>
                          <a:spcPct val="100000"/>
                        </a:lnSpc>
                        <a:spcBef>
                          <a:spcPts val="60"/>
                        </a:spcBef>
                        <a:buSzPct val="84210"/>
                        <a:buFont typeface="HelvNeue Bold for IBM"/>
                        <a:buChar char="•"/>
                        <a:tabLst>
                          <a:tab pos="285750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(IBM</a:t>
                      </a:r>
                      <a:r>
                        <a:rPr sz="825" b="0" baseline="30303" dirty="0">
                          <a:latin typeface="HelvNeue Light for IBM"/>
                          <a:cs typeface="HelvNeue Light for IBM"/>
                        </a:rPr>
                        <a:t>® </a:t>
                      </a:r>
                      <a:r>
                        <a:rPr sz="825" b="0" spc="-60" baseline="30303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f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25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ay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</a:t>
                      </a:r>
                      <a:r>
                        <a:rPr sz="825" b="0" baseline="30303" dirty="0">
                          <a:latin typeface="HelvNeue Light for IBM"/>
                          <a:cs typeface="HelvNeue Light for IBM"/>
                        </a:rPr>
                        <a:t>®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)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5750" marR="188595" indent="-114300">
                        <a:lnSpc>
                          <a:spcPct val="1053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85750" algn="l"/>
                        </a:tabLst>
                      </a:pP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Da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er/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design,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build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o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timiz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R w="6350">
                      <a:solidFill>
                        <a:srgbClr val="EAEBE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2575" indent="-114300">
                        <a:lnSpc>
                          <a:spcPct val="1000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Cloud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timiz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2575" indent="-114300">
                        <a:lnSpc>
                          <a:spcPct val="100000"/>
                        </a:lnSpc>
                        <a:spcBef>
                          <a:spcPts val="60"/>
                        </a:spcBef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dpoi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2575" marR="838200" indent="-114300">
                        <a:lnSpc>
                          <a:spcPct val="1053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Secu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8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,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ide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 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2575" indent="-114300">
                        <a:lnSpc>
                          <a:spcPct val="100000"/>
                        </a:lnSpc>
                        <a:spcBef>
                          <a:spcPts val="60"/>
                        </a:spcBef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spc="-50" dirty="0">
                          <a:latin typeface="HelvNeue Light for IBM"/>
                          <a:cs typeface="HelvNeue Light for IBM"/>
                        </a:rPr>
                        <a:t>W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load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ection,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th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oni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g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2575" marR="577215" indent="-114300">
                        <a:lnSpc>
                          <a:spcPct val="1053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esilie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cy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(vi</a:t>
                      </a:r>
                      <a:r>
                        <a:rPr sz="950" b="0" spc="5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tu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spc="-80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, bac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k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up/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-3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e)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EAEBEC"/>
                      </a:solidFill>
                      <a:prstDash val="solid"/>
                    </a:lnL>
                    <a:lnR w="6350">
                      <a:solidFill>
                        <a:srgbClr val="EAEBE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2575" indent="-114300">
                        <a:lnSpc>
                          <a:spcPct val="1000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spc="-30" dirty="0">
                          <a:latin typeface="HelvNeue Light for IBM"/>
                          <a:cs typeface="HelvNeue Light for IBM"/>
                        </a:rPr>
                        <a:t>P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(IBM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Bluemi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x</a:t>
                      </a:r>
                      <a:r>
                        <a:rPr sz="825" b="0" baseline="30303" dirty="0">
                          <a:latin typeface="HelvNeue Light for IBM"/>
                          <a:cs typeface="HelvNeue Light for IBM"/>
                        </a:rPr>
                        <a:t>™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)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2575" indent="-114300">
                        <a:lnSpc>
                          <a:spcPct val="100000"/>
                        </a:lnSpc>
                        <a:spcBef>
                          <a:spcPts val="60"/>
                        </a:spcBef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(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O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er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100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S</a:t>
                      </a:r>
                      <a:r>
                        <a:rPr sz="950" b="0" spc="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aS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olutions)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2575" indent="-114300">
                        <a:lnSpc>
                          <a:spcPct val="100000"/>
                        </a:lnSpc>
                        <a:spcBef>
                          <a:spcPts val="60"/>
                        </a:spcBef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IBM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Big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Da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&amp;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50" b="0" spc="45" dirty="0">
                          <a:latin typeface="HelvNeue Light for IBM"/>
                          <a:cs typeface="HelvNeue Light for IBM"/>
                        </a:rPr>
                        <a:t>y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tics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2575" marR="441959" indent="-114300">
                        <a:lnSpc>
                          <a:spcPct val="105300"/>
                        </a:lnSpc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Mobile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pplic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25" dirty="0">
                          <a:latin typeface="HelvNeue Light for IBM"/>
                          <a:cs typeface="HelvNeue Light for IBM"/>
                        </a:rPr>
                        <a:t>v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elop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d d</a:t>
                      </a: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vi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nage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m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-1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2575" indent="-114300">
                        <a:lnSpc>
                          <a:spcPct val="100000"/>
                        </a:lnSpc>
                        <a:spcBef>
                          <a:spcPts val="60"/>
                        </a:spcBef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Soci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l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oll</a:t>
                      </a:r>
                      <a:r>
                        <a:rPr sz="950" b="0" spc="5" dirty="0">
                          <a:latin typeface="HelvNeue Light for IBM"/>
                          <a:cs typeface="HelvNeue Light for IBM"/>
                        </a:rPr>
                        <a:t>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bo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ra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tion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2575" indent="-114300">
                        <a:lnSpc>
                          <a:spcPct val="100000"/>
                        </a:lnSpc>
                        <a:spcBef>
                          <a:spcPts val="60"/>
                        </a:spcBef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Secu</a:t>
                      </a:r>
                      <a:r>
                        <a:rPr sz="950" b="0" spc="15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i</a:t>
                      </a:r>
                      <a:r>
                        <a:rPr sz="950" b="0" spc="20" dirty="0">
                          <a:latin typeface="HelvNeue Light for IBM"/>
                          <a:cs typeface="HelvNeue Light for IBM"/>
                        </a:rPr>
                        <a:t>t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y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  <a:p>
                      <a:pPr marL="282575" indent="-114300">
                        <a:lnSpc>
                          <a:spcPct val="100000"/>
                        </a:lnSpc>
                        <a:spcBef>
                          <a:spcPts val="60"/>
                        </a:spcBef>
                        <a:buSzPct val="84210"/>
                        <a:buFont typeface="HelvNeue Bold for IBM"/>
                        <a:buChar char="•"/>
                        <a:tabLst>
                          <a:tab pos="282575" algn="l"/>
                        </a:tabLst>
                      </a:pPr>
                      <a:r>
                        <a:rPr sz="950" b="0" spc="-2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esilie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n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cy</a:t>
                      </a:r>
                      <a:r>
                        <a:rPr sz="950" b="0" spc="-5" dirty="0">
                          <a:latin typeface="HelvNeue Light for IBM"/>
                          <a:cs typeface="HelvNeue Light for IBM"/>
                        </a:rPr>
                        <a:t> s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</a:t>
                      </a:r>
                      <a:r>
                        <a:rPr sz="950" b="0" spc="50" dirty="0">
                          <a:latin typeface="HelvNeue Light for IBM"/>
                          <a:cs typeface="HelvNeue Light for IBM"/>
                        </a:rPr>
                        <a:t>r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vi</a:t>
                      </a:r>
                      <a:r>
                        <a:rPr sz="950" b="0" spc="-10" dirty="0">
                          <a:latin typeface="HelvNeue Light for IBM"/>
                          <a:cs typeface="HelvNeue Light for IBM"/>
                        </a:rPr>
                        <a:t>c</a:t>
                      </a:r>
                      <a:r>
                        <a:rPr sz="950" b="0" dirty="0">
                          <a:latin typeface="HelvNeue Light for IBM"/>
                          <a:cs typeface="HelvNeue Light for IBM"/>
                        </a:rPr>
                        <a:t>es</a:t>
                      </a:r>
                      <a:endParaRPr sz="950">
                        <a:latin typeface="HelvNeue Light for IBM"/>
                        <a:cs typeface="HelvNeue Light for IBM"/>
                      </a:endParaRPr>
                    </a:p>
                  </a:txBody>
                  <a:tcPr marL="0" marR="0" marT="0" marB="0">
                    <a:lnL w="6350">
                      <a:solidFill>
                        <a:srgbClr val="EAEBEC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6043</Words>
  <Application>Microsoft Macintosh PowerPoint</Application>
  <PresentationFormat>Custom</PresentationFormat>
  <Paragraphs>1165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Calibri</vt:lpstr>
      <vt:lpstr>HelvNeue Bold for IBM</vt:lpstr>
      <vt:lpstr>HelvNeue Bold Italic for IBM</vt:lpstr>
      <vt:lpstr>HelvNeue Light for IBM</vt:lpstr>
      <vt:lpstr>HelvNeue Medium for IBM</vt:lpstr>
      <vt:lpstr>HelvNeue Roman for IBM</vt:lpstr>
      <vt:lpstr>Janson Text LT Pro</vt:lpstr>
      <vt:lpstr>Lubalin Book for IBM</vt:lpstr>
      <vt:lpstr>Lubalin Demi for IBM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managed and cloud</dc:title>
  <dc:creator>Maureen Daley</dc:creator>
  <cp:lastModifiedBy>Microsoft Office User</cp:lastModifiedBy>
  <cp:revision>1</cp:revision>
  <dcterms:created xsi:type="dcterms:W3CDTF">2015-05-15T16:45:33Z</dcterms:created>
  <dcterms:modified xsi:type="dcterms:W3CDTF">2016-03-30T17:45:51Z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2015-03-26T00:00:00Z</vt:filetime>
  </property>
  <property fmtid="{D5CDD505-2E9C-101B-9397-08002B2CF9AE}" pid="3" name="LastSaved">
    <vt:filetime>2015-05-15T00:00:00Z</vt:filetime>
  </property>
</Properties>
</file>