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FE47-B016-1679-5350-5E7DC51CC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F05DD-0A5D-DF74-E743-B5F25567D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E4D9E-03D4-D149-37F2-A736DDB6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2A8-D4FF-4CFA-BA82-57DB37EF0ED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4944E-DEDC-C457-8307-99B6E19C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E5C13-BE88-757B-428C-201B6B80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CFA1-3067-4C2A-B2BF-07B7C242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AED0-D5C1-57C8-6B02-BAEDDB23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883DB-9D2B-478F-97B0-A7DEFBBE3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6B87B-821A-BCA5-4101-F16A6C1E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2A8-D4FF-4CFA-BA82-57DB37EF0ED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3B688-4F3D-8323-A535-30334165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D167-0651-9B7D-5E64-918C22C6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CFA1-3067-4C2A-B2BF-07B7C242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8925B-AC95-A7BC-26ED-AD3D8BDC4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A611F-8C54-7C92-F98D-4DCAEDB20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1929C-6DA5-752A-6755-825B8887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2A8-D4FF-4CFA-BA82-57DB37EF0ED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D04C3-C647-E13B-1FB3-B4F7BBEF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5F3D9-ED4B-D32D-D016-43D0BA50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CFA1-3067-4C2A-B2BF-07B7C242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9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4CA6-35B9-9B62-696E-552E1EBE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C949-2E21-09EE-5CA1-55698CA57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3F97F-2F08-7543-4174-269891A3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2A8-D4FF-4CFA-BA82-57DB37EF0ED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6404-E547-1D59-AF67-9D3A8F22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683-92E5-4E41-E3F0-6242A554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CFA1-3067-4C2A-B2BF-07B7C242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2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85C9-8DF3-31F4-5879-9C34C0AD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AD1D7-AB31-A837-54B6-FC764D639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3C4FE-57FF-A5E5-2F0E-984C9D23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2A8-D4FF-4CFA-BA82-57DB37EF0ED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3AC6-E3F5-BD98-80ED-957B0AC6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A1969-B971-BC05-FF85-1DEF9250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CFA1-3067-4C2A-B2BF-07B7C242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8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4D66-6878-3E34-9975-92DD8F1B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8594F-1C5C-F005-C884-7562D399F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6151B-C8E4-B480-7383-7DCE6B85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5E66A-BB96-F566-BFDB-1075A0D5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2A8-D4FF-4CFA-BA82-57DB37EF0ED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C11EF-8B24-9AD8-8310-D868D9D6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AA09C-AA66-34BA-D3EA-FE5645C8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CFA1-3067-4C2A-B2BF-07B7C242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5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9983-72D1-32C2-5EA1-6A36BC33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EC06-5296-9C94-9574-58E8750A0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8DB7C-FA85-4C7A-B82D-B0C6FE33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AA38-AE9F-3F59-5079-99D8B0262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55B6C-4062-075C-0FDE-E9B2ED23A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90404-477E-2E63-9E4D-E344E44D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2A8-D4FF-4CFA-BA82-57DB37EF0ED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ACEEA-68B4-4C75-6F70-B2C39C40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2E915-4F88-29F3-D2C0-B727996C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CFA1-3067-4C2A-B2BF-07B7C242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7530-D430-C538-10B7-69CC1A60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6594A-FB29-84F5-EB6E-2498316C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2A8-D4FF-4CFA-BA82-57DB37EF0ED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3D787-1872-453C-7AF0-1726454D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38E8-B81F-72A2-5FE7-DA221E2B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CFA1-3067-4C2A-B2BF-07B7C242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8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58166-1059-4AFC-E2BF-1B7AD293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2A8-D4FF-4CFA-BA82-57DB37EF0ED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35B56-7802-9C10-15EA-AAB7FEC6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B5E6E-7E38-BA06-8012-29EB4B16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CFA1-3067-4C2A-B2BF-07B7C242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4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2305-BDF7-8DAD-C357-61FB54EC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5823-1222-A19C-295F-4A34E3613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A04C1-24A2-297A-F814-619FB96F6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2100A-BBFA-30C9-8AE5-E93909E0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2A8-D4FF-4CFA-BA82-57DB37EF0ED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3D1FF-9F6A-2C80-8EC1-B41145E5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A9A70-87FC-7BAA-ACB5-5F61DABD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CFA1-3067-4C2A-B2BF-07B7C242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5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1578-51B8-A296-D767-586AA9BF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EFAB0-FA21-0062-6769-7F71F3DE3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0F19D-7AD9-3D64-2511-24DFE9412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67758-FA1D-84A5-8FD3-07F859C9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2A8-D4FF-4CFA-BA82-57DB37EF0ED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0E073-98F2-92D0-5899-309C5D8A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1A6EB-7979-2747-6F55-66BFA050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CFA1-3067-4C2A-B2BF-07B7C242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55A0B-751D-0532-450C-66904EFD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FC809-EAC6-4A87-5E8B-F874FF68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45CD-BF90-6ABB-B200-8972C6A2D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F2A8-D4FF-4CFA-BA82-57DB37EF0ED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A2C89-1502-4499-9DF5-926BDCACD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8371E-82C0-94FB-E7D2-EC94F6C41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4CFA1-3067-4C2A-B2BF-07B7C242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1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8434-6F25-BCCC-C2B2-B5E3541CF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D2C7C-5601-B19F-540C-43EF27E9F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24904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Achintya Debnath</dc:creator>
  <cp:lastModifiedBy>Achintya Debnath</cp:lastModifiedBy>
  <cp:revision>1</cp:revision>
  <dcterms:created xsi:type="dcterms:W3CDTF">2022-12-19T14:18:14Z</dcterms:created>
  <dcterms:modified xsi:type="dcterms:W3CDTF">2022-12-19T14:18:22Z</dcterms:modified>
</cp:coreProperties>
</file>