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3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AEDA0-8860-4F8D-B286-5D082E330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783F-83A1-40EF-A5E8-BE8852A86D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6D2A6-63B4-49A4-863A-3A05B0ADF01E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534D87-05EE-4123-9302-9896C3AA5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0F9DD4-B574-4C0F-97EE-70C72EC19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D3B5-FF72-4098-9DF1-006DE5F94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BBFDE-5412-4468-A7A0-7801C1CD1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B4319-496C-41B3-9E09-AED73A4EFE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B44AC-85CC-47A0-AFAA-0B4975981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20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2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1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2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307-BEF7-422A-9D35-59EB09AE1163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759FC9-1BB6-44B3-840B-56CACBFF2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6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  <p:sldLayoutId id="2147485447" r:id="rId12"/>
    <p:sldLayoutId id="2147485448" r:id="rId13"/>
    <p:sldLayoutId id="2147485449" r:id="rId14"/>
    <p:sldLayoutId id="2147485450" r:id="rId15"/>
    <p:sldLayoutId id="21474854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F178-6658-4450-9522-4E734EB9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2925"/>
            <a:ext cx="9467850" cy="24288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Project name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     </a:t>
            </a:r>
            <a:r>
              <a:rPr lang="it-IT" sz="3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Ai based patient monitoring robot</a:t>
            </a:r>
            <a:br>
              <a:rPr lang="it-IT" sz="3000" b="1" i="0" dirty="0">
                <a:solidFill>
                  <a:schemeClr val="tx1"/>
                </a:solidFill>
                <a:effectLst/>
              </a:rPr>
            </a:b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1EC4-0098-4442-AEE9-59BD197E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904568"/>
            <a:ext cx="10225547" cy="711855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900" b="1" dirty="0"/>
              <a:t>                                            </a:t>
            </a:r>
          </a:p>
          <a:p>
            <a:pPr algn="l"/>
            <a:r>
              <a:rPr lang="en-US" sz="2900" b="1" dirty="0"/>
              <a:t>                                                        </a:t>
            </a:r>
          </a:p>
          <a:p>
            <a:pPr algn="l"/>
            <a:r>
              <a:rPr lang="en-US" sz="2900" b="1" dirty="0"/>
              <a:t>                                                            Project instructor sir: Mohammad </a:t>
            </a:r>
            <a:r>
              <a:rPr lang="en-US" sz="2900" b="1" dirty="0" err="1"/>
              <a:t>Ashrafuzzaman</a:t>
            </a:r>
            <a:r>
              <a:rPr lang="en-US" sz="2900" b="1" dirty="0"/>
              <a:t> Khan                   </a:t>
            </a:r>
          </a:p>
          <a:p>
            <a:pPr algn="l"/>
            <a:r>
              <a:rPr lang="en-US" sz="2900" b="1" dirty="0"/>
              <a:t>                                                                                                Students: Name: Debnath Banik</a:t>
            </a:r>
          </a:p>
          <a:p>
            <a:pPr algn="l"/>
            <a:r>
              <a:rPr lang="en-US" sz="2900" b="1" dirty="0"/>
              <a:t>                                                                                                                         Id:1410118643</a:t>
            </a:r>
          </a:p>
          <a:p>
            <a:r>
              <a:rPr lang="en-US" sz="3800" b="1" dirty="0"/>
              <a:t> </a:t>
            </a:r>
          </a:p>
          <a:p>
            <a:pPr algn="l"/>
            <a:r>
              <a:rPr lang="en-US" sz="2900" b="1" dirty="0"/>
              <a:t>                Idea: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to make a robot that may can do task like a helping assistant  of doctors </a:t>
            </a: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and nurse to provide more facilities in medical secto</a:t>
            </a:r>
            <a:r>
              <a:rPr lang="en-US" sz="38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  <a:p>
            <a:pPr algn="l"/>
            <a:endParaRPr lang="en-US" sz="33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900" b="1" dirty="0"/>
              <a:t>Basic functions of the bot may include:</a:t>
            </a:r>
          </a:p>
          <a:p>
            <a:pPr algn="l"/>
            <a:r>
              <a:rPr lang="en-US" sz="2500" b="1" dirty="0"/>
              <a:t>1.Monitor patient health with various sensors </a:t>
            </a:r>
          </a:p>
          <a:p>
            <a:pPr algn="l"/>
            <a:r>
              <a:rPr lang="en-US" sz="2500" b="1" dirty="0"/>
              <a:t>2.Creat a large history of patient</a:t>
            </a:r>
          </a:p>
          <a:p>
            <a:pPr algn="l"/>
            <a:r>
              <a:rPr lang="en-US" sz="2500" b="1" dirty="0"/>
              <a:t>3.Do many work or give service to Patient as asked by patient(like bringing water , food </a:t>
            </a:r>
            <a:r>
              <a:rPr lang="en-US" sz="2500" b="1" dirty="0" err="1"/>
              <a:t>etc</a:t>
            </a:r>
            <a:r>
              <a:rPr lang="en-US" sz="2500" b="1" dirty="0"/>
              <a:t> )</a:t>
            </a:r>
          </a:p>
          <a:p>
            <a:pPr algn="l"/>
            <a:r>
              <a:rPr lang="en-US" sz="2500" b="1" dirty="0"/>
              <a:t>4.Inform or call doctor, nurse after health monitoring  </a:t>
            </a:r>
          </a:p>
          <a:p>
            <a:pPr algn="l"/>
            <a:r>
              <a:rPr lang="en-US" sz="2500" b="1" dirty="0"/>
              <a:t>4.Face recognition and enrollment new patient</a:t>
            </a:r>
          </a:p>
          <a:p>
            <a:pPr algn="l"/>
            <a:r>
              <a:rPr lang="en-US" sz="2500" b="1" dirty="0"/>
              <a:t>5.Conversate with patient, doctor and nurse </a:t>
            </a:r>
          </a:p>
          <a:p>
            <a:pPr algn="l"/>
            <a:r>
              <a:rPr lang="en-US" sz="2500" b="1" dirty="0"/>
              <a:t>6.Can go patient to patient  </a:t>
            </a:r>
          </a:p>
          <a:p>
            <a:pPr algn="l"/>
            <a:r>
              <a:rPr lang="en-US" sz="2500" b="1" dirty="0"/>
              <a:t>7.May Give service like intercom with video to conversate with doctor any time</a:t>
            </a:r>
          </a:p>
          <a:p>
            <a:pPr algn="l"/>
            <a:r>
              <a:rPr lang="en-US" dirty="0"/>
              <a:t>  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78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3195 L 0.00352 0.2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ECD-FFFF-4CDC-A116-662D0009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31096"/>
            <a:ext cx="7886700" cy="607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reasons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4C30-9E18-4456-A0A3-2639AD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2239930"/>
            <a:ext cx="7794782" cy="5179442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limited monitoring system in hospital specially in general wards</a:t>
            </a:r>
          </a:p>
          <a:p>
            <a:r>
              <a:rPr lang="en-US" sz="2000" b="1" dirty="0"/>
              <a:t>for frequent patient monitor service and a helping assistant for nurse, ward boys and duty doctors</a:t>
            </a:r>
          </a:p>
          <a:p>
            <a:r>
              <a:rPr lang="en-US" sz="2000" b="1" dirty="0"/>
              <a:t>Covid hospital patients  are isolated and facilities are very limited often seems to self assist during pandemic</a:t>
            </a:r>
          </a:p>
          <a:p>
            <a:r>
              <a:rPr lang="en-US" sz="2000" b="1" dirty="0"/>
              <a:t>I.C.U limitation</a:t>
            </a:r>
          </a:p>
          <a:p>
            <a:r>
              <a:rPr lang="en-US" sz="2000" b="1" dirty="0"/>
              <a:t>To make a easier Doctor to (patient or junior doctor or nurse) communication through video call </a:t>
            </a:r>
          </a:p>
          <a:p>
            <a:r>
              <a:rPr lang="en-US" sz="2000" b="1" dirty="0"/>
              <a:t>And to store patent health history or data in large for analyze  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2050" name="Picture 2" descr="Chatbots to save healthcare industry $3.6B in 2022">
            <a:extLst>
              <a:ext uri="{FF2B5EF4-FFF2-40B4-BE49-F238E27FC236}">
                <a16:creationId xmlns:a16="http://schemas.microsoft.com/office/drawing/2014/main" id="{E5017E69-C0A8-40F3-B6AA-93F2EA99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81" y="1844413"/>
            <a:ext cx="4182319" cy="501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6713 L 0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F681-5667-4358-A327-4FBD4FC7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Probable working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BFFE-7285-43C0-8DCF-A4F651CB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Mechanical body animate by solid works , </a:t>
            </a:r>
            <a:r>
              <a:rPr lang="en-US" sz="2400" dirty="0" err="1"/>
              <a:t>webots</a:t>
            </a:r>
            <a:r>
              <a:rPr lang="en-US" sz="2400" dirty="0"/>
              <a:t> or other software</a:t>
            </a:r>
          </a:p>
          <a:p>
            <a:r>
              <a:rPr lang="en-US" sz="2400" dirty="0"/>
              <a:t>Body build according to design</a:t>
            </a:r>
          </a:p>
          <a:p>
            <a:r>
              <a:rPr lang="en-US" sz="2400" dirty="0"/>
              <a:t>Electronic circuit simulate by proteus</a:t>
            </a:r>
          </a:p>
          <a:p>
            <a:r>
              <a:rPr lang="en-US" sz="2400" dirty="0"/>
              <a:t>Electronic part controlled by Arduino </a:t>
            </a:r>
          </a:p>
          <a:p>
            <a:r>
              <a:rPr lang="en-US" sz="2400" dirty="0"/>
              <a:t>For ai part (image prosses ,road prosses ,data store etc.) processed by raspberry pi</a:t>
            </a:r>
          </a:p>
        </p:txBody>
      </p:sp>
      <p:pic>
        <p:nvPicPr>
          <p:cNvPr id="1026" name="Picture 2" descr="Download Proteus Design Suite 8 Professional Demo - Ares, Isis - Xtronic">
            <a:extLst>
              <a:ext uri="{FF2B5EF4-FFF2-40B4-BE49-F238E27FC236}">
                <a16:creationId xmlns:a16="http://schemas.microsoft.com/office/drawing/2014/main" id="{2B670D90-A4DA-47FB-B049-1836F704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490" y="343914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cyberbotics/webots: Webots Robot Simulator">
            <a:extLst>
              <a:ext uri="{FF2B5EF4-FFF2-40B4-BE49-F238E27FC236}">
                <a16:creationId xmlns:a16="http://schemas.microsoft.com/office/drawing/2014/main" id="{ADFEBB52-D452-4448-83E5-8D7A7CE02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039364"/>
            <a:ext cx="2195208" cy="10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AGo++ robot running ROS2 in Webots - YouTube">
            <a:extLst>
              <a:ext uri="{FF2B5EF4-FFF2-40B4-BE49-F238E27FC236}">
                <a16:creationId xmlns:a16="http://schemas.microsoft.com/office/drawing/2014/main" id="{135BD013-16AD-49C3-85D2-582A025F0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16" y="3072903"/>
            <a:ext cx="2956094" cy="15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duino - Home | Facebook">
            <a:extLst>
              <a:ext uri="{FF2B5EF4-FFF2-40B4-BE49-F238E27FC236}">
                <a16:creationId xmlns:a16="http://schemas.microsoft.com/office/drawing/2014/main" id="{F0B51359-A3AE-45B8-9CF6-BC0D2626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15" y="4589164"/>
            <a:ext cx="1381991" cy="15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buntu 20.10 Brings Full Desktop and Micro Clouds to Raspberry Pi 4">
            <a:extLst>
              <a:ext uri="{FF2B5EF4-FFF2-40B4-BE49-F238E27FC236}">
                <a16:creationId xmlns:a16="http://schemas.microsoft.com/office/drawing/2014/main" id="{3437523A-3E54-4809-8B62-B1A5265D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06" y="4589164"/>
            <a:ext cx="1767423" cy="9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3.95833E-6 0.0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99CC-8B59-4748-A25C-7BCA8EF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7E01-C61C-4D45-B49D-6824967C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49076"/>
            <a:ext cx="8102520" cy="5193445"/>
          </a:xfrm>
        </p:spPr>
        <p:txBody>
          <a:bodyPr>
            <a:normAutofit/>
          </a:bodyPr>
          <a:lstStyle/>
          <a:p>
            <a:r>
              <a:rPr lang="en-US" sz="2400" dirty="0"/>
              <a:t>An ai based robot that may help in monitoring patient to more larger scale </a:t>
            </a:r>
          </a:p>
          <a:p>
            <a:r>
              <a:rPr lang="en-US" sz="2400" dirty="0"/>
              <a:t>Patient treatment may become more better and easier </a:t>
            </a:r>
          </a:p>
          <a:p>
            <a:r>
              <a:rPr lang="en-US" sz="2400" dirty="0"/>
              <a:t>May help the hospital system in such pandemic situation </a:t>
            </a:r>
          </a:p>
          <a:p>
            <a:r>
              <a:rPr lang="en-US" sz="2400" dirty="0"/>
              <a:t>Patient may get more facilities by this bot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</a:t>
            </a:r>
            <a:r>
              <a:rPr lang="en-US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 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HR Bangladesh Medical &amp;amp; Documentation">
            <a:extLst>
              <a:ext uri="{FF2B5EF4-FFF2-40B4-BE49-F238E27FC236}">
                <a16:creationId xmlns:a16="http://schemas.microsoft.com/office/drawing/2014/main" id="{0092F71F-6441-4ED6-8BA5-3FF3BE76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38" y="0"/>
            <a:ext cx="3339729" cy="222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15 L -2.91667E-6 0.1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335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Project name          Ai based patient monitoring robot </vt:lpstr>
      <vt:lpstr>The reasons </vt:lpstr>
      <vt:lpstr>Probable working Steps </vt:lpstr>
      <vt:lpstr>Possible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debnathbanik0@gmail.com</dc:creator>
  <cp:lastModifiedBy>debnathbanik0@gmail.com</cp:lastModifiedBy>
  <cp:revision>34</cp:revision>
  <dcterms:created xsi:type="dcterms:W3CDTF">2021-06-24T18:27:54Z</dcterms:created>
  <dcterms:modified xsi:type="dcterms:W3CDTF">2021-06-26T13:32:31Z</dcterms:modified>
</cp:coreProperties>
</file>