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93F-9F61-4D3E-9F46-7417F5C5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F16F-B8C0-47FA-96BB-F84AD0182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52BB-2AC0-4FDB-8422-EEFE4544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91124-E07E-4AA3-845B-36560A8E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6D71-048F-454B-B169-00FB6EED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2FA6-CD7F-4483-B17F-A29ADE63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CD231-9B76-47AE-8F16-73D83D56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EA5-8EF5-45BB-9CF2-FACE602D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A9DE-3FD7-482D-A596-7FA6DBEA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14C1-BAFF-44AB-8B33-47EC0BFE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EA691-D388-496B-8864-1C391FB92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37D0C-4C06-4577-807D-220B9DE53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F6B7-EF16-4F8F-A26B-0864CD74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6D45-A285-4B02-A4A6-8EBE03F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BE87E-65C5-4990-A50E-DE3E79C8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2D71-FC0F-43D7-B1BA-A4CAD14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4287-8C93-47DD-9777-687D5386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C827-D27B-4E9B-84CE-EE023701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F397-722A-4FFD-A94C-4D63270F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5CBB-DE50-497F-B794-5A5EBFED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3D31-AD32-403D-809A-DBBDB485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2F1C-1384-4CB3-8681-26EE0FFE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AC9F-51B4-44A5-A3C0-8C623EDF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6BB4-318C-4879-A5C8-B3B37358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66FA-473C-4FD6-8E60-D33A9237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7BFC-357D-4F66-BCBA-AF59B28E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C385-2803-456C-9544-539B6710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B6D1-B5FB-445F-947F-821587CF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89E31-6DA8-4140-8709-3D43D0B6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CDFF-FCCF-4079-8DE1-98D840D3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B19F6-8C31-4A4D-8F82-9C0EEBA8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7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BF18-47CF-4EAA-80E2-41507319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B1BF2-9E8F-4CAA-9C3B-2FDDEA554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12E76-258E-456B-8616-3EA0219F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61029-349C-46E5-B381-576483D22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5DD88-DEC8-4F7F-A6DF-5CAFAE71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E57A2-9BAD-468B-A8EA-C0940BB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0F626-A867-424D-9469-B6F221D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E9683-635D-412F-B83F-6CECBE4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EDD9-1998-4BD2-A96B-D463DC36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5A3C-A720-49DC-A9D2-EC2BD015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AF716-64D2-473A-BC21-96EEBF2C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0E59F-5000-4BD2-8750-C625D418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2544F-4B21-4D27-A604-64818833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E6F3A-434D-4C7B-BBDF-936C5C90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A3D5E-6372-435C-82D5-EE5C7F1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F7BA-06CF-48A3-8D4F-D28AB754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A80D-0D81-4D9D-B128-68194CFB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3C383-EEFD-46AB-8F35-491FD7D06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53C0-7D49-4A2E-9B96-8946857C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7AE6-BEA0-4623-A55F-A6F0653B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6FDB-B2B2-4982-B46D-69022A54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177E-7B13-4E51-81DD-0DE15093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0BE6B-CB89-4E29-A7DC-63D4D95D2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DD315-C3D1-4321-857E-8963C5605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CB78-5DCB-4164-AA3E-C7C6749B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F07A3-2A62-4B51-9BF0-24CDBB2D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7BAB-BA31-4AC3-9028-1B1037E6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22545-55C8-4EE1-9FD6-581F193B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5F72F-DDE7-46CF-847F-743760E7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9E9A-3EBB-45FB-97BD-F033F6C46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3724-8008-4522-B3C3-2431A2E3C81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AE4F5-ED19-4556-B160-B3FF23E2B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22C6-C347-40BF-8525-690213072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33F2B-AC66-407D-9E5F-D26ACA01E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F67128-4BE2-4395-AC32-5767A6EA8934}"/>
              </a:ext>
            </a:extLst>
          </p:cNvPr>
          <p:cNvSpPr/>
          <p:nvPr/>
        </p:nvSpPr>
        <p:spPr>
          <a:xfrm>
            <a:off x="0" y="0"/>
            <a:ext cx="12192000" cy="9067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9C734-2E11-4736-A15A-3B5156706B6C}"/>
              </a:ext>
            </a:extLst>
          </p:cNvPr>
          <p:cNvSpPr/>
          <p:nvPr/>
        </p:nvSpPr>
        <p:spPr>
          <a:xfrm>
            <a:off x="0" y="906780"/>
            <a:ext cx="12192000" cy="525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6B08F-D8F9-4FC1-B129-905FD24932DF}"/>
              </a:ext>
            </a:extLst>
          </p:cNvPr>
          <p:cNvSpPr/>
          <p:nvPr/>
        </p:nvSpPr>
        <p:spPr>
          <a:xfrm>
            <a:off x="0" y="6164580"/>
            <a:ext cx="12192000" cy="693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 your message…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14C965-CB80-418D-B603-1BA24A8171B5}"/>
              </a:ext>
            </a:extLst>
          </p:cNvPr>
          <p:cNvSpPr/>
          <p:nvPr/>
        </p:nvSpPr>
        <p:spPr>
          <a:xfrm>
            <a:off x="11094720" y="6297930"/>
            <a:ext cx="975360" cy="4267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11BD-1F29-44CA-8D40-DEAFA0E068A0}"/>
              </a:ext>
            </a:extLst>
          </p:cNvPr>
          <p:cNvSpPr txBox="1"/>
          <p:nvPr/>
        </p:nvSpPr>
        <p:spPr>
          <a:xfrm>
            <a:off x="243840" y="208955"/>
            <a:ext cx="185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KusalBot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B56A1-FAB1-4837-AE7C-573A2B9C6AB1}"/>
              </a:ext>
            </a:extLst>
          </p:cNvPr>
          <p:cNvSpPr txBox="1"/>
          <p:nvPr/>
        </p:nvSpPr>
        <p:spPr>
          <a:xfrm>
            <a:off x="5074920" y="268724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BFF7F-6797-4C67-A72A-584281A218F6}"/>
              </a:ext>
            </a:extLst>
          </p:cNvPr>
          <p:cNvSpPr txBox="1"/>
          <p:nvPr/>
        </p:nvSpPr>
        <p:spPr>
          <a:xfrm>
            <a:off x="6221730" y="280154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Audios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5017F-C1D6-427E-A40D-2C453C55C3CF}"/>
              </a:ext>
            </a:extLst>
          </p:cNvPr>
          <p:cNvSpPr txBox="1"/>
          <p:nvPr/>
        </p:nvSpPr>
        <p:spPr>
          <a:xfrm>
            <a:off x="7374255" y="280154"/>
            <a:ext cx="89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Videos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426FA-3EAE-495D-BAAF-6A8A178D9966}"/>
              </a:ext>
            </a:extLst>
          </p:cNvPr>
          <p:cNvSpPr txBox="1"/>
          <p:nvPr/>
        </p:nvSpPr>
        <p:spPr>
          <a:xfrm>
            <a:off x="209550" y="1080790"/>
            <a:ext cx="508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Chatbot: Hi! I am Kusal.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User: Hello</a:t>
            </a:r>
          </a:p>
        </p:txBody>
      </p:sp>
    </p:spTree>
    <p:extLst>
      <p:ext uri="{BB962C8B-B14F-4D97-AF65-F5344CB8AC3E}">
        <p14:creationId xmlns:p14="http://schemas.microsoft.com/office/powerpoint/2010/main" val="13490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Kusal Debnath</dc:creator>
  <cp:lastModifiedBy>Kusal Debnath</cp:lastModifiedBy>
  <cp:revision>3</cp:revision>
  <dcterms:created xsi:type="dcterms:W3CDTF">2023-12-19T17:12:05Z</dcterms:created>
  <dcterms:modified xsi:type="dcterms:W3CDTF">2023-12-20T03:34:21Z</dcterms:modified>
</cp:coreProperties>
</file>