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7C16-152F-4DD5-810C-CD447FA42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80FF1-C07B-425F-BAA9-A6373D359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B38F-F881-4F6C-AC66-A54587E8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F4D-E3F0-4D0B-9008-AF11CFA7934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FCD7-A43E-434C-98DB-2EFD1B5C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22237-A8CB-4D62-B96B-E3DD9A4E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D1F0-2152-4870-9F24-446DAF9D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6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C8F0-D6D7-4F7C-BA6B-62A34763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30441-9914-40F8-AA95-8EEEE1445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7BE5-347B-42AF-BBDB-1071E270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F4D-E3F0-4D0B-9008-AF11CFA7934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E02F-3DA9-415B-955E-1827FB10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6254-A63F-4551-BE42-722A764F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D1F0-2152-4870-9F24-446DAF9D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1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55205-44D5-46BA-A802-617FE6E31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EA085-43AA-48AA-A1D1-DCFB71937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ED1B-4250-4D5C-B7A3-2359A374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F4D-E3F0-4D0B-9008-AF11CFA7934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C96E6-2754-48EC-B433-47BFF27B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7F3DE-5BF1-411C-9826-B4521BF1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D1F0-2152-4870-9F24-446DAF9D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7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9BF6-A8E8-4CD7-B086-21FD7E12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4F36-E08A-4B6B-9198-A9B9BAE1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0E5BB-223F-4A34-9D62-7699AA85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F4D-E3F0-4D0B-9008-AF11CFA7934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4CA3-725B-4106-801E-6C522D57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17209-6F00-49A0-AE23-697D0E69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D1F0-2152-4870-9F24-446DAF9D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4DA-BF03-4910-9877-48405729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5201A-72B1-4133-9BF4-97D439D2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60189-4B89-4A21-A782-2050B79B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F4D-E3F0-4D0B-9008-AF11CFA7934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7211F-26BE-4808-9F88-419A67F5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2F28E-F515-4A73-8368-9993522B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D1F0-2152-4870-9F24-446DAF9D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2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0DBE-D19E-45E3-BE8C-F9764228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A8F1-F686-43D2-AAFE-0EE4859B0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B6BBE-4806-4800-9ABA-C9542FB3D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4A55C-5126-40CA-9C44-189DDBAA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F4D-E3F0-4D0B-9008-AF11CFA7934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2FA4A-F7CC-4149-8D3C-28758B10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67400-D152-402D-9C78-7848B7FE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D1F0-2152-4870-9F24-446DAF9D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0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1A6A-6DFC-41FC-9970-7432F295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E808F-4DD8-41FD-B053-D7A55F36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0CB75-9F12-49A0-AB86-D1FCC562B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B7085-FFEF-4807-9DB1-037666AA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2990B-9D02-4639-BB92-FD11713E2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93590-F8B6-4D29-8761-10F614EF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F4D-E3F0-4D0B-9008-AF11CFA7934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C62C0-652C-4707-92FB-96F32BBE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A600E-7F8D-4327-A2B7-C8FD956E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D1F0-2152-4870-9F24-446DAF9D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F613-32CC-47F8-805D-14ED1437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1109A-13D2-447A-AD6B-94C07701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F4D-E3F0-4D0B-9008-AF11CFA7934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AA518-6C76-475F-BAB6-11629D45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BADA9-6CEC-4F23-A00D-659AD110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D1F0-2152-4870-9F24-446DAF9D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A6FFE-08AF-43CA-B105-AE49FF3C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F4D-E3F0-4D0B-9008-AF11CFA7934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F33CA-2DE5-4DEC-8F38-B0012E05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4A39D-05C1-478B-A627-ABA99CFF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D1F0-2152-4870-9F24-446DAF9D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FC6C-CFE8-4D3B-8FD5-BDC41069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0168A-8EC8-44B6-80D5-12007147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E492A-4C54-4776-B1C5-B37513572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BB636-435D-43C7-905B-1144C9AC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F4D-E3F0-4D0B-9008-AF11CFA7934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AF8B0-41D7-4FAA-A487-9B2D4D70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4CFB-376C-4D9C-B3EF-0B2A24BD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D1F0-2152-4870-9F24-446DAF9D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12B0-58BD-42A6-A591-1B7AD42E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18BF0-E11D-46C4-BC52-C1C5940A9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118BB-E901-4DF5-9BC4-DB861F209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85538-7362-45B4-80BD-879FA803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F4D-E3F0-4D0B-9008-AF11CFA7934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CBB5A-F36A-45C8-BC8A-E988D889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EDCE8-A94F-4705-9356-A591D83A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D1F0-2152-4870-9F24-446DAF9D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6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BE2D2-9001-442B-A278-DF6A6505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6B50-8838-44CA-A0D3-3CB73A6B1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476B-A069-4848-95FC-F9A7AE7F1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BF4D-E3F0-4D0B-9008-AF11CFA7934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A110-7550-4556-9D94-208EEBE80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38436-F178-4C18-9D7E-EB69AF8D0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D1F0-2152-4870-9F24-446DAF9D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3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D9E5-431A-46B1-94C3-0238023C5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PlanMyRoute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C8CB6-870B-488B-B55C-A0A2AAFDD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2666-E150-4814-8DEF-54D151D0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CF68-031C-40F2-8A77-5EEF647D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Direction API</a:t>
            </a:r>
          </a:p>
          <a:p>
            <a:r>
              <a:rPr lang="en-US" dirty="0"/>
              <a:t>Distance Matrix API</a:t>
            </a:r>
          </a:p>
          <a:p>
            <a:r>
              <a:rPr lang="en-US" dirty="0"/>
              <a:t>Routes API</a:t>
            </a:r>
          </a:p>
        </p:txBody>
      </p:sp>
    </p:spTree>
    <p:extLst>
      <p:ext uri="{BB962C8B-B14F-4D97-AF65-F5344CB8AC3E}">
        <p14:creationId xmlns:p14="http://schemas.microsoft.com/office/powerpoint/2010/main" val="372364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PlanMyRoute</vt:lpstr>
      <vt:lpstr>Google Maps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PlanMyRoute</dc:title>
  <dc:creator>Kusal Debnath</dc:creator>
  <cp:lastModifiedBy>Kusal Debnath</cp:lastModifiedBy>
  <cp:revision>2</cp:revision>
  <dcterms:created xsi:type="dcterms:W3CDTF">2024-05-19T00:09:29Z</dcterms:created>
  <dcterms:modified xsi:type="dcterms:W3CDTF">2024-05-19T01:36:19Z</dcterms:modified>
</cp:coreProperties>
</file>