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6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97E0-5CD9-4536-AF5C-6C595C2F9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9D543-A64E-4127-94DF-7C7387F0A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C623D-9C14-4AA9-8830-6F3B2C474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F2F8-334F-41FA-B109-27A2645A2A6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482BA-951D-4F4D-B22A-6E25D44C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C7D04-9CB4-421F-AA3B-BC4EF045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A231-A0EF-4CD6-A2F6-E1466B8A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2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3836-9015-45E3-BB65-5A6DFB64D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8F3F8-AAA5-43FD-A9E5-C28B572FD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D0DA5-1B1E-46F6-81CA-E2157C4B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F2F8-334F-41FA-B109-27A2645A2A6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36FCA-E0E8-485A-894D-9DFBD765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BA9DF-00CB-44B2-9614-9528F42D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A231-A0EF-4CD6-A2F6-E1466B8A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3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0B784-5AE0-4581-8270-4EEA23509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69FE6-3E48-4AFD-AF7D-5D0D78576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987A6-2366-4348-8402-191CAF2F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F2F8-334F-41FA-B109-27A2645A2A6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167E1-A7B2-4DC8-81C6-528060E0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3E320-9D55-4040-9E17-D1B3F197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A231-A0EF-4CD6-A2F6-E1466B8A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7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0398-FD99-4B05-9CEC-4C4EF629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15CC8-1D77-4615-BED1-F432FA0F3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F7C1D-81A6-43F4-91F1-0FED4D01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F2F8-334F-41FA-B109-27A2645A2A6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C0E65-4D1C-446B-81B0-33F126ED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64449-23AF-4721-B24B-6B2E7692D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A231-A0EF-4CD6-A2F6-E1466B8A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3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B590-ACE2-48C1-A54D-28BBE043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AB311-39D7-4354-9003-E2564DDB4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816D0-24C4-4866-A672-D8266D12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F2F8-334F-41FA-B109-27A2645A2A6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290BD-B7AD-48D1-9E5E-259B33D5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66883-2605-47DA-8B28-F7856A43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A231-A0EF-4CD6-A2F6-E1466B8A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5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70BBE-7685-42C7-8B06-E0EEA40D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3E7CA-4619-440F-AB54-00287FF59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1E307-B9AA-4DBD-A1BF-1EB3608D7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2EDB4-0652-4B4B-9DD7-3A9A5C70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F2F8-334F-41FA-B109-27A2645A2A6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7068F-04C1-40B9-8AA5-E513E69C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8C35D-480E-425B-AD7C-D98F55A1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A231-A0EF-4CD6-A2F6-E1466B8A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5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9C33-7B17-4643-BF39-E1EDC5CE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03FE4-028F-4D9C-9C94-E28049E89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622CC-AC92-4F61-8124-A14D1F081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04A72-D58B-4522-93F8-E157929D0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5A3E1-2E33-4486-BE51-AE8D771AA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DEC61-2FBC-4FB6-9936-71DA274D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F2F8-334F-41FA-B109-27A2645A2A6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53A17-3DCF-4ADC-AE02-27615FBA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DFA741-8906-442A-AB1C-E6409A80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A231-A0EF-4CD6-A2F6-E1466B8A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DB76-50E5-4BEE-9C97-25039234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58BC5-343A-4DF4-A868-EE2CD9C3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F2F8-334F-41FA-B109-27A2645A2A6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58F4C-A40B-4B00-8C88-89AD0CED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9C9CE-53C2-4765-B3B5-B91566BA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A231-A0EF-4CD6-A2F6-E1466B8A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8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C008E-3F67-4A05-B5EA-70BAD73D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F2F8-334F-41FA-B109-27A2645A2A6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2652D-5919-41B5-B6A0-6FAE2D44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34831-0356-49A8-A045-B01CF4D7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A231-A0EF-4CD6-A2F6-E1466B8A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5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4414-BE98-4E08-8C9F-8DEFE8CFA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DF328-3173-4F58-A262-2F7F0F764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00F6C-F3E0-41DD-AF44-42D6B6859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2CF61-4FC2-4C0A-8A6E-E0113FA9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F2F8-334F-41FA-B109-27A2645A2A6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A38EA-41E4-4481-B43E-2EA0AC08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08FA9-AD79-440B-966E-88257B0C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A231-A0EF-4CD6-A2F6-E1466B8A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6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5213-CD21-41F4-AB3B-A7EB9530B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8BC6D-BC11-4A8F-8B21-B1A9EE5B0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02439-01C6-47E3-A606-F70E8B520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E60F5-89CA-47C5-952A-5AD1C455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F2F8-334F-41FA-B109-27A2645A2A6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CE05A-09BC-48A9-BE62-6DE83154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C2845-8416-4C68-8A1D-8B99BBC9E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A231-A0EF-4CD6-A2F6-E1466B8A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0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B0151D-BD16-45EA-9630-BC42F7CE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EA138-BBCF-49B7-88F7-3C21C841E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77D9F-DAD1-4E4B-853E-E7391CC9A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3F2F8-334F-41FA-B109-27A2645A2A69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70957-0D14-4D2B-B0C1-0981D1809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0442D-AC7B-4800-A8C2-395F339AF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6A231-A0EF-4CD6-A2F6-E1466B8A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5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A58544-0735-4107-B925-219406BAE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224" y="502749"/>
            <a:ext cx="3505200" cy="2103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2AA5DD-F5C8-4374-8981-94EFA69BB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023" y="502749"/>
            <a:ext cx="3505200" cy="2103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E70C87-DF08-49E4-9556-5FEB1C2D7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289" y="502749"/>
            <a:ext cx="3505200" cy="21031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4CFFAE-A1DE-4645-BF02-61C31F0DC3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25" y="2601070"/>
            <a:ext cx="3505200" cy="21031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50CE10-B01F-4A0A-8931-C61092F9A8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57" y="2601070"/>
            <a:ext cx="3505200" cy="21031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1D99A3-CE17-4851-917B-5D55D229F5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289" y="2601070"/>
            <a:ext cx="3505200" cy="21031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B5B2CC-9A11-4F48-A0F6-E9B9387C6B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25" y="4699391"/>
            <a:ext cx="3505200" cy="21031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E06CBD-C344-4993-AD4F-73B89C0E77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57" y="4699391"/>
            <a:ext cx="3505200" cy="21031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3C2551F-AB2D-44D0-A447-486286F456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289" y="4699391"/>
            <a:ext cx="3505200" cy="210312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301CF4-E49F-4287-A0BE-E832E04ADF79}"/>
              </a:ext>
            </a:extLst>
          </p:cNvPr>
          <p:cNvCxnSpPr>
            <a:cxnSpLocks/>
          </p:cNvCxnSpPr>
          <p:nvPr/>
        </p:nvCxnSpPr>
        <p:spPr>
          <a:xfrm>
            <a:off x="1433719" y="425726"/>
            <a:ext cx="1068539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DBD673-8FCF-4E2A-94F1-7594F667D204}"/>
              </a:ext>
            </a:extLst>
          </p:cNvPr>
          <p:cNvCxnSpPr>
            <a:cxnSpLocks/>
          </p:cNvCxnSpPr>
          <p:nvPr/>
        </p:nvCxnSpPr>
        <p:spPr>
          <a:xfrm>
            <a:off x="1421296" y="431192"/>
            <a:ext cx="0" cy="6272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72507D4-04EC-428E-AFB1-9E7F831AE231}"/>
              </a:ext>
            </a:extLst>
          </p:cNvPr>
          <p:cNvSpPr/>
          <p:nvPr/>
        </p:nvSpPr>
        <p:spPr>
          <a:xfrm rot="16200000">
            <a:off x="545690" y="1323224"/>
            <a:ext cx="1259784" cy="4621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Merged </a:t>
            </a:r>
            <a:r>
              <a:rPr lang="en-US" sz="1200" dirty="0" err="1"/>
              <a:t>downsig</a:t>
            </a:r>
            <a:endParaRPr lang="en-U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6A3416-E485-4D73-AADF-F6FAF24E3D9F}"/>
              </a:ext>
            </a:extLst>
          </p:cNvPr>
          <p:cNvSpPr/>
          <p:nvPr/>
        </p:nvSpPr>
        <p:spPr>
          <a:xfrm rot="16200000">
            <a:off x="545691" y="5519866"/>
            <a:ext cx="1259784" cy="4621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Merged </a:t>
            </a:r>
            <a:r>
              <a:rPr lang="en-US" sz="1200" dirty="0" err="1"/>
              <a:t>upsig</a:t>
            </a:r>
            <a:endParaRPr lang="en-US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11B0B5-1988-4471-9269-40B78609DF99}"/>
              </a:ext>
            </a:extLst>
          </p:cNvPr>
          <p:cNvSpPr/>
          <p:nvPr/>
        </p:nvSpPr>
        <p:spPr>
          <a:xfrm rot="16200000">
            <a:off x="547253" y="3336484"/>
            <a:ext cx="1259784" cy="4621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Merged sig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AC4117-5BF2-49E4-9767-E4FFE08BCA98}"/>
              </a:ext>
            </a:extLst>
          </p:cNvPr>
          <p:cNvSpPr/>
          <p:nvPr/>
        </p:nvSpPr>
        <p:spPr>
          <a:xfrm>
            <a:off x="2585833" y="117612"/>
            <a:ext cx="1991138" cy="2981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BFDD632-8074-4B9F-9C2B-811AD0015495}"/>
              </a:ext>
            </a:extLst>
          </p:cNvPr>
          <p:cNvSpPr/>
          <p:nvPr/>
        </p:nvSpPr>
        <p:spPr>
          <a:xfrm>
            <a:off x="9516723" y="122582"/>
            <a:ext cx="1991138" cy="2981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BA0F3C-BC52-47A9-AE53-43B4F80C87E2}"/>
              </a:ext>
            </a:extLst>
          </p:cNvPr>
          <p:cNvSpPr/>
          <p:nvPr/>
        </p:nvSpPr>
        <p:spPr>
          <a:xfrm>
            <a:off x="6051278" y="117612"/>
            <a:ext cx="1991138" cy="2981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CC</a:t>
            </a:r>
          </a:p>
        </p:txBody>
      </p:sp>
    </p:spTree>
    <p:extLst>
      <p:ext uri="{BB962C8B-B14F-4D97-AF65-F5344CB8AC3E}">
        <p14:creationId xmlns:p14="http://schemas.microsoft.com/office/powerpoint/2010/main" val="406942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C0DBB61C-82EF-4CD2-8744-120E2F7F1E41}"/>
              </a:ext>
            </a:extLst>
          </p:cNvPr>
          <p:cNvGrpSpPr/>
          <p:nvPr/>
        </p:nvGrpSpPr>
        <p:grpSpPr>
          <a:xfrm>
            <a:off x="4325231" y="1166960"/>
            <a:ext cx="3541538" cy="4524079"/>
            <a:chOff x="2022613" y="330436"/>
            <a:chExt cx="3541538" cy="452407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828E385-C31A-4201-A380-987589A3AF6D}"/>
                </a:ext>
              </a:extLst>
            </p:cNvPr>
            <p:cNvSpPr/>
            <p:nvPr/>
          </p:nvSpPr>
          <p:spPr>
            <a:xfrm>
              <a:off x="2022613" y="330436"/>
              <a:ext cx="3541538" cy="5905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Implants – OM, </a:t>
              </a:r>
              <a:r>
                <a:rPr lang="en-US" sz="11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mSLA</a:t>
              </a: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, PT, TCPS, Titan and BMP2 (control)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F7C50FE-B018-4495-85A4-2544C59A93AA}"/>
                </a:ext>
              </a:extLst>
            </p:cNvPr>
            <p:cNvSpPr/>
            <p:nvPr/>
          </p:nvSpPr>
          <p:spPr>
            <a:xfrm>
              <a:off x="2636509" y="1310684"/>
              <a:ext cx="2313746" cy="5905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Differential gene expression analysis 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# genes ~23,000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6071D38-7D70-4243-A17D-6F0E2620E2CF}"/>
                </a:ext>
              </a:extLst>
            </p:cNvPr>
            <p:cNvSpPr/>
            <p:nvPr/>
          </p:nvSpPr>
          <p:spPr>
            <a:xfrm>
              <a:off x="2985104" y="2295111"/>
              <a:ext cx="1616557" cy="5905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Filtered raw count data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DA6F553-B5AB-4F36-94C0-8E5411FD6C5A}"/>
                </a:ext>
              </a:extLst>
            </p:cNvPr>
            <p:cNvSpPr/>
            <p:nvPr/>
          </p:nvSpPr>
          <p:spPr>
            <a:xfrm>
              <a:off x="2739110" y="3279538"/>
              <a:ext cx="2108544" cy="5905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Regulatory network generation 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759B5C5-906F-4AAB-8EA4-A7152904CD81}"/>
                </a:ext>
              </a:extLst>
            </p:cNvPr>
            <p:cNvSpPr/>
            <p:nvPr/>
          </p:nvSpPr>
          <p:spPr>
            <a:xfrm>
              <a:off x="2843471" y="4263965"/>
              <a:ext cx="1899822" cy="5905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Pathway enrichment analysis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C62D04-1278-4144-827D-205A9F8995E0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3793382" y="920986"/>
              <a:ext cx="0" cy="389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FAB543A-F536-478C-9402-90DAC4F00F13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3793382" y="1901234"/>
              <a:ext cx="1" cy="3938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60A0C5E-DA6E-4422-8CF0-45B04827593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3793382" y="2885661"/>
              <a:ext cx="1" cy="3938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951A154-8820-4894-BE02-64827B529BCA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3793382" y="3870088"/>
              <a:ext cx="0" cy="3938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F6CEF75-0B11-4533-BD2C-74377980E0F4}"/>
                </a:ext>
              </a:extLst>
            </p:cNvPr>
            <p:cNvSpPr txBox="1"/>
            <p:nvPr/>
          </p:nvSpPr>
          <p:spPr>
            <a:xfrm>
              <a:off x="3882180" y="1967367"/>
              <a:ext cx="14660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Significant genes + TFs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EDA797-FD96-49D1-9CBA-6BDBD4769169}"/>
                </a:ext>
              </a:extLst>
            </p:cNvPr>
            <p:cNvSpPr txBox="1"/>
            <p:nvPr/>
          </p:nvSpPr>
          <p:spPr>
            <a:xfrm>
              <a:off x="3882180" y="2923746"/>
              <a:ext cx="14660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miRsig</a:t>
              </a:r>
              <a:endParaRPr lang="en-US" sz="1100" dirty="0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744B465D-01BA-48F5-9863-CAEB872B445B}"/>
                </a:ext>
              </a:extLst>
            </p:cNvPr>
            <p:cNvSpPr/>
            <p:nvPr/>
          </p:nvSpPr>
          <p:spPr>
            <a:xfrm flipH="1">
              <a:off x="3792645" y="2098172"/>
              <a:ext cx="220980" cy="150495"/>
            </a:xfrm>
            <a:prstGeom prst="arc">
              <a:avLst>
                <a:gd name="adj1" fmla="val 14220138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812F698D-2004-4460-96AF-F8BB588B372A}"/>
                </a:ext>
              </a:extLst>
            </p:cNvPr>
            <p:cNvSpPr/>
            <p:nvPr/>
          </p:nvSpPr>
          <p:spPr>
            <a:xfrm flipH="1">
              <a:off x="3792645" y="3054551"/>
              <a:ext cx="220980" cy="150495"/>
            </a:xfrm>
            <a:prstGeom prst="arc">
              <a:avLst>
                <a:gd name="adj1" fmla="val 14220138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4673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2226</TotalTime>
  <Words>48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Kusal Debnath</dc:creator>
  <cp:lastModifiedBy>Kusal Debnath</cp:lastModifiedBy>
  <cp:revision>6</cp:revision>
  <dcterms:created xsi:type="dcterms:W3CDTF">2024-03-07T10:39:45Z</dcterms:created>
  <dcterms:modified xsi:type="dcterms:W3CDTF">2024-04-05T07:56:21Z</dcterms:modified>
</cp:coreProperties>
</file>