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5"/>
    <p:sldMasterId id="214748368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6858000" cx="12192000"/>
  <p:notesSz cx="6858000" cy="9144000"/>
  <p:embeddedFontLst>
    <p:embeddedFont>
      <p:font typeface="Proxima Nova"/>
      <p:regular r:id="rId22"/>
      <p:bold r:id="rId23"/>
      <p:italic r:id="rId24"/>
      <p:boldItalic r:id="rId25"/>
    </p:embeddedFont>
    <p:embeddedFont>
      <p:font typeface="Quattrocento Sans"/>
      <p:regular r:id="rId26"/>
      <p:bold r:id="rId27"/>
      <p:italic r:id="rId28"/>
      <p:boldItalic r:id="rId29"/>
    </p:embeddedFont>
    <p:embeddedFont>
      <p:font typeface="Proxima Nova Semibold"/>
      <p:regular r:id="rId30"/>
      <p:bold r:id="rId31"/>
      <p:boldItalic r:id="rId32"/>
    </p:embeddedFont>
    <p:embeddedFont>
      <p:font typeface="Oi"/>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ebnath Kund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ProximaNova-regular.fntdata"/><Relationship Id="rId21" Type="http://schemas.openxmlformats.org/officeDocument/2006/relationships/slide" Target="slides/slide14.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font" Target="fonts/QuattrocentoSans-regular.fntdata"/><Relationship Id="rId25" Type="http://schemas.openxmlformats.org/officeDocument/2006/relationships/font" Target="fonts/ProximaNova-boldItalic.fntdata"/><Relationship Id="rId28" Type="http://schemas.openxmlformats.org/officeDocument/2006/relationships/font" Target="fonts/QuattrocentoSans-italic.fntdata"/><Relationship Id="rId27" Type="http://schemas.openxmlformats.org/officeDocument/2006/relationships/font" Target="fonts/Quattrocento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QuattrocentoSans-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roximaNovaSemibold-bold.fntdata"/><Relationship Id="rId30" Type="http://schemas.openxmlformats.org/officeDocument/2006/relationships/font" Target="fonts/ProximaNovaSemibold-regular.fntdata"/><Relationship Id="rId11" Type="http://schemas.openxmlformats.org/officeDocument/2006/relationships/slide" Target="slides/slide4.xml"/><Relationship Id="rId33" Type="http://schemas.openxmlformats.org/officeDocument/2006/relationships/font" Target="fonts/Oi-regular.fntdata"/><Relationship Id="rId10" Type="http://schemas.openxmlformats.org/officeDocument/2006/relationships/slide" Target="slides/slide3.xml"/><Relationship Id="rId32" Type="http://schemas.openxmlformats.org/officeDocument/2006/relationships/font" Target="fonts/ProximaNovaSemibold-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23T09:54:19.672">
    <p:pos x="532" y="870"/>
    <p:text>feedback : Ritwik Mishra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1a1589439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21a15894398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a:t>Good AfterNoon Everyone, Today, we will be presenting our survey paper on Word Embeddings and Language Models. </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lang="en-US"/>
              <a:t>In this presentation, we will provide an overview of the development of some natural language processing techniques based on deep learning approaches based on probabilistic models.</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lang="en-US"/>
              <a:t>We hope you find this presentation informative and engaging. Please feel free to ask questions.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d3a58bfcc_2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d3a58bfcc_2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6" name="Google Shape;316;g21d3a58bfcc_2_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1d3a58bfcc_2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1d3a58bfcc_2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5" name="Google Shape;325;g21d3a58bfcc_2_6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1d3a58bfcc_2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1d3a58bfcc_2_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2" name="Google Shape;332;g21d3a58bfcc_2_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e71977d12_0_5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e71977d12_0_5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6" name="Google Shape;346;g22e71977d12_0_54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US"/>
              <a:t>Good evening </a:t>
            </a:r>
            <a:endParaRPr/>
          </a:p>
          <a:p>
            <a:pPr indent="-317500" lvl="0" marL="457200" rtl="0" algn="l">
              <a:spcBef>
                <a:spcPts val="0"/>
              </a:spcBef>
              <a:spcAft>
                <a:spcPts val="0"/>
              </a:spcAft>
              <a:buSzPts val="1400"/>
              <a:buChar char="-"/>
            </a:pPr>
            <a:r>
              <a:rPr lang="en-US"/>
              <a:t>As part of our project we introduce diversification to the user’s news recommendation list post the their agreement. The motivation </a:t>
            </a:r>
            <a:r>
              <a:rPr lang="en-US"/>
              <a:t>behind our topic is to </a:t>
            </a:r>
            <a:r>
              <a:rPr lang="en-US"/>
              <a:t>avoid over-personalization of news feed. To make sure our news readers are not trapped in a bubble of their choices and topics.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	As over-personalization of news feed can lead to spreading of rumours as too many content around a topic can involve content which are not factual and have been circulated for the sole purpose of influencing the mass.</a:t>
            </a:r>
            <a:endParaRPr/>
          </a:p>
          <a:p>
            <a:pPr indent="0" lvl="0" marL="457200" rtl="0" algn="l">
              <a:spcBef>
                <a:spcPts val="360"/>
              </a:spcBef>
              <a:spcAft>
                <a:spcPts val="0"/>
              </a:spcAft>
              <a:buNone/>
            </a:pPr>
            <a:r>
              <a:t/>
            </a:r>
            <a:endParaRPr/>
          </a:p>
          <a:p>
            <a:pPr indent="0" lvl="0" marL="457200" rtl="0" algn="l">
              <a:spcBef>
                <a:spcPts val="360"/>
              </a:spcBef>
              <a:spcAft>
                <a:spcPts val="0"/>
              </a:spcAft>
              <a:buNone/>
            </a:pPr>
            <a:r>
              <a:t/>
            </a:r>
            <a:endParaRPr/>
          </a:p>
        </p:txBody>
      </p:sp>
      <p:sp>
        <p:nvSpPr>
          <p:cNvPr id="251" name="Google Shape;2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f41dffbe9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f41dffbe9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 filter bubble or echo chamber refers to the way that algorithms on social media and search engines can tailor the information that users see based on their previous search history and engagement patterns. As a result, people may only be exposed to content that reinforces their existing beliefs and interests, rather than being exposed to a wide range of perspectives. Filter bubbles can lead to a distorted view of reality, as people may be unaware of important issues and events outside of their bubble.</a:t>
            </a:r>
            <a:endParaRPr/>
          </a:p>
          <a:p>
            <a:pPr indent="0" lvl="0" marL="0" rtl="0" algn="l">
              <a:spcBef>
                <a:spcPts val="360"/>
              </a:spcBef>
              <a:spcAft>
                <a:spcPts val="0"/>
              </a:spcAft>
              <a:buNone/>
            </a:pPr>
            <a:br>
              <a:rPr lang="en-US"/>
            </a:br>
            <a:r>
              <a:rPr lang="en-US"/>
              <a:t> - </a:t>
            </a:r>
            <a:r>
              <a:rPr lang="en-US"/>
              <a:t>And the problem we are trying to address is that how can the news readers break out of their filter bubble.</a:t>
            </a:r>
            <a:endParaRPr/>
          </a:p>
        </p:txBody>
      </p:sp>
      <p:sp>
        <p:nvSpPr>
          <p:cNvPr id="261" name="Google Shape;261;g22f41dffbe9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1a15894398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a15894398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US"/>
              <a:t>For our project we have curated the dataset from the Inshorts API, the reason behind not opting for a standard dataset like BBC is that the news is less relevant for the current time, many source links were outdated and the writing style has changed over time.</a:t>
            </a:r>
            <a:br>
              <a:rPr lang="en-US"/>
            </a:br>
            <a:r>
              <a:rPr lang="en-US"/>
              <a:t>Whereas with the Inshorts dataset we curated, we have </a:t>
            </a:r>
            <a:r>
              <a:rPr lang="en-US"/>
              <a:t>recent news following current writing style and were able to extract similar features as the BBC news dataset. We were also able to generate a uniform number of news under each topic</a:t>
            </a:r>
            <a:endParaRPr/>
          </a:p>
          <a:p>
            <a:pPr indent="-317500" lvl="0" marL="457200" rtl="0" algn="l">
              <a:spcBef>
                <a:spcPts val="0"/>
              </a:spcBef>
              <a:spcAft>
                <a:spcPts val="0"/>
              </a:spcAft>
              <a:buSzPts val="1400"/>
              <a:buChar char="-"/>
            </a:pPr>
            <a:r>
              <a:t/>
            </a:r>
            <a:endParaRPr/>
          </a:p>
          <a:p>
            <a:pPr indent="-317500" lvl="0" marL="457200" rtl="0" algn="l">
              <a:spcBef>
                <a:spcPts val="0"/>
              </a:spcBef>
              <a:spcAft>
                <a:spcPts val="0"/>
              </a:spcAft>
              <a:buSzPts val="1400"/>
              <a:buChar char="-"/>
            </a:pPr>
            <a:r>
              <a:rPr lang="en-US"/>
              <a:t>BBC: 2012-2017</a:t>
            </a:r>
            <a:endParaRPr/>
          </a:p>
          <a:p>
            <a:pPr indent="-317500" lvl="0" marL="457200" rtl="0" algn="l">
              <a:spcBef>
                <a:spcPts val="0"/>
              </a:spcBef>
              <a:spcAft>
                <a:spcPts val="0"/>
              </a:spcAft>
              <a:buSzPts val="1400"/>
              <a:buChar char="-"/>
            </a:pPr>
            <a:r>
              <a:rPr lang="en-US"/>
              <a:t>inShorts : </a:t>
            </a:r>
            <a:endParaRPr/>
          </a:p>
          <a:p>
            <a:pPr indent="0" lvl="0" marL="914400" rtl="0" algn="l">
              <a:spcBef>
                <a:spcPts val="360"/>
              </a:spcBef>
              <a:spcAft>
                <a:spcPts val="0"/>
              </a:spcAft>
              <a:buNone/>
            </a:pPr>
            <a:r>
              <a:rPr lang="en-US"/>
              <a:t>used category specific API (mixed news)</a:t>
            </a:r>
            <a:endParaRPr/>
          </a:p>
          <a:p>
            <a:pPr indent="457200" lvl="0" marL="457200" rtl="0" algn="l">
              <a:spcBef>
                <a:spcPts val="360"/>
              </a:spcBef>
              <a:spcAft>
                <a:spcPts val="0"/>
              </a:spcAft>
              <a:buNone/>
            </a:pPr>
            <a:r>
              <a:rPr lang="en-US"/>
              <a:t>got a chance to fix a bug also.</a:t>
            </a:r>
            <a:endParaRPr/>
          </a:p>
        </p:txBody>
      </p:sp>
      <p:sp>
        <p:nvSpPr>
          <p:cNvPr id="271" name="Google Shape;271;g21a15894398_3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1d3a58bfcc_2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1d3a58bfcc_2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360"/>
              </a:spcBef>
              <a:spcAft>
                <a:spcPts val="0"/>
              </a:spcAft>
              <a:buSzPts val="1400"/>
              <a:buChar char="-"/>
            </a:pPr>
            <a:r>
              <a:rPr lang="en-US"/>
              <a:t>An article can be a part of multiple topics, kind of like in fuzzy clustering(soft clustering) in which each data point belongs to more than one cluster.</a:t>
            </a:r>
            <a:endParaRPr/>
          </a:p>
          <a:p>
            <a:pPr indent="-317500" lvl="0" marL="457200" rtl="0" algn="l">
              <a:spcBef>
                <a:spcPts val="0"/>
              </a:spcBef>
              <a:spcAft>
                <a:spcPts val="0"/>
              </a:spcAft>
              <a:buSzPts val="1400"/>
              <a:buChar char="-"/>
            </a:pPr>
            <a:r>
              <a:rPr lang="en-US"/>
              <a:t>classified the documents into the discovered themes.</a:t>
            </a:r>
            <a:endParaRPr/>
          </a:p>
          <a:p>
            <a:pPr indent="0" lvl="0" marL="0" rtl="0" algn="l">
              <a:spcBef>
                <a:spcPts val="360"/>
              </a:spcBef>
              <a:spcAft>
                <a:spcPts val="0"/>
              </a:spcAft>
              <a:buNone/>
            </a:pPr>
            <a:r>
              <a:rPr lang="en-US">
                <a:highlight>
                  <a:srgbClr val="EDF2FA"/>
                </a:highlight>
              </a:rPr>
              <a:t>Diversification can be implemented through these aspects</a:t>
            </a:r>
            <a:endParaRPr/>
          </a:p>
          <a:p>
            <a:pPr indent="-317500" lvl="0" marL="457200" rtl="0" algn="l">
              <a:spcBef>
                <a:spcPts val="360"/>
              </a:spcBef>
              <a:spcAft>
                <a:spcPts val="0"/>
              </a:spcAft>
              <a:buClr>
                <a:schemeClr val="dk1"/>
              </a:buClr>
              <a:buSzPts val="1400"/>
              <a:buChar char="-"/>
            </a:pPr>
            <a:r>
              <a:rPr lang="en-US">
                <a:highlight>
                  <a:srgbClr val="EDF2FA"/>
                </a:highlight>
              </a:rPr>
              <a:t>user shown different </a:t>
            </a:r>
            <a:r>
              <a:rPr b="1" lang="en-US">
                <a:highlight>
                  <a:srgbClr val="EDF2FA"/>
                </a:highlight>
              </a:rPr>
              <a:t>opinions</a:t>
            </a:r>
            <a:r>
              <a:rPr lang="en-US">
                <a:highlight>
                  <a:srgbClr val="EDF2FA"/>
                </a:highlight>
              </a:rPr>
              <a:t> on a political event, or an entirely different political event.</a:t>
            </a:r>
            <a:endParaRPr>
              <a:highlight>
                <a:srgbClr val="EDF2FA"/>
              </a:highlight>
            </a:endParaRPr>
          </a:p>
          <a:p>
            <a:pPr indent="-317500" lvl="0" marL="457200" rtl="0" algn="l">
              <a:spcBef>
                <a:spcPts val="0"/>
              </a:spcBef>
              <a:spcAft>
                <a:spcPts val="0"/>
              </a:spcAft>
              <a:buClr>
                <a:schemeClr val="dk1"/>
              </a:buClr>
              <a:buSzPts val="1400"/>
              <a:buChar char="-"/>
            </a:pPr>
            <a:r>
              <a:rPr b="1" lang="en-US">
                <a:highlight>
                  <a:srgbClr val="EDF2FA"/>
                </a:highlight>
              </a:rPr>
              <a:t>Polarisation</a:t>
            </a:r>
            <a:r>
              <a:rPr lang="en-US">
                <a:highlight>
                  <a:srgbClr val="EDF2FA"/>
                </a:highlight>
              </a:rPr>
              <a:t>: usage of words like “very”, “extreme”</a:t>
            </a:r>
            <a:endParaRPr>
              <a:highlight>
                <a:srgbClr val="EDF2FA"/>
              </a:highlight>
            </a:endParaRPr>
          </a:p>
          <a:p>
            <a:pPr indent="-317500" lvl="0" marL="457200" rtl="0" algn="l">
              <a:spcBef>
                <a:spcPts val="0"/>
              </a:spcBef>
              <a:spcAft>
                <a:spcPts val="0"/>
              </a:spcAft>
              <a:buClr>
                <a:schemeClr val="dk1"/>
              </a:buClr>
              <a:buSzPts val="1400"/>
              <a:buChar char="-"/>
            </a:pPr>
            <a:r>
              <a:rPr b="1" lang="en-US">
                <a:highlight>
                  <a:srgbClr val="EDF2FA"/>
                </a:highlight>
              </a:rPr>
              <a:t>subjectivity</a:t>
            </a:r>
            <a:r>
              <a:rPr lang="en-US">
                <a:highlight>
                  <a:srgbClr val="EDF2FA"/>
                </a:highlight>
              </a:rPr>
              <a:t>: If the article is fact based, the subjectivity is 1 or 0 if its entirely opinion based.</a:t>
            </a:r>
            <a:endParaRPr>
              <a:highlight>
                <a:srgbClr val="EDF2FA"/>
              </a:highlight>
            </a:endParaRPr>
          </a:p>
          <a:p>
            <a:pPr indent="-317500" lvl="0" marL="457200" rtl="0" algn="l">
              <a:spcBef>
                <a:spcPts val="0"/>
              </a:spcBef>
              <a:spcAft>
                <a:spcPts val="0"/>
              </a:spcAft>
              <a:buClr>
                <a:schemeClr val="dk1"/>
              </a:buClr>
              <a:buSzPts val="1400"/>
              <a:buChar char="-"/>
            </a:pPr>
            <a:r>
              <a:rPr b="1" lang="en-US">
                <a:highlight>
                  <a:srgbClr val="EDF2FA"/>
                </a:highlight>
              </a:rPr>
              <a:t>sub-category: </a:t>
            </a:r>
            <a:r>
              <a:rPr lang="en-US">
                <a:highlight>
                  <a:srgbClr val="EDF2FA"/>
                </a:highlight>
              </a:rPr>
              <a:t>Kohli-Anushka sharma : Celebrity : Bollywood + Sports</a:t>
            </a:r>
            <a:endParaRPr/>
          </a:p>
        </p:txBody>
      </p:sp>
      <p:sp>
        <p:nvSpPr>
          <p:cNvPr id="278" name="Google Shape;278;g21d3a58bfcc_2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1d3a58bfcc_2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1d3a58bfcc_2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US">
                <a:highlight>
                  <a:srgbClr val="EDF2FA"/>
                </a:highlight>
              </a:rPr>
              <a:t>content based</a:t>
            </a:r>
            <a:r>
              <a:rPr lang="en-US">
                <a:highlight>
                  <a:srgbClr val="EDF2FA"/>
                </a:highlight>
              </a:rPr>
              <a:t> rather than </a:t>
            </a:r>
            <a:r>
              <a:rPr b="1" lang="en-US">
                <a:highlight>
                  <a:srgbClr val="EDF2FA"/>
                </a:highlight>
              </a:rPr>
              <a:t>user modelling.</a:t>
            </a:r>
            <a:endParaRPr b="1">
              <a:highlight>
                <a:srgbClr val="EDF2FA"/>
              </a:highlight>
            </a:endParaRPr>
          </a:p>
          <a:p>
            <a:pPr indent="0" lvl="0" marL="0" rtl="0" algn="l">
              <a:spcBef>
                <a:spcPts val="360"/>
              </a:spcBef>
              <a:spcAft>
                <a:spcPts val="0"/>
              </a:spcAft>
              <a:buClr>
                <a:schemeClr val="dk1"/>
              </a:buClr>
              <a:buSzPts val="1100"/>
              <a:buFont typeface="Arial"/>
              <a:buNone/>
            </a:pPr>
            <a:r>
              <a:t/>
            </a:r>
            <a:endParaRPr>
              <a:highlight>
                <a:srgbClr val="EDF2FA"/>
              </a:highlight>
            </a:endParaRPr>
          </a:p>
          <a:p>
            <a:pPr indent="0" lvl="0" marL="0" rtl="0" algn="l">
              <a:spcBef>
                <a:spcPts val="360"/>
              </a:spcBef>
              <a:spcAft>
                <a:spcPts val="0"/>
              </a:spcAft>
              <a:buClr>
                <a:schemeClr val="dk1"/>
              </a:buClr>
              <a:buSzPts val="1100"/>
              <a:buFont typeface="Arial"/>
              <a:buNone/>
            </a:pPr>
            <a:r>
              <a:t/>
            </a:r>
            <a:endParaRPr>
              <a:highlight>
                <a:srgbClr val="EDF2FA"/>
              </a:highlight>
            </a:endParaRPr>
          </a:p>
          <a:p>
            <a:pPr indent="-317500" lvl="0" marL="457200" rtl="0" algn="l">
              <a:spcBef>
                <a:spcPts val="360"/>
              </a:spcBef>
              <a:spcAft>
                <a:spcPts val="0"/>
              </a:spcAft>
              <a:buClr>
                <a:schemeClr val="dk1"/>
              </a:buClr>
              <a:buSzPts val="1400"/>
              <a:buChar char="-"/>
            </a:pPr>
            <a:r>
              <a:rPr b="1" lang="en-US">
                <a:highlight>
                  <a:srgbClr val="EDF2FA"/>
                </a:highlight>
              </a:rPr>
              <a:t>Intra-List Diversity: 1- avg. pairwise similarity</a:t>
            </a:r>
            <a:endParaRPr b="1">
              <a:highlight>
                <a:srgbClr val="EDF2FA"/>
              </a:highlight>
            </a:endParaRPr>
          </a:p>
          <a:p>
            <a:pPr indent="0" lvl="0" marL="0" rtl="0" algn="l">
              <a:spcBef>
                <a:spcPts val="360"/>
              </a:spcBef>
              <a:spcAft>
                <a:spcPts val="0"/>
              </a:spcAft>
              <a:buNone/>
            </a:pPr>
            <a:r>
              <a:t/>
            </a:r>
            <a:endParaRPr/>
          </a:p>
        </p:txBody>
      </p:sp>
      <p:sp>
        <p:nvSpPr>
          <p:cNvPr id="285" name="Google Shape;285;g21d3a58bfcc_2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1d3a58bfcc_2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1d3a58bfcc_2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2" name="Google Shape;292;g21d3a58bfcc_2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d3a58bfcc_2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d3a58bfcc_2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0" name="Google Shape;300;g21d3a58bfcc_2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d3a58bfcc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1d3a58bfcc_2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8" name="Google Shape;308;g21d3a58bfcc_2_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5" name="Shape 15"/>
        <p:cNvGrpSpPr/>
        <p:nvPr/>
      </p:nvGrpSpPr>
      <p:grpSpPr>
        <a:xfrm>
          <a:off x="0" y="0"/>
          <a:ext cx="0" cy="0"/>
          <a:chOff x="0" y="0"/>
          <a:chExt cx="0" cy="0"/>
        </a:xfrm>
      </p:grpSpPr>
      <p:pic>
        <p:nvPicPr>
          <p:cNvPr descr="IIITD_pptslide_jpeg-03.jpg" id="16" name="Google Shape;16;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7" name="Google Shape;17;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9" name="Google Shape;19;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1" name="Google Shape;21;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22" name="Google Shape;22;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3" name="Shape 93"/>
        <p:cNvGrpSpPr/>
        <p:nvPr/>
      </p:nvGrpSpPr>
      <p:grpSpPr>
        <a:xfrm>
          <a:off x="0" y="0"/>
          <a:ext cx="0" cy="0"/>
          <a:chOff x="0" y="0"/>
          <a:chExt cx="0" cy="0"/>
        </a:xfrm>
      </p:grpSpPr>
      <p:pic>
        <p:nvPicPr>
          <p:cNvPr id="94" name="Google Shape;94;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5" name="Google Shape;95;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6" name="Google Shape;9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00" name="Google Shape;100;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01" name="Google Shape;101;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5" name="Google Shape;10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8" name="Google Shape;108;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1" name="Google Shape;111;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2" name="Google Shape;112;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7" name="Google Shape;117;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8" name="Google Shape;118;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9" name="Shape 119"/>
        <p:cNvGrpSpPr/>
        <p:nvPr/>
      </p:nvGrpSpPr>
      <p:grpSpPr>
        <a:xfrm>
          <a:off x="0" y="0"/>
          <a:ext cx="0" cy="0"/>
          <a:chOff x="0" y="0"/>
          <a:chExt cx="0" cy="0"/>
        </a:xfrm>
      </p:grpSpPr>
      <p:pic>
        <p:nvPicPr>
          <p:cNvPr id="120" name="Google Shape;120;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1" name="Google Shape;121;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2" name="Google Shape;122;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3" name="Google Shape;123;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4" name="Google Shape;124;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 name="Google Shape;12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8" name="Google Shape;128;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9" name="Google Shape;129;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0" name="Google Shape;130;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31" name="Shape 131"/>
        <p:cNvGrpSpPr/>
        <p:nvPr/>
      </p:nvGrpSpPr>
      <p:grpSpPr>
        <a:xfrm>
          <a:off x="0" y="0"/>
          <a:ext cx="0" cy="0"/>
          <a:chOff x="0" y="0"/>
          <a:chExt cx="0" cy="0"/>
        </a:xfrm>
      </p:grpSpPr>
      <p:pic>
        <p:nvPicPr>
          <p:cNvPr id="132" name="Google Shape;132;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3" name="Google Shape;1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7" name="Google Shape;137;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8" name="Google Shape;138;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9" name="Shape 139"/>
        <p:cNvGrpSpPr/>
        <p:nvPr/>
      </p:nvGrpSpPr>
      <p:grpSpPr>
        <a:xfrm>
          <a:off x="0" y="0"/>
          <a:ext cx="0" cy="0"/>
          <a:chOff x="0" y="0"/>
          <a:chExt cx="0" cy="0"/>
        </a:xfrm>
      </p:grpSpPr>
      <p:pic>
        <p:nvPicPr>
          <p:cNvPr id="140" name="Google Shape;140;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1" name="Google Shape;141;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42" name="Google Shape;142;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3" name="Google Shape;14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7" name="Google Shape;147;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8" name="Google Shape;148;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9" name="Shape 149"/>
        <p:cNvGrpSpPr/>
        <p:nvPr/>
      </p:nvGrpSpPr>
      <p:grpSpPr>
        <a:xfrm>
          <a:off x="0" y="0"/>
          <a:ext cx="0" cy="0"/>
          <a:chOff x="0" y="0"/>
          <a:chExt cx="0" cy="0"/>
        </a:xfrm>
      </p:grpSpPr>
      <p:pic>
        <p:nvPicPr>
          <p:cNvPr id="150" name="Google Shape;150;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1" name="Google Shape;151;p17"/>
          <p:cNvSpPr/>
          <p:nvPr>
            <p:ph idx="2" type="pic"/>
          </p:nvPr>
        </p:nvSpPr>
        <p:spPr>
          <a:xfrm>
            <a:off x="5181600" y="990600"/>
            <a:ext cx="6172200" cy="4876800"/>
          </a:xfrm>
          <a:prstGeom prst="rect">
            <a:avLst/>
          </a:prstGeom>
          <a:noFill/>
          <a:ln>
            <a:noFill/>
          </a:ln>
        </p:spPr>
      </p:sp>
      <p:sp>
        <p:nvSpPr>
          <p:cNvPr id="152" name="Google Shape;15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5" name="Google Shape;155;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6" name="Google Shape;156;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7" name="Google Shape;157;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8" name="Google Shape;158;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9" name="Shape 159"/>
        <p:cNvGrpSpPr/>
        <p:nvPr/>
      </p:nvGrpSpPr>
      <p:grpSpPr>
        <a:xfrm>
          <a:off x="0" y="0"/>
          <a:ext cx="0" cy="0"/>
          <a:chOff x="0" y="0"/>
          <a:chExt cx="0" cy="0"/>
        </a:xfrm>
      </p:grpSpPr>
      <p:pic>
        <p:nvPicPr>
          <p:cNvPr id="160" name="Google Shape;160;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61" name="Google Shape;161;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2" name="Google Shape;1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5" name="Google Shape;165;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6" name="Google Shape;166;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7" name="Google Shape;167;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8" name="Shape 168"/>
        <p:cNvGrpSpPr/>
        <p:nvPr/>
      </p:nvGrpSpPr>
      <p:grpSpPr>
        <a:xfrm>
          <a:off x="0" y="0"/>
          <a:ext cx="0" cy="0"/>
          <a:chOff x="0" y="0"/>
          <a:chExt cx="0" cy="0"/>
        </a:xfrm>
      </p:grpSpPr>
      <p:sp>
        <p:nvSpPr>
          <p:cNvPr id="169" name="Google Shape;169;p19"/>
          <p:cNvSpPr txBox="1"/>
          <p:nvPr>
            <p:ph type="title"/>
          </p:nvPr>
        </p:nvSpPr>
        <p:spPr>
          <a:xfrm>
            <a:off x="415600" y="1389100"/>
            <a:ext cx="11360700" cy="1084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b="1" sz="4800">
                <a:latin typeface="Proxima Nova"/>
                <a:ea typeface="Proxima Nova"/>
                <a:cs typeface="Proxima Nova"/>
                <a:sym typeface="Proxima Nova"/>
              </a:defRPr>
            </a:lvl1pPr>
            <a:lvl2pPr lvl="1" rtl="0" algn="l">
              <a:lnSpc>
                <a:spcPct val="100000"/>
              </a:lnSpc>
              <a:spcBef>
                <a:spcPts val="0"/>
              </a:spcBef>
              <a:spcAft>
                <a:spcPts val="0"/>
              </a:spcAft>
              <a:buSzPts val="3700"/>
              <a:buNone/>
              <a:defRPr>
                <a:latin typeface="Proxima Nova"/>
                <a:ea typeface="Proxima Nova"/>
                <a:cs typeface="Proxima Nova"/>
                <a:sym typeface="Proxima Nova"/>
              </a:defRPr>
            </a:lvl2pPr>
            <a:lvl3pPr lvl="2" rtl="0" algn="l">
              <a:lnSpc>
                <a:spcPct val="100000"/>
              </a:lnSpc>
              <a:spcBef>
                <a:spcPts val="0"/>
              </a:spcBef>
              <a:spcAft>
                <a:spcPts val="0"/>
              </a:spcAft>
              <a:buSzPts val="3700"/>
              <a:buNone/>
              <a:defRPr>
                <a:latin typeface="Proxima Nova"/>
                <a:ea typeface="Proxima Nova"/>
                <a:cs typeface="Proxima Nova"/>
                <a:sym typeface="Proxima Nova"/>
              </a:defRPr>
            </a:lvl3pPr>
            <a:lvl4pPr lvl="3" rtl="0" algn="l">
              <a:lnSpc>
                <a:spcPct val="100000"/>
              </a:lnSpc>
              <a:spcBef>
                <a:spcPts val="0"/>
              </a:spcBef>
              <a:spcAft>
                <a:spcPts val="0"/>
              </a:spcAft>
              <a:buSzPts val="3700"/>
              <a:buNone/>
              <a:defRPr>
                <a:latin typeface="Proxima Nova"/>
                <a:ea typeface="Proxima Nova"/>
                <a:cs typeface="Proxima Nova"/>
                <a:sym typeface="Proxima Nova"/>
              </a:defRPr>
            </a:lvl4pPr>
            <a:lvl5pPr lvl="4" rtl="0" algn="l">
              <a:lnSpc>
                <a:spcPct val="100000"/>
              </a:lnSpc>
              <a:spcBef>
                <a:spcPts val="0"/>
              </a:spcBef>
              <a:spcAft>
                <a:spcPts val="0"/>
              </a:spcAft>
              <a:buSzPts val="3700"/>
              <a:buNone/>
              <a:defRPr>
                <a:latin typeface="Proxima Nova"/>
                <a:ea typeface="Proxima Nova"/>
                <a:cs typeface="Proxima Nova"/>
                <a:sym typeface="Proxima Nova"/>
              </a:defRPr>
            </a:lvl5pPr>
            <a:lvl6pPr lvl="5" rtl="0" algn="l">
              <a:lnSpc>
                <a:spcPct val="100000"/>
              </a:lnSpc>
              <a:spcBef>
                <a:spcPts val="0"/>
              </a:spcBef>
              <a:spcAft>
                <a:spcPts val="0"/>
              </a:spcAft>
              <a:buSzPts val="3700"/>
              <a:buNone/>
              <a:defRPr>
                <a:latin typeface="Proxima Nova"/>
                <a:ea typeface="Proxima Nova"/>
                <a:cs typeface="Proxima Nova"/>
                <a:sym typeface="Proxima Nova"/>
              </a:defRPr>
            </a:lvl6pPr>
            <a:lvl7pPr lvl="6" rtl="0" algn="l">
              <a:lnSpc>
                <a:spcPct val="100000"/>
              </a:lnSpc>
              <a:spcBef>
                <a:spcPts val="0"/>
              </a:spcBef>
              <a:spcAft>
                <a:spcPts val="0"/>
              </a:spcAft>
              <a:buSzPts val="3700"/>
              <a:buNone/>
              <a:defRPr>
                <a:latin typeface="Proxima Nova"/>
                <a:ea typeface="Proxima Nova"/>
                <a:cs typeface="Proxima Nova"/>
                <a:sym typeface="Proxima Nova"/>
              </a:defRPr>
            </a:lvl7pPr>
            <a:lvl8pPr lvl="7" rtl="0" algn="l">
              <a:lnSpc>
                <a:spcPct val="100000"/>
              </a:lnSpc>
              <a:spcBef>
                <a:spcPts val="0"/>
              </a:spcBef>
              <a:spcAft>
                <a:spcPts val="0"/>
              </a:spcAft>
              <a:buSzPts val="3700"/>
              <a:buNone/>
              <a:defRPr>
                <a:latin typeface="Proxima Nova"/>
                <a:ea typeface="Proxima Nova"/>
                <a:cs typeface="Proxima Nova"/>
                <a:sym typeface="Proxima Nova"/>
              </a:defRPr>
            </a:lvl8pPr>
            <a:lvl9pPr lvl="8" rtl="0" algn="l">
              <a:lnSpc>
                <a:spcPct val="100000"/>
              </a:lnSpc>
              <a:spcBef>
                <a:spcPts val="0"/>
              </a:spcBef>
              <a:spcAft>
                <a:spcPts val="0"/>
              </a:spcAft>
              <a:buSzPts val="3700"/>
              <a:buNone/>
              <a:defRPr>
                <a:latin typeface="Proxima Nova"/>
                <a:ea typeface="Proxima Nova"/>
                <a:cs typeface="Proxima Nova"/>
                <a:sym typeface="Proxima Nova"/>
              </a:defRPr>
            </a:lvl9pPr>
          </a:lstStyle>
          <a:p/>
        </p:txBody>
      </p:sp>
      <p:pic>
        <p:nvPicPr>
          <p:cNvPr descr="style3colormid.png" id="170" name="Google Shape;170;p19"/>
          <p:cNvPicPr preferRelativeResize="0"/>
          <p:nvPr/>
        </p:nvPicPr>
        <p:blipFill rotWithShape="1">
          <a:blip r:embed="rId2">
            <a:alphaModFix/>
          </a:blip>
          <a:srcRect b="0" l="0" r="0" t="0"/>
          <a:stretch/>
        </p:blipFill>
        <p:spPr>
          <a:xfrm>
            <a:off x="101600" y="5534167"/>
            <a:ext cx="6437368" cy="1287466"/>
          </a:xfrm>
          <a:prstGeom prst="rect">
            <a:avLst/>
          </a:prstGeom>
          <a:noFill/>
          <a:ln>
            <a:noFill/>
          </a:ln>
        </p:spPr>
      </p:pic>
      <p:sp>
        <p:nvSpPr>
          <p:cNvPr id="171" name="Google Shape;171;p19"/>
          <p:cNvSpPr txBox="1"/>
          <p:nvPr>
            <p:ph idx="2" type="title"/>
          </p:nvPr>
        </p:nvSpPr>
        <p:spPr>
          <a:xfrm>
            <a:off x="415600" y="2454667"/>
            <a:ext cx="11360700" cy="1084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sz="3200">
                <a:latin typeface="Proxima Nova"/>
                <a:ea typeface="Proxima Nova"/>
                <a:cs typeface="Proxima Nova"/>
                <a:sym typeface="Proxima Nova"/>
              </a:defRPr>
            </a:lvl1pPr>
            <a:lvl2pPr lvl="1" rtl="0" algn="l">
              <a:lnSpc>
                <a:spcPct val="100000"/>
              </a:lnSpc>
              <a:spcBef>
                <a:spcPts val="0"/>
              </a:spcBef>
              <a:spcAft>
                <a:spcPts val="0"/>
              </a:spcAft>
              <a:buSzPts val="3700"/>
              <a:buNone/>
              <a:defRPr sz="3200">
                <a:latin typeface="Proxima Nova"/>
                <a:ea typeface="Proxima Nova"/>
                <a:cs typeface="Proxima Nova"/>
                <a:sym typeface="Proxima Nova"/>
              </a:defRPr>
            </a:lvl2pPr>
            <a:lvl3pPr lvl="2" rtl="0" algn="l">
              <a:lnSpc>
                <a:spcPct val="100000"/>
              </a:lnSpc>
              <a:spcBef>
                <a:spcPts val="0"/>
              </a:spcBef>
              <a:spcAft>
                <a:spcPts val="0"/>
              </a:spcAft>
              <a:buSzPts val="3700"/>
              <a:buNone/>
              <a:defRPr sz="3200">
                <a:latin typeface="Proxima Nova"/>
                <a:ea typeface="Proxima Nova"/>
                <a:cs typeface="Proxima Nova"/>
                <a:sym typeface="Proxima Nova"/>
              </a:defRPr>
            </a:lvl3pPr>
            <a:lvl4pPr lvl="3" rtl="0" algn="l">
              <a:lnSpc>
                <a:spcPct val="100000"/>
              </a:lnSpc>
              <a:spcBef>
                <a:spcPts val="0"/>
              </a:spcBef>
              <a:spcAft>
                <a:spcPts val="0"/>
              </a:spcAft>
              <a:buSzPts val="3700"/>
              <a:buNone/>
              <a:defRPr sz="3200">
                <a:latin typeface="Proxima Nova"/>
                <a:ea typeface="Proxima Nova"/>
                <a:cs typeface="Proxima Nova"/>
                <a:sym typeface="Proxima Nova"/>
              </a:defRPr>
            </a:lvl4pPr>
            <a:lvl5pPr lvl="4" rtl="0" algn="l">
              <a:lnSpc>
                <a:spcPct val="100000"/>
              </a:lnSpc>
              <a:spcBef>
                <a:spcPts val="0"/>
              </a:spcBef>
              <a:spcAft>
                <a:spcPts val="0"/>
              </a:spcAft>
              <a:buSzPts val="3700"/>
              <a:buNone/>
              <a:defRPr sz="3200">
                <a:latin typeface="Proxima Nova"/>
                <a:ea typeface="Proxima Nova"/>
                <a:cs typeface="Proxima Nova"/>
                <a:sym typeface="Proxima Nova"/>
              </a:defRPr>
            </a:lvl5pPr>
            <a:lvl6pPr lvl="5" rtl="0" algn="l">
              <a:lnSpc>
                <a:spcPct val="100000"/>
              </a:lnSpc>
              <a:spcBef>
                <a:spcPts val="0"/>
              </a:spcBef>
              <a:spcAft>
                <a:spcPts val="0"/>
              </a:spcAft>
              <a:buSzPts val="3700"/>
              <a:buNone/>
              <a:defRPr sz="3200">
                <a:latin typeface="Proxima Nova"/>
                <a:ea typeface="Proxima Nova"/>
                <a:cs typeface="Proxima Nova"/>
                <a:sym typeface="Proxima Nova"/>
              </a:defRPr>
            </a:lvl6pPr>
            <a:lvl7pPr lvl="6" rtl="0" algn="l">
              <a:lnSpc>
                <a:spcPct val="100000"/>
              </a:lnSpc>
              <a:spcBef>
                <a:spcPts val="0"/>
              </a:spcBef>
              <a:spcAft>
                <a:spcPts val="0"/>
              </a:spcAft>
              <a:buSzPts val="3700"/>
              <a:buNone/>
              <a:defRPr sz="3200">
                <a:latin typeface="Proxima Nova"/>
                <a:ea typeface="Proxima Nova"/>
                <a:cs typeface="Proxima Nova"/>
                <a:sym typeface="Proxima Nova"/>
              </a:defRPr>
            </a:lvl7pPr>
            <a:lvl8pPr lvl="7" rtl="0" algn="l">
              <a:lnSpc>
                <a:spcPct val="100000"/>
              </a:lnSpc>
              <a:spcBef>
                <a:spcPts val="0"/>
              </a:spcBef>
              <a:spcAft>
                <a:spcPts val="0"/>
              </a:spcAft>
              <a:buSzPts val="3700"/>
              <a:buNone/>
              <a:defRPr sz="3200">
                <a:latin typeface="Proxima Nova"/>
                <a:ea typeface="Proxima Nova"/>
                <a:cs typeface="Proxima Nova"/>
                <a:sym typeface="Proxima Nova"/>
              </a:defRPr>
            </a:lvl8pPr>
            <a:lvl9pPr lvl="8" rtl="0" algn="l">
              <a:lnSpc>
                <a:spcPct val="100000"/>
              </a:lnSpc>
              <a:spcBef>
                <a:spcPts val="0"/>
              </a:spcBef>
              <a:spcAft>
                <a:spcPts val="0"/>
              </a:spcAft>
              <a:buSzPts val="3700"/>
              <a:buNone/>
              <a:defRPr sz="3200">
                <a:latin typeface="Proxima Nova"/>
                <a:ea typeface="Proxima Nova"/>
                <a:cs typeface="Proxima Nova"/>
                <a:sym typeface="Proxima Nova"/>
              </a:defRPr>
            </a:lvl9pPr>
          </a:lstStyle>
          <a:p/>
        </p:txBody>
      </p:sp>
      <p:cxnSp>
        <p:nvCxnSpPr>
          <p:cNvPr id="172" name="Google Shape;172;p19"/>
          <p:cNvCxnSpPr/>
          <p:nvPr/>
        </p:nvCxnSpPr>
        <p:spPr>
          <a:xfrm>
            <a:off x="507200" y="2399400"/>
            <a:ext cx="10572900" cy="58500"/>
          </a:xfrm>
          <a:prstGeom prst="straightConnector1">
            <a:avLst/>
          </a:prstGeom>
          <a:noFill/>
          <a:ln cap="flat" cmpd="sng" w="9525">
            <a:solidFill>
              <a:srgbClr val="3EADA7"/>
            </a:solidFill>
            <a:prstDash val="solid"/>
            <a:round/>
            <a:headEnd len="sm" w="sm" type="none"/>
            <a:tailEnd len="sm" w="sm" type="none"/>
          </a:ln>
        </p:spPr>
      </p:cxnSp>
      <p:pic>
        <p:nvPicPr>
          <p:cNvPr descr="strips_color.png" id="173" name="Google Shape;173;p19"/>
          <p:cNvPicPr preferRelativeResize="0"/>
          <p:nvPr/>
        </p:nvPicPr>
        <p:blipFill rotWithShape="1">
          <a:blip r:embed="rId3">
            <a:alphaModFix/>
          </a:blip>
          <a:srcRect b="0" l="0" r="0" t="0"/>
          <a:stretch/>
        </p:blipFill>
        <p:spPr>
          <a:xfrm>
            <a:off x="9385284" y="4699000"/>
            <a:ext cx="2806700" cy="21590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178" name="Shape 178"/>
        <p:cNvGrpSpPr/>
        <p:nvPr/>
      </p:nvGrpSpPr>
      <p:grpSpPr>
        <a:xfrm>
          <a:off x="0" y="0"/>
          <a:ext cx="0" cy="0"/>
          <a:chOff x="0" y="0"/>
          <a:chExt cx="0" cy="0"/>
        </a:xfrm>
      </p:grpSpPr>
      <p:sp>
        <p:nvSpPr>
          <p:cNvPr id="179" name="Google Shape;179;p21"/>
          <p:cNvSpPr txBox="1"/>
          <p:nvPr>
            <p:ph type="ctrTitle"/>
          </p:nvPr>
        </p:nvSpPr>
        <p:spPr>
          <a:xfrm>
            <a:off x="415600" y="1287733"/>
            <a:ext cx="10274400" cy="1056900"/>
          </a:xfrm>
          <a:prstGeom prst="rect">
            <a:avLst/>
          </a:prstGeom>
          <a:noFill/>
          <a:ln>
            <a:noFill/>
          </a:ln>
        </p:spPr>
        <p:txBody>
          <a:bodyPr anchorCtr="0" anchor="b" bIns="121900" lIns="121900" spcFirstLastPara="1" rIns="121900" wrap="square" tIns="121900">
            <a:noAutofit/>
          </a:bodyPr>
          <a:lstStyle>
            <a:lvl1pPr lvl="0" rtl="0" algn="l">
              <a:lnSpc>
                <a:spcPct val="100000"/>
              </a:lnSpc>
              <a:spcBef>
                <a:spcPts val="0"/>
              </a:spcBef>
              <a:spcAft>
                <a:spcPts val="0"/>
              </a:spcAft>
              <a:buClr>
                <a:schemeClr val="lt1"/>
              </a:buClr>
              <a:buSzPts val="5300"/>
              <a:buFont typeface="Proxima Nova"/>
              <a:buNone/>
              <a:defRPr b="1" sz="53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Clr>
                <a:schemeClr val="lt1"/>
              </a:buClr>
              <a:buSzPts val="5300"/>
              <a:buNone/>
              <a:defRPr sz="5300">
                <a:solidFill>
                  <a:schemeClr val="lt1"/>
                </a:solidFill>
              </a:defRPr>
            </a:lvl2pPr>
            <a:lvl3pPr lvl="2" rtl="0" algn="l">
              <a:lnSpc>
                <a:spcPct val="100000"/>
              </a:lnSpc>
              <a:spcBef>
                <a:spcPts val="0"/>
              </a:spcBef>
              <a:spcAft>
                <a:spcPts val="0"/>
              </a:spcAft>
              <a:buClr>
                <a:schemeClr val="lt1"/>
              </a:buClr>
              <a:buSzPts val="5300"/>
              <a:buNone/>
              <a:defRPr sz="5300">
                <a:solidFill>
                  <a:schemeClr val="lt1"/>
                </a:solidFill>
              </a:defRPr>
            </a:lvl3pPr>
            <a:lvl4pPr lvl="3" rtl="0" algn="l">
              <a:lnSpc>
                <a:spcPct val="100000"/>
              </a:lnSpc>
              <a:spcBef>
                <a:spcPts val="0"/>
              </a:spcBef>
              <a:spcAft>
                <a:spcPts val="0"/>
              </a:spcAft>
              <a:buClr>
                <a:schemeClr val="lt1"/>
              </a:buClr>
              <a:buSzPts val="5300"/>
              <a:buNone/>
              <a:defRPr sz="5300">
                <a:solidFill>
                  <a:schemeClr val="lt1"/>
                </a:solidFill>
              </a:defRPr>
            </a:lvl4pPr>
            <a:lvl5pPr lvl="4" rtl="0" algn="l">
              <a:lnSpc>
                <a:spcPct val="100000"/>
              </a:lnSpc>
              <a:spcBef>
                <a:spcPts val="0"/>
              </a:spcBef>
              <a:spcAft>
                <a:spcPts val="0"/>
              </a:spcAft>
              <a:buClr>
                <a:schemeClr val="lt1"/>
              </a:buClr>
              <a:buSzPts val="5300"/>
              <a:buNone/>
              <a:defRPr sz="5300">
                <a:solidFill>
                  <a:schemeClr val="lt1"/>
                </a:solidFill>
              </a:defRPr>
            </a:lvl5pPr>
            <a:lvl6pPr lvl="5" rtl="0" algn="l">
              <a:lnSpc>
                <a:spcPct val="100000"/>
              </a:lnSpc>
              <a:spcBef>
                <a:spcPts val="0"/>
              </a:spcBef>
              <a:spcAft>
                <a:spcPts val="0"/>
              </a:spcAft>
              <a:buClr>
                <a:schemeClr val="lt1"/>
              </a:buClr>
              <a:buSzPts val="5300"/>
              <a:buNone/>
              <a:defRPr sz="5300">
                <a:solidFill>
                  <a:schemeClr val="lt1"/>
                </a:solidFill>
              </a:defRPr>
            </a:lvl6pPr>
            <a:lvl7pPr lvl="6" rtl="0" algn="l">
              <a:lnSpc>
                <a:spcPct val="100000"/>
              </a:lnSpc>
              <a:spcBef>
                <a:spcPts val="0"/>
              </a:spcBef>
              <a:spcAft>
                <a:spcPts val="0"/>
              </a:spcAft>
              <a:buClr>
                <a:schemeClr val="lt1"/>
              </a:buClr>
              <a:buSzPts val="5300"/>
              <a:buNone/>
              <a:defRPr sz="5300">
                <a:solidFill>
                  <a:schemeClr val="lt1"/>
                </a:solidFill>
              </a:defRPr>
            </a:lvl7pPr>
            <a:lvl8pPr lvl="7" rtl="0" algn="l">
              <a:lnSpc>
                <a:spcPct val="100000"/>
              </a:lnSpc>
              <a:spcBef>
                <a:spcPts val="0"/>
              </a:spcBef>
              <a:spcAft>
                <a:spcPts val="0"/>
              </a:spcAft>
              <a:buClr>
                <a:schemeClr val="lt1"/>
              </a:buClr>
              <a:buSzPts val="5300"/>
              <a:buNone/>
              <a:defRPr sz="5300">
                <a:solidFill>
                  <a:schemeClr val="lt1"/>
                </a:solidFill>
              </a:defRPr>
            </a:lvl8pPr>
            <a:lvl9pPr lvl="8" rtl="0" algn="l">
              <a:lnSpc>
                <a:spcPct val="100000"/>
              </a:lnSpc>
              <a:spcBef>
                <a:spcPts val="0"/>
              </a:spcBef>
              <a:spcAft>
                <a:spcPts val="0"/>
              </a:spcAft>
              <a:buClr>
                <a:schemeClr val="lt1"/>
              </a:buClr>
              <a:buSzPts val="5300"/>
              <a:buNone/>
              <a:defRPr sz="5300">
                <a:solidFill>
                  <a:schemeClr val="lt1"/>
                </a:solidFill>
              </a:defRPr>
            </a:lvl9pPr>
          </a:lstStyle>
          <a:p/>
        </p:txBody>
      </p:sp>
      <p:sp>
        <p:nvSpPr>
          <p:cNvPr id="180" name="Google Shape;180;p21"/>
          <p:cNvSpPr txBox="1"/>
          <p:nvPr>
            <p:ph idx="1" type="subTitle"/>
          </p:nvPr>
        </p:nvSpPr>
        <p:spPr>
          <a:xfrm>
            <a:off x="415600" y="2451533"/>
            <a:ext cx="8635500" cy="10569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rgbClr val="F3F3F3"/>
              </a:buClr>
              <a:buSzPts val="3700"/>
              <a:buFont typeface="Proxima Nova"/>
              <a:buNone/>
              <a:defRPr sz="3700">
                <a:solidFill>
                  <a:srgbClr val="F3F3F3"/>
                </a:solidFill>
                <a:latin typeface="Proxima Nova"/>
                <a:ea typeface="Proxima Nova"/>
                <a:cs typeface="Proxima Nova"/>
                <a:sym typeface="Proxima Nova"/>
              </a:defRPr>
            </a:lvl1pPr>
            <a:lvl2pPr lvl="1" rtl="0" algn="l">
              <a:lnSpc>
                <a:spcPct val="100000"/>
              </a:lnSpc>
              <a:spcBef>
                <a:spcPts val="0"/>
              </a:spcBef>
              <a:spcAft>
                <a:spcPts val="0"/>
              </a:spcAft>
              <a:buSzPts val="3700"/>
              <a:buNone/>
              <a:defRPr sz="3700"/>
            </a:lvl2pPr>
            <a:lvl3pPr lvl="2" rtl="0" algn="l">
              <a:lnSpc>
                <a:spcPct val="100000"/>
              </a:lnSpc>
              <a:spcBef>
                <a:spcPts val="0"/>
              </a:spcBef>
              <a:spcAft>
                <a:spcPts val="0"/>
              </a:spcAft>
              <a:buSzPts val="3700"/>
              <a:buNone/>
              <a:defRPr sz="3700"/>
            </a:lvl3pPr>
            <a:lvl4pPr lvl="3" rtl="0" algn="l">
              <a:lnSpc>
                <a:spcPct val="100000"/>
              </a:lnSpc>
              <a:spcBef>
                <a:spcPts val="0"/>
              </a:spcBef>
              <a:spcAft>
                <a:spcPts val="0"/>
              </a:spcAft>
              <a:buSzPts val="3700"/>
              <a:buNone/>
              <a:defRPr sz="3700"/>
            </a:lvl4pPr>
            <a:lvl5pPr lvl="4" rtl="0" algn="l">
              <a:lnSpc>
                <a:spcPct val="100000"/>
              </a:lnSpc>
              <a:spcBef>
                <a:spcPts val="0"/>
              </a:spcBef>
              <a:spcAft>
                <a:spcPts val="0"/>
              </a:spcAft>
              <a:buSzPts val="3700"/>
              <a:buNone/>
              <a:defRPr sz="3700"/>
            </a:lvl5pPr>
            <a:lvl6pPr lvl="5" rtl="0" algn="l">
              <a:lnSpc>
                <a:spcPct val="100000"/>
              </a:lnSpc>
              <a:spcBef>
                <a:spcPts val="0"/>
              </a:spcBef>
              <a:spcAft>
                <a:spcPts val="0"/>
              </a:spcAft>
              <a:buSzPts val="3700"/>
              <a:buNone/>
              <a:defRPr sz="3700"/>
            </a:lvl6pPr>
            <a:lvl7pPr lvl="6" rtl="0" algn="l">
              <a:lnSpc>
                <a:spcPct val="100000"/>
              </a:lnSpc>
              <a:spcBef>
                <a:spcPts val="0"/>
              </a:spcBef>
              <a:spcAft>
                <a:spcPts val="0"/>
              </a:spcAft>
              <a:buSzPts val="3700"/>
              <a:buNone/>
              <a:defRPr sz="3700"/>
            </a:lvl7pPr>
            <a:lvl8pPr lvl="7" rtl="0" algn="l">
              <a:lnSpc>
                <a:spcPct val="100000"/>
              </a:lnSpc>
              <a:spcBef>
                <a:spcPts val="0"/>
              </a:spcBef>
              <a:spcAft>
                <a:spcPts val="0"/>
              </a:spcAft>
              <a:buSzPts val="3700"/>
              <a:buNone/>
              <a:defRPr sz="3700"/>
            </a:lvl8pPr>
            <a:lvl9pPr lvl="8" rtl="0" algn="l">
              <a:lnSpc>
                <a:spcPct val="100000"/>
              </a:lnSpc>
              <a:spcBef>
                <a:spcPts val="0"/>
              </a:spcBef>
              <a:spcAft>
                <a:spcPts val="0"/>
              </a:spcAft>
              <a:buSzPts val="3700"/>
              <a:buNone/>
              <a:defRPr sz="3700"/>
            </a:lvl9pPr>
          </a:lstStyle>
          <a:p/>
        </p:txBody>
      </p:sp>
      <p:sp>
        <p:nvSpPr>
          <p:cNvPr id="181" name="Google Shape;181;p21"/>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82" name="Google Shape;182;p21"/>
          <p:cNvCxnSpPr/>
          <p:nvPr/>
        </p:nvCxnSpPr>
        <p:spPr>
          <a:xfrm>
            <a:off x="526700" y="2442467"/>
            <a:ext cx="9792900" cy="0"/>
          </a:xfrm>
          <a:prstGeom prst="straightConnector1">
            <a:avLst/>
          </a:prstGeom>
          <a:noFill/>
          <a:ln cap="flat" cmpd="sng" w="9525">
            <a:solidFill>
              <a:schemeClr val="lt1"/>
            </a:solidFill>
            <a:prstDash val="solid"/>
            <a:round/>
            <a:headEnd len="sm" w="sm" type="none"/>
            <a:tailEnd len="sm" w="sm" type="none"/>
          </a:ln>
        </p:spPr>
      </p:cxnSp>
      <p:pic>
        <p:nvPicPr>
          <p:cNvPr descr="style3singlecolormid.png" id="183" name="Google Shape;183;p21"/>
          <p:cNvPicPr preferRelativeResize="0"/>
          <p:nvPr/>
        </p:nvPicPr>
        <p:blipFill rotWithShape="1">
          <a:blip r:embed="rId2">
            <a:alphaModFix/>
          </a:blip>
          <a:srcRect b="0" l="0" r="0" t="0"/>
          <a:stretch/>
        </p:blipFill>
        <p:spPr>
          <a:xfrm>
            <a:off x="526700" y="5458867"/>
            <a:ext cx="6417867" cy="1283566"/>
          </a:xfrm>
          <a:prstGeom prst="rect">
            <a:avLst/>
          </a:prstGeom>
          <a:noFill/>
          <a:ln>
            <a:noFill/>
          </a:ln>
        </p:spPr>
      </p:pic>
      <p:pic>
        <p:nvPicPr>
          <p:cNvPr descr="strips_white.png" id="184" name="Google Shape;184;p21"/>
          <p:cNvPicPr preferRelativeResize="0"/>
          <p:nvPr/>
        </p:nvPicPr>
        <p:blipFill rotWithShape="1">
          <a:blip r:embed="rId3">
            <a:alphaModFix/>
          </a:blip>
          <a:srcRect b="0" l="0" r="0" t="0"/>
          <a:stretch/>
        </p:blipFill>
        <p:spPr>
          <a:xfrm>
            <a:off x="9385284" y="4699000"/>
            <a:ext cx="2806700" cy="2159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5" name="Google Shape;25;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0" name="Google Shape;30;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31" name="Google Shape;31;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5" name="Shape 185"/>
        <p:cNvGrpSpPr/>
        <p:nvPr/>
      </p:nvGrpSpPr>
      <p:grpSpPr>
        <a:xfrm>
          <a:off x="0" y="0"/>
          <a:ext cx="0" cy="0"/>
          <a:chOff x="0" y="0"/>
          <a:chExt cx="0" cy="0"/>
        </a:xfrm>
      </p:grpSpPr>
      <p:sp>
        <p:nvSpPr>
          <p:cNvPr id="186" name="Google Shape;186;p22"/>
          <p:cNvSpPr txBox="1"/>
          <p:nvPr>
            <p:ph type="title"/>
          </p:nvPr>
        </p:nvSpPr>
        <p:spPr>
          <a:xfrm>
            <a:off x="386433" y="2259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rgbClr val="434343"/>
              </a:buClr>
              <a:buSzPts val="3700"/>
              <a:buFont typeface="Proxima Nova"/>
              <a:buNone/>
              <a:defRPr>
                <a:solidFill>
                  <a:srgbClr val="434343"/>
                </a:solidFill>
                <a:latin typeface="Proxima Nova"/>
                <a:ea typeface="Proxima Nova"/>
                <a:cs typeface="Proxima Nova"/>
                <a:sym typeface="Proxima Nova"/>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87" name="Google Shape;187;p2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Font typeface="Proxima Nova"/>
              <a:buChar char="●"/>
              <a:defRPr>
                <a:latin typeface="Proxima Nova"/>
                <a:ea typeface="Proxima Nova"/>
                <a:cs typeface="Proxima Nova"/>
                <a:sym typeface="Proxima Nova"/>
              </a:defRPr>
            </a:lvl1pPr>
            <a:lvl2pPr indent="-349250" lvl="1" marL="9144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2pPr>
            <a:lvl3pPr indent="-349250" lvl="2" marL="13716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3pPr>
            <a:lvl4pPr indent="-349250" lvl="3" marL="18288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4pPr>
            <a:lvl5pPr indent="-349250" lvl="4" marL="22860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5pPr>
            <a:lvl6pPr indent="-349250" lvl="5" marL="27432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6pPr>
            <a:lvl7pPr indent="-349250" lvl="6" marL="32004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7pPr>
            <a:lvl8pPr indent="-349250" lvl="7" marL="36576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8pPr>
            <a:lvl9pPr indent="-349250" lvl="8" marL="4114800" rtl="0" algn="l">
              <a:lnSpc>
                <a:spcPct val="115000"/>
              </a:lnSpc>
              <a:spcBef>
                <a:spcPts val="2100"/>
              </a:spcBef>
              <a:spcAft>
                <a:spcPts val="2100"/>
              </a:spcAft>
              <a:buSzPts val="1900"/>
              <a:buFont typeface="Proxima Nova"/>
              <a:buChar char="■"/>
              <a:defRPr>
                <a:latin typeface="Proxima Nova"/>
                <a:ea typeface="Proxima Nova"/>
                <a:cs typeface="Proxima Nova"/>
                <a:sym typeface="Proxima Nova"/>
              </a:defRPr>
            </a:lvl9pPr>
          </a:lstStyle>
          <a:p/>
        </p:txBody>
      </p:sp>
      <p:sp>
        <p:nvSpPr>
          <p:cNvPr id="188" name="Google Shape;188;p22"/>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89" name="Google Shape;189;p22"/>
          <p:cNvCxnSpPr/>
          <p:nvPr/>
        </p:nvCxnSpPr>
        <p:spPr>
          <a:xfrm>
            <a:off x="331633" y="1131433"/>
            <a:ext cx="11470500" cy="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90" name="Shape 190"/>
        <p:cNvGrpSpPr/>
        <p:nvPr/>
      </p:nvGrpSpPr>
      <p:grpSpPr>
        <a:xfrm>
          <a:off x="0" y="0"/>
          <a:ext cx="0" cy="0"/>
          <a:chOff x="0" y="0"/>
          <a:chExt cx="0" cy="0"/>
        </a:xfrm>
      </p:grpSpPr>
      <p:sp>
        <p:nvSpPr>
          <p:cNvPr id="191" name="Google Shape;191;p23"/>
          <p:cNvSpPr txBox="1"/>
          <p:nvPr>
            <p:ph type="title"/>
          </p:nvPr>
        </p:nvSpPr>
        <p:spPr>
          <a:xfrm>
            <a:off x="415600" y="1389100"/>
            <a:ext cx="11360700" cy="1084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b="1" sz="4800">
                <a:latin typeface="Proxima Nova"/>
                <a:ea typeface="Proxima Nova"/>
                <a:cs typeface="Proxima Nova"/>
                <a:sym typeface="Proxima Nova"/>
              </a:defRPr>
            </a:lvl1pPr>
            <a:lvl2pPr lvl="1" rtl="0" algn="l">
              <a:lnSpc>
                <a:spcPct val="100000"/>
              </a:lnSpc>
              <a:spcBef>
                <a:spcPts val="0"/>
              </a:spcBef>
              <a:spcAft>
                <a:spcPts val="0"/>
              </a:spcAft>
              <a:buSzPts val="3700"/>
              <a:buNone/>
              <a:defRPr>
                <a:latin typeface="Proxima Nova"/>
                <a:ea typeface="Proxima Nova"/>
                <a:cs typeface="Proxima Nova"/>
                <a:sym typeface="Proxima Nova"/>
              </a:defRPr>
            </a:lvl2pPr>
            <a:lvl3pPr lvl="2" rtl="0" algn="l">
              <a:lnSpc>
                <a:spcPct val="100000"/>
              </a:lnSpc>
              <a:spcBef>
                <a:spcPts val="0"/>
              </a:spcBef>
              <a:spcAft>
                <a:spcPts val="0"/>
              </a:spcAft>
              <a:buSzPts val="3700"/>
              <a:buNone/>
              <a:defRPr>
                <a:latin typeface="Proxima Nova"/>
                <a:ea typeface="Proxima Nova"/>
                <a:cs typeface="Proxima Nova"/>
                <a:sym typeface="Proxima Nova"/>
              </a:defRPr>
            </a:lvl3pPr>
            <a:lvl4pPr lvl="3" rtl="0" algn="l">
              <a:lnSpc>
                <a:spcPct val="100000"/>
              </a:lnSpc>
              <a:spcBef>
                <a:spcPts val="0"/>
              </a:spcBef>
              <a:spcAft>
                <a:spcPts val="0"/>
              </a:spcAft>
              <a:buSzPts val="3700"/>
              <a:buNone/>
              <a:defRPr>
                <a:latin typeface="Proxima Nova"/>
                <a:ea typeface="Proxima Nova"/>
                <a:cs typeface="Proxima Nova"/>
                <a:sym typeface="Proxima Nova"/>
              </a:defRPr>
            </a:lvl4pPr>
            <a:lvl5pPr lvl="4" rtl="0" algn="l">
              <a:lnSpc>
                <a:spcPct val="100000"/>
              </a:lnSpc>
              <a:spcBef>
                <a:spcPts val="0"/>
              </a:spcBef>
              <a:spcAft>
                <a:spcPts val="0"/>
              </a:spcAft>
              <a:buSzPts val="3700"/>
              <a:buNone/>
              <a:defRPr>
                <a:latin typeface="Proxima Nova"/>
                <a:ea typeface="Proxima Nova"/>
                <a:cs typeface="Proxima Nova"/>
                <a:sym typeface="Proxima Nova"/>
              </a:defRPr>
            </a:lvl5pPr>
            <a:lvl6pPr lvl="5" rtl="0" algn="l">
              <a:lnSpc>
                <a:spcPct val="100000"/>
              </a:lnSpc>
              <a:spcBef>
                <a:spcPts val="0"/>
              </a:spcBef>
              <a:spcAft>
                <a:spcPts val="0"/>
              </a:spcAft>
              <a:buSzPts val="3700"/>
              <a:buNone/>
              <a:defRPr>
                <a:latin typeface="Proxima Nova"/>
                <a:ea typeface="Proxima Nova"/>
                <a:cs typeface="Proxima Nova"/>
                <a:sym typeface="Proxima Nova"/>
              </a:defRPr>
            </a:lvl6pPr>
            <a:lvl7pPr lvl="6" rtl="0" algn="l">
              <a:lnSpc>
                <a:spcPct val="100000"/>
              </a:lnSpc>
              <a:spcBef>
                <a:spcPts val="0"/>
              </a:spcBef>
              <a:spcAft>
                <a:spcPts val="0"/>
              </a:spcAft>
              <a:buSzPts val="3700"/>
              <a:buNone/>
              <a:defRPr>
                <a:latin typeface="Proxima Nova"/>
                <a:ea typeface="Proxima Nova"/>
                <a:cs typeface="Proxima Nova"/>
                <a:sym typeface="Proxima Nova"/>
              </a:defRPr>
            </a:lvl7pPr>
            <a:lvl8pPr lvl="7" rtl="0" algn="l">
              <a:lnSpc>
                <a:spcPct val="100000"/>
              </a:lnSpc>
              <a:spcBef>
                <a:spcPts val="0"/>
              </a:spcBef>
              <a:spcAft>
                <a:spcPts val="0"/>
              </a:spcAft>
              <a:buSzPts val="3700"/>
              <a:buNone/>
              <a:defRPr>
                <a:latin typeface="Proxima Nova"/>
                <a:ea typeface="Proxima Nova"/>
                <a:cs typeface="Proxima Nova"/>
                <a:sym typeface="Proxima Nova"/>
              </a:defRPr>
            </a:lvl8pPr>
            <a:lvl9pPr lvl="8" rtl="0" algn="l">
              <a:lnSpc>
                <a:spcPct val="100000"/>
              </a:lnSpc>
              <a:spcBef>
                <a:spcPts val="0"/>
              </a:spcBef>
              <a:spcAft>
                <a:spcPts val="0"/>
              </a:spcAft>
              <a:buSzPts val="3700"/>
              <a:buNone/>
              <a:defRPr>
                <a:latin typeface="Proxima Nova"/>
                <a:ea typeface="Proxima Nova"/>
                <a:cs typeface="Proxima Nova"/>
                <a:sym typeface="Proxima Nova"/>
              </a:defRPr>
            </a:lvl9pPr>
          </a:lstStyle>
          <a:p/>
        </p:txBody>
      </p:sp>
      <p:pic>
        <p:nvPicPr>
          <p:cNvPr descr="style3colormid.png" id="192" name="Google Shape;192;p23"/>
          <p:cNvPicPr preferRelativeResize="0"/>
          <p:nvPr/>
        </p:nvPicPr>
        <p:blipFill rotWithShape="1">
          <a:blip r:embed="rId2">
            <a:alphaModFix/>
          </a:blip>
          <a:srcRect b="0" l="0" r="0" t="0"/>
          <a:stretch/>
        </p:blipFill>
        <p:spPr>
          <a:xfrm>
            <a:off x="101600" y="5534167"/>
            <a:ext cx="6437368" cy="1287466"/>
          </a:xfrm>
          <a:prstGeom prst="rect">
            <a:avLst/>
          </a:prstGeom>
          <a:noFill/>
          <a:ln>
            <a:noFill/>
          </a:ln>
        </p:spPr>
      </p:pic>
      <p:sp>
        <p:nvSpPr>
          <p:cNvPr id="193" name="Google Shape;193;p23"/>
          <p:cNvSpPr txBox="1"/>
          <p:nvPr>
            <p:ph idx="2" type="title"/>
          </p:nvPr>
        </p:nvSpPr>
        <p:spPr>
          <a:xfrm>
            <a:off x="415600" y="2454667"/>
            <a:ext cx="11360700" cy="1084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sz="3200">
                <a:latin typeface="Proxima Nova"/>
                <a:ea typeface="Proxima Nova"/>
                <a:cs typeface="Proxima Nova"/>
                <a:sym typeface="Proxima Nova"/>
              </a:defRPr>
            </a:lvl1pPr>
            <a:lvl2pPr lvl="1" rtl="0" algn="l">
              <a:lnSpc>
                <a:spcPct val="100000"/>
              </a:lnSpc>
              <a:spcBef>
                <a:spcPts val="0"/>
              </a:spcBef>
              <a:spcAft>
                <a:spcPts val="0"/>
              </a:spcAft>
              <a:buSzPts val="3700"/>
              <a:buNone/>
              <a:defRPr sz="3200">
                <a:latin typeface="Proxima Nova"/>
                <a:ea typeface="Proxima Nova"/>
                <a:cs typeface="Proxima Nova"/>
                <a:sym typeface="Proxima Nova"/>
              </a:defRPr>
            </a:lvl2pPr>
            <a:lvl3pPr lvl="2" rtl="0" algn="l">
              <a:lnSpc>
                <a:spcPct val="100000"/>
              </a:lnSpc>
              <a:spcBef>
                <a:spcPts val="0"/>
              </a:spcBef>
              <a:spcAft>
                <a:spcPts val="0"/>
              </a:spcAft>
              <a:buSzPts val="3700"/>
              <a:buNone/>
              <a:defRPr sz="3200">
                <a:latin typeface="Proxima Nova"/>
                <a:ea typeface="Proxima Nova"/>
                <a:cs typeface="Proxima Nova"/>
                <a:sym typeface="Proxima Nova"/>
              </a:defRPr>
            </a:lvl3pPr>
            <a:lvl4pPr lvl="3" rtl="0" algn="l">
              <a:lnSpc>
                <a:spcPct val="100000"/>
              </a:lnSpc>
              <a:spcBef>
                <a:spcPts val="0"/>
              </a:spcBef>
              <a:spcAft>
                <a:spcPts val="0"/>
              </a:spcAft>
              <a:buSzPts val="3700"/>
              <a:buNone/>
              <a:defRPr sz="3200">
                <a:latin typeface="Proxima Nova"/>
                <a:ea typeface="Proxima Nova"/>
                <a:cs typeface="Proxima Nova"/>
                <a:sym typeface="Proxima Nova"/>
              </a:defRPr>
            </a:lvl4pPr>
            <a:lvl5pPr lvl="4" rtl="0" algn="l">
              <a:lnSpc>
                <a:spcPct val="100000"/>
              </a:lnSpc>
              <a:spcBef>
                <a:spcPts val="0"/>
              </a:spcBef>
              <a:spcAft>
                <a:spcPts val="0"/>
              </a:spcAft>
              <a:buSzPts val="3700"/>
              <a:buNone/>
              <a:defRPr sz="3200">
                <a:latin typeface="Proxima Nova"/>
                <a:ea typeface="Proxima Nova"/>
                <a:cs typeface="Proxima Nova"/>
                <a:sym typeface="Proxima Nova"/>
              </a:defRPr>
            </a:lvl5pPr>
            <a:lvl6pPr lvl="5" rtl="0" algn="l">
              <a:lnSpc>
                <a:spcPct val="100000"/>
              </a:lnSpc>
              <a:spcBef>
                <a:spcPts val="0"/>
              </a:spcBef>
              <a:spcAft>
                <a:spcPts val="0"/>
              </a:spcAft>
              <a:buSzPts val="3700"/>
              <a:buNone/>
              <a:defRPr sz="3200">
                <a:latin typeface="Proxima Nova"/>
                <a:ea typeface="Proxima Nova"/>
                <a:cs typeface="Proxima Nova"/>
                <a:sym typeface="Proxima Nova"/>
              </a:defRPr>
            </a:lvl6pPr>
            <a:lvl7pPr lvl="6" rtl="0" algn="l">
              <a:lnSpc>
                <a:spcPct val="100000"/>
              </a:lnSpc>
              <a:spcBef>
                <a:spcPts val="0"/>
              </a:spcBef>
              <a:spcAft>
                <a:spcPts val="0"/>
              </a:spcAft>
              <a:buSzPts val="3700"/>
              <a:buNone/>
              <a:defRPr sz="3200">
                <a:latin typeface="Proxima Nova"/>
                <a:ea typeface="Proxima Nova"/>
                <a:cs typeface="Proxima Nova"/>
                <a:sym typeface="Proxima Nova"/>
              </a:defRPr>
            </a:lvl7pPr>
            <a:lvl8pPr lvl="7" rtl="0" algn="l">
              <a:lnSpc>
                <a:spcPct val="100000"/>
              </a:lnSpc>
              <a:spcBef>
                <a:spcPts val="0"/>
              </a:spcBef>
              <a:spcAft>
                <a:spcPts val="0"/>
              </a:spcAft>
              <a:buSzPts val="3700"/>
              <a:buNone/>
              <a:defRPr sz="3200">
                <a:latin typeface="Proxima Nova"/>
                <a:ea typeface="Proxima Nova"/>
                <a:cs typeface="Proxima Nova"/>
                <a:sym typeface="Proxima Nova"/>
              </a:defRPr>
            </a:lvl8pPr>
            <a:lvl9pPr lvl="8" rtl="0" algn="l">
              <a:lnSpc>
                <a:spcPct val="100000"/>
              </a:lnSpc>
              <a:spcBef>
                <a:spcPts val="0"/>
              </a:spcBef>
              <a:spcAft>
                <a:spcPts val="0"/>
              </a:spcAft>
              <a:buSzPts val="3700"/>
              <a:buNone/>
              <a:defRPr sz="3200">
                <a:latin typeface="Proxima Nova"/>
                <a:ea typeface="Proxima Nova"/>
                <a:cs typeface="Proxima Nova"/>
                <a:sym typeface="Proxima Nova"/>
              </a:defRPr>
            </a:lvl9pPr>
          </a:lstStyle>
          <a:p/>
        </p:txBody>
      </p:sp>
      <p:cxnSp>
        <p:nvCxnSpPr>
          <p:cNvPr id="194" name="Google Shape;194;p23"/>
          <p:cNvCxnSpPr/>
          <p:nvPr/>
        </p:nvCxnSpPr>
        <p:spPr>
          <a:xfrm>
            <a:off x="507200" y="2399400"/>
            <a:ext cx="10572900" cy="58500"/>
          </a:xfrm>
          <a:prstGeom prst="straightConnector1">
            <a:avLst/>
          </a:prstGeom>
          <a:noFill/>
          <a:ln cap="flat" cmpd="sng" w="9525">
            <a:solidFill>
              <a:srgbClr val="3EADA7"/>
            </a:solidFill>
            <a:prstDash val="solid"/>
            <a:round/>
            <a:headEnd len="sm" w="sm" type="none"/>
            <a:tailEnd len="sm" w="sm" type="none"/>
          </a:ln>
        </p:spPr>
      </p:cxnSp>
      <p:pic>
        <p:nvPicPr>
          <p:cNvPr descr="strips_color.png" id="195" name="Google Shape;195;p23"/>
          <p:cNvPicPr preferRelativeResize="0"/>
          <p:nvPr/>
        </p:nvPicPr>
        <p:blipFill rotWithShape="1">
          <a:blip r:embed="rId3">
            <a:alphaModFix/>
          </a:blip>
          <a:srcRect b="0" l="0" r="0" t="0"/>
          <a:stretch/>
        </p:blipFill>
        <p:spPr>
          <a:xfrm>
            <a:off x="9385284" y="4699000"/>
            <a:ext cx="2806700" cy="21590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6" name="Shape 196"/>
        <p:cNvGrpSpPr/>
        <p:nvPr/>
      </p:nvGrpSpPr>
      <p:grpSpPr>
        <a:xfrm>
          <a:off x="0" y="0"/>
          <a:ext cx="0" cy="0"/>
          <a:chOff x="0" y="0"/>
          <a:chExt cx="0" cy="0"/>
        </a:xfrm>
      </p:grpSpPr>
      <p:sp>
        <p:nvSpPr>
          <p:cNvPr id="197" name="Google Shape;197;p24"/>
          <p:cNvSpPr txBox="1"/>
          <p:nvPr>
            <p:ph type="title"/>
          </p:nvPr>
        </p:nvSpPr>
        <p:spPr>
          <a:xfrm>
            <a:off x="415600" y="2715000"/>
            <a:ext cx="11360700" cy="11223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4800"/>
              <a:buFont typeface="Proxima Nova"/>
              <a:buNone/>
              <a:defRPr sz="4800">
                <a:latin typeface="Proxima Nova"/>
                <a:ea typeface="Proxima Nova"/>
                <a:cs typeface="Proxima Nova"/>
                <a:sym typeface="Proxima Nova"/>
              </a:defRPr>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198" name="Google Shape;198;p24"/>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25"/>
          <p:cNvSpPr txBox="1"/>
          <p:nvPr>
            <p:ph type="title"/>
          </p:nvPr>
        </p:nvSpPr>
        <p:spPr>
          <a:xfrm>
            <a:off x="415600" y="2885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Font typeface="Proxima Nova"/>
              <a:buNone/>
              <a:defRPr>
                <a:latin typeface="Proxima Nova"/>
                <a:ea typeface="Proxima Nova"/>
                <a:cs typeface="Proxima Nova"/>
                <a:sym typeface="Proxima Nova"/>
              </a:defRPr>
            </a:lvl1pPr>
            <a:lvl2pPr lvl="1"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2pPr>
            <a:lvl3pPr lvl="2"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3pPr>
            <a:lvl4pPr lvl="3"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4pPr>
            <a:lvl5pPr lvl="4"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5pPr>
            <a:lvl6pPr lvl="5"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6pPr>
            <a:lvl7pPr lvl="6"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7pPr>
            <a:lvl8pPr lvl="7"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8pPr>
            <a:lvl9pPr lvl="8"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9pPr>
          </a:lstStyle>
          <a:p/>
        </p:txBody>
      </p:sp>
      <p:sp>
        <p:nvSpPr>
          <p:cNvPr id="201" name="Google Shape;201;p25"/>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02" name="Google Shape;202;p25"/>
          <p:cNvCxnSpPr/>
          <p:nvPr/>
        </p:nvCxnSpPr>
        <p:spPr>
          <a:xfrm flipH="1" rot="10800000">
            <a:off x="448667" y="1131433"/>
            <a:ext cx="11216700" cy="585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3" name="Shape 203"/>
        <p:cNvGrpSpPr/>
        <p:nvPr/>
      </p:nvGrpSpPr>
      <p:grpSpPr>
        <a:xfrm>
          <a:off x="0" y="0"/>
          <a:ext cx="0" cy="0"/>
          <a:chOff x="0" y="0"/>
          <a:chExt cx="0" cy="0"/>
        </a:xfrm>
      </p:grpSpPr>
      <p:sp>
        <p:nvSpPr>
          <p:cNvPr id="204" name="Google Shape;204;p26"/>
          <p:cNvSpPr txBox="1"/>
          <p:nvPr>
            <p:ph type="title"/>
          </p:nvPr>
        </p:nvSpPr>
        <p:spPr>
          <a:xfrm>
            <a:off x="415600" y="537600"/>
            <a:ext cx="3744000" cy="1007700"/>
          </a:xfrm>
          <a:prstGeom prst="rect">
            <a:avLst/>
          </a:prstGeom>
          <a:noFill/>
          <a:ln>
            <a:noFill/>
          </a:ln>
        </p:spPr>
        <p:txBody>
          <a:bodyPr anchorCtr="0" anchor="b" bIns="121900" lIns="121900" spcFirstLastPara="1" rIns="121900" wrap="square" tIns="121900">
            <a:noAutofit/>
          </a:bodyPr>
          <a:lstStyle>
            <a:lvl1pPr lvl="0" rtl="0" algn="l">
              <a:lnSpc>
                <a:spcPct val="100000"/>
              </a:lnSpc>
              <a:spcBef>
                <a:spcPts val="0"/>
              </a:spcBef>
              <a:spcAft>
                <a:spcPts val="0"/>
              </a:spcAft>
              <a:buSzPts val="3200"/>
              <a:buFont typeface="Proxima Nova"/>
              <a:buNone/>
              <a:defRPr sz="3200">
                <a:latin typeface="Proxima Nova"/>
                <a:ea typeface="Proxima Nova"/>
                <a:cs typeface="Proxima Nova"/>
                <a:sym typeface="Proxima Nova"/>
              </a:defRPr>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205" name="Google Shape;205;p26"/>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rtl="0" algn="l">
              <a:lnSpc>
                <a:spcPct val="115000"/>
              </a:lnSpc>
              <a:spcBef>
                <a:spcPts val="0"/>
              </a:spcBef>
              <a:spcAft>
                <a:spcPts val="0"/>
              </a:spcAft>
              <a:buSzPts val="1600"/>
              <a:buFont typeface="Proxima Nova"/>
              <a:buChar char="●"/>
              <a:defRPr sz="1600">
                <a:latin typeface="Proxima Nova"/>
                <a:ea typeface="Proxima Nova"/>
                <a:cs typeface="Proxima Nova"/>
                <a:sym typeface="Proxima Nova"/>
              </a:defRPr>
            </a:lvl1pPr>
            <a:lvl2pPr indent="-330200" lvl="1" marL="914400" rtl="0" algn="l">
              <a:lnSpc>
                <a:spcPct val="115000"/>
              </a:lnSpc>
              <a:spcBef>
                <a:spcPts val="2100"/>
              </a:spcBef>
              <a:spcAft>
                <a:spcPts val="0"/>
              </a:spcAft>
              <a:buSzPts val="1600"/>
              <a:buFont typeface="Proxima Nova"/>
              <a:buChar char="○"/>
              <a:defRPr sz="1600">
                <a:latin typeface="Proxima Nova"/>
                <a:ea typeface="Proxima Nova"/>
                <a:cs typeface="Proxima Nova"/>
                <a:sym typeface="Proxima Nova"/>
              </a:defRPr>
            </a:lvl2pPr>
            <a:lvl3pPr indent="-330200" lvl="2" marL="1371600" rtl="0" algn="l">
              <a:lnSpc>
                <a:spcPct val="115000"/>
              </a:lnSpc>
              <a:spcBef>
                <a:spcPts val="2100"/>
              </a:spcBef>
              <a:spcAft>
                <a:spcPts val="0"/>
              </a:spcAft>
              <a:buSzPts val="1600"/>
              <a:buFont typeface="Proxima Nova"/>
              <a:buChar char="■"/>
              <a:defRPr sz="1600">
                <a:latin typeface="Proxima Nova"/>
                <a:ea typeface="Proxima Nova"/>
                <a:cs typeface="Proxima Nova"/>
                <a:sym typeface="Proxima Nova"/>
              </a:defRPr>
            </a:lvl3pPr>
            <a:lvl4pPr indent="-330200" lvl="3" marL="1828800" rtl="0" algn="l">
              <a:lnSpc>
                <a:spcPct val="115000"/>
              </a:lnSpc>
              <a:spcBef>
                <a:spcPts val="2100"/>
              </a:spcBef>
              <a:spcAft>
                <a:spcPts val="0"/>
              </a:spcAft>
              <a:buSzPts val="1600"/>
              <a:buFont typeface="Proxima Nova"/>
              <a:buChar char="●"/>
              <a:defRPr sz="1600">
                <a:latin typeface="Proxima Nova"/>
                <a:ea typeface="Proxima Nova"/>
                <a:cs typeface="Proxima Nova"/>
                <a:sym typeface="Proxima Nova"/>
              </a:defRPr>
            </a:lvl4pPr>
            <a:lvl5pPr indent="-330200" lvl="4" marL="2286000" rtl="0" algn="l">
              <a:lnSpc>
                <a:spcPct val="115000"/>
              </a:lnSpc>
              <a:spcBef>
                <a:spcPts val="2100"/>
              </a:spcBef>
              <a:spcAft>
                <a:spcPts val="0"/>
              </a:spcAft>
              <a:buSzPts val="1600"/>
              <a:buFont typeface="Proxima Nova"/>
              <a:buChar char="○"/>
              <a:defRPr sz="1600">
                <a:latin typeface="Proxima Nova"/>
                <a:ea typeface="Proxima Nova"/>
                <a:cs typeface="Proxima Nova"/>
                <a:sym typeface="Proxima Nova"/>
              </a:defRPr>
            </a:lvl5pPr>
            <a:lvl6pPr indent="-330200" lvl="5" marL="2743200" rtl="0" algn="l">
              <a:lnSpc>
                <a:spcPct val="115000"/>
              </a:lnSpc>
              <a:spcBef>
                <a:spcPts val="2100"/>
              </a:spcBef>
              <a:spcAft>
                <a:spcPts val="0"/>
              </a:spcAft>
              <a:buSzPts val="1600"/>
              <a:buFont typeface="Proxima Nova"/>
              <a:buChar char="■"/>
              <a:defRPr sz="1600">
                <a:latin typeface="Proxima Nova"/>
                <a:ea typeface="Proxima Nova"/>
                <a:cs typeface="Proxima Nova"/>
                <a:sym typeface="Proxima Nova"/>
              </a:defRPr>
            </a:lvl6pPr>
            <a:lvl7pPr indent="-330200" lvl="6" marL="3200400" rtl="0" algn="l">
              <a:lnSpc>
                <a:spcPct val="115000"/>
              </a:lnSpc>
              <a:spcBef>
                <a:spcPts val="2100"/>
              </a:spcBef>
              <a:spcAft>
                <a:spcPts val="0"/>
              </a:spcAft>
              <a:buSzPts val="1600"/>
              <a:buFont typeface="Proxima Nova"/>
              <a:buChar char="●"/>
              <a:defRPr sz="1600">
                <a:latin typeface="Proxima Nova"/>
                <a:ea typeface="Proxima Nova"/>
                <a:cs typeface="Proxima Nova"/>
                <a:sym typeface="Proxima Nova"/>
              </a:defRPr>
            </a:lvl7pPr>
            <a:lvl8pPr indent="-330200" lvl="7" marL="3657600" rtl="0" algn="l">
              <a:lnSpc>
                <a:spcPct val="115000"/>
              </a:lnSpc>
              <a:spcBef>
                <a:spcPts val="2100"/>
              </a:spcBef>
              <a:spcAft>
                <a:spcPts val="0"/>
              </a:spcAft>
              <a:buSzPts val="1600"/>
              <a:buFont typeface="Proxima Nova"/>
              <a:buChar char="○"/>
              <a:defRPr sz="1600">
                <a:latin typeface="Proxima Nova"/>
                <a:ea typeface="Proxima Nova"/>
                <a:cs typeface="Proxima Nova"/>
                <a:sym typeface="Proxima Nova"/>
              </a:defRPr>
            </a:lvl8pPr>
            <a:lvl9pPr indent="-330200" lvl="8" marL="4114800" rtl="0" algn="l">
              <a:lnSpc>
                <a:spcPct val="115000"/>
              </a:lnSpc>
              <a:spcBef>
                <a:spcPts val="2100"/>
              </a:spcBef>
              <a:spcAft>
                <a:spcPts val="2100"/>
              </a:spcAft>
              <a:buSzPts val="1600"/>
              <a:buFont typeface="Proxima Nova"/>
              <a:buChar char="■"/>
              <a:defRPr sz="1600">
                <a:latin typeface="Proxima Nova"/>
                <a:ea typeface="Proxima Nova"/>
                <a:cs typeface="Proxima Nova"/>
                <a:sym typeface="Proxima Nova"/>
              </a:defRPr>
            </a:lvl9pPr>
          </a:lstStyle>
          <a:p/>
        </p:txBody>
      </p:sp>
      <p:sp>
        <p:nvSpPr>
          <p:cNvPr id="206" name="Google Shape;206;p26"/>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207" name="Google Shape;207;p26"/>
          <p:cNvCxnSpPr/>
          <p:nvPr/>
        </p:nvCxnSpPr>
        <p:spPr>
          <a:xfrm>
            <a:off x="390133" y="1775167"/>
            <a:ext cx="3764700" cy="38700"/>
          </a:xfrm>
          <a:prstGeom prst="straightConnector1">
            <a:avLst/>
          </a:prstGeom>
          <a:noFill/>
          <a:ln cap="flat" cmpd="sng" w="9525">
            <a:solidFill>
              <a:srgbClr val="3EADA7"/>
            </a:solidFill>
            <a:prstDash val="solid"/>
            <a:round/>
            <a:headEnd len="sm" w="sm" type="none"/>
            <a:tailEnd len="sm" w="sm" type="none"/>
          </a:ln>
        </p:spPr>
      </p:cxnSp>
      <p:sp>
        <p:nvSpPr>
          <p:cNvPr id="208" name="Google Shape;208;p26"/>
          <p:cNvSpPr/>
          <p:nvPr/>
        </p:nvSpPr>
        <p:spPr>
          <a:xfrm>
            <a:off x="4252567" y="0"/>
            <a:ext cx="7939500" cy="68580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209" name="Shape 209"/>
        <p:cNvGrpSpPr/>
        <p:nvPr/>
      </p:nvGrpSpPr>
      <p:grpSpPr>
        <a:xfrm>
          <a:off x="0" y="0"/>
          <a:ext cx="0" cy="0"/>
          <a:chOff x="0" y="0"/>
          <a:chExt cx="0" cy="0"/>
        </a:xfrm>
      </p:grpSpPr>
      <p:sp>
        <p:nvSpPr>
          <p:cNvPr id="210" name="Google Shape;210;p27"/>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Clr>
                <a:schemeClr val="lt1"/>
              </a:buClr>
              <a:buSzPts val="6400"/>
              <a:buFont typeface="Proxima Nova"/>
              <a:buNone/>
              <a:defRPr b="1" sz="6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2pPr>
            <a:lvl3pPr lvl="2"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3pPr>
            <a:lvl4pPr lvl="3"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4pPr>
            <a:lvl5pPr lvl="4"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5pPr>
            <a:lvl6pPr lvl="5"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6pPr>
            <a:lvl7pPr lvl="6"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7pPr>
            <a:lvl8pPr lvl="7"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8pPr>
            <a:lvl9pPr lvl="8"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9pPr>
          </a:lstStyle>
          <a:p/>
        </p:txBody>
      </p:sp>
      <p:sp>
        <p:nvSpPr>
          <p:cNvPr id="211" name="Google Shape;211;p27"/>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212" name="Shape 212"/>
        <p:cNvGrpSpPr/>
        <p:nvPr/>
      </p:nvGrpSpPr>
      <p:grpSpPr>
        <a:xfrm>
          <a:off x="0" y="0"/>
          <a:ext cx="0" cy="0"/>
          <a:chOff x="0" y="0"/>
          <a:chExt cx="0" cy="0"/>
        </a:xfrm>
      </p:grpSpPr>
      <p:sp>
        <p:nvSpPr>
          <p:cNvPr id="213" name="Google Shape;213;p28"/>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Clr>
                <a:schemeClr val="lt1"/>
              </a:buClr>
              <a:buSzPts val="6400"/>
              <a:buFont typeface="Proxima Nova"/>
              <a:buNone/>
              <a:defRPr b="1" sz="6400">
                <a:solidFill>
                  <a:schemeClr val="lt1"/>
                </a:solidFill>
                <a:latin typeface="Proxima Nova"/>
                <a:ea typeface="Proxima Nova"/>
                <a:cs typeface="Proxima Nova"/>
                <a:sym typeface="Proxima Nova"/>
              </a:defRPr>
            </a:lvl1pPr>
            <a:lvl2pPr lvl="1"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2pPr>
            <a:lvl3pPr lvl="2"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3pPr>
            <a:lvl4pPr lvl="3"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4pPr>
            <a:lvl5pPr lvl="4"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5pPr>
            <a:lvl6pPr lvl="5"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6pPr>
            <a:lvl7pPr lvl="6"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7pPr>
            <a:lvl8pPr lvl="7"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8pPr>
            <a:lvl9pPr lvl="8" rtl="0" algn="l">
              <a:lnSpc>
                <a:spcPct val="100000"/>
              </a:lnSpc>
              <a:spcBef>
                <a:spcPts val="0"/>
              </a:spcBef>
              <a:spcAft>
                <a:spcPts val="0"/>
              </a:spcAft>
              <a:buSzPts val="6400"/>
              <a:buFont typeface="Proxima Nova"/>
              <a:buNone/>
              <a:defRPr sz="6400">
                <a:latin typeface="Proxima Nova"/>
                <a:ea typeface="Proxima Nova"/>
                <a:cs typeface="Proxima Nova"/>
                <a:sym typeface="Proxima Nova"/>
              </a:defRPr>
            </a:lvl9pPr>
          </a:lstStyle>
          <a:p/>
        </p:txBody>
      </p:sp>
      <p:sp>
        <p:nvSpPr>
          <p:cNvPr id="214" name="Google Shape;214;p28"/>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strips_white.png" id="215" name="Google Shape;215;p28"/>
          <p:cNvPicPr preferRelativeResize="0"/>
          <p:nvPr/>
        </p:nvPicPr>
        <p:blipFill rotWithShape="1">
          <a:blip r:embed="rId2">
            <a:alphaModFix/>
          </a:blip>
          <a:srcRect b="0" l="0" r="0" t="0"/>
          <a:stretch/>
        </p:blipFill>
        <p:spPr>
          <a:xfrm>
            <a:off x="9385284" y="4699000"/>
            <a:ext cx="2806700" cy="21590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6" name="Shape 216"/>
        <p:cNvGrpSpPr/>
        <p:nvPr/>
      </p:nvGrpSpPr>
      <p:grpSpPr>
        <a:xfrm>
          <a:off x="0" y="0"/>
          <a:ext cx="0" cy="0"/>
          <a:chOff x="0" y="0"/>
          <a:chExt cx="0" cy="0"/>
        </a:xfrm>
      </p:grpSpPr>
      <p:sp>
        <p:nvSpPr>
          <p:cNvPr id="217" name="Google Shape;217;p2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18" name="Google Shape;218;p29"/>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5600"/>
              <a:buFont typeface="Proxima Nova"/>
              <a:buNone/>
              <a:defRPr sz="5600">
                <a:latin typeface="Proxima Nova"/>
                <a:ea typeface="Proxima Nova"/>
                <a:cs typeface="Proxima Nova"/>
                <a:sym typeface="Proxima Nova"/>
              </a:defRPr>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219" name="Google Shape;219;p29"/>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Font typeface="Proxima Nova"/>
              <a:buNone/>
              <a:defRPr sz="2800">
                <a:latin typeface="Proxima Nova"/>
                <a:ea typeface="Proxima Nova"/>
                <a:cs typeface="Proxima Nova"/>
                <a:sym typeface="Proxima Nov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0" name="Google Shape;220;p29"/>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rtl="0" algn="l">
              <a:lnSpc>
                <a:spcPct val="115000"/>
              </a:lnSpc>
              <a:spcBef>
                <a:spcPts val="0"/>
              </a:spcBef>
              <a:spcAft>
                <a:spcPts val="0"/>
              </a:spcAft>
              <a:buSzPts val="2400"/>
              <a:buFont typeface="Proxima Nova"/>
              <a:buChar char="●"/>
              <a:defRPr>
                <a:latin typeface="Proxima Nova"/>
                <a:ea typeface="Proxima Nova"/>
                <a:cs typeface="Proxima Nova"/>
                <a:sym typeface="Proxima Nova"/>
              </a:defRPr>
            </a:lvl1pPr>
            <a:lvl2pPr indent="-349250" lvl="1" marL="9144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2pPr>
            <a:lvl3pPr indent="-349250" lvl="2" marL="13716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3pPr>
            <a:lvl4pPr indent="-349250" lvl="3" marL="18288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4pPr>
            <a:lvl5pPr indent="-349250" lvl="4" marL="22860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5pPr>
            <a:lvl6pPr indent="-349250" lvl="5" marL="27432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6pPr>
            <a:lvl7pPr indent="-349250" lvl="6" marL="32004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7pPr>
            <a:lvl8pPr indent="-349250" lvl="7" marL="36576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8pPr>
            <a:lvl9pPr indent="-349250" lvl="8" marL="4114800" rtl="0" algn="l">
              <a:lnSpc>
                <a:spcPct val="115000"/>
              </a:lnSpc>
              <a:spcBef>
                <a:spcPts val="2100"/>
              </a:spcBef>
              <a:spcAft>
                <a:spcPts val="2100"/>
              </a:spcAft>
              <a:buSzPts val="1900"/>
              <a:buFont typeface="Proxima Nova"/>
              <a:buChar char="■"/>
              <a:defRPr>
                <a:latin typeface="Proxima Nova"/>
                <a:ea typeface="Proxima Nova"/>
                <a:cs typeface="Proxima Nova"/>
                <a:sym typeface="Proxima Nova"/>
              </a:defRPr>
            </a:lvl9pPr>
          </a:lstStyle>
          <a:p/>
        </p:txBody>
      </p:sp>
      <p:sp>
        <p:nvSpPr>
          <p:cNvPr id="221" name="Google Shape;221;p29"/>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2" name="Google Shape;222;p29"/>
          <p:cNvSpPr/>
          <p:nvPr/>
        </p:nvSpPr>
        <p:spPr>
          <a:xfrm>
            <a:off x="5910667" y="-167"/>
            <a:ext cx="312000" cy="6858000"/>
          </a:xfrm>
          <a:prstGeom prst="rect">
            <a:avLst/>
          </a:prstGeom>
          <a:solidFill>
            <a:srgbClr val="3EADA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cxnSp>
        <p:nvCxnSpPr>
          <p:cNvPr id="223" name="Google Shape;223;p29"/>
          <p:cNvCxnSpPr/>
          <p:nvPr/>
        </p:nvCxnSpPr>
        <p:spPr>
          <a:xfrm flipH="1" rot="10800000">
            <a:off x="2184800" y="3589333"/>
            <a:ext cx="1736100" cy="195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4" name="Shape 224"/>
        <p:cNvGrpSpPr/>
        <p:nvPr/>
      </p:nvGrpSpPr>
      <p:grpSpPr>
        <a:xfrm>
          <a:off x="0" y="0"/>
          <a:ext cx="0" cy="0"/>
          <a:chOff x="0" y="0"/>
          <a:chExt cx="0" cy="0"/>
        </a:xfrm>
      </p:grpSpPr>
      <p:sp>
        <p:nvSpPr>
          <p:cNvPr id="225" name="Google Shape;225;p30"/>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rtl="0" algn="l">
              <a:lnSpc>
                <a:spcPct val="100000"/>
              </a:lnSpc>
              <a:spcBef>
                <a:spcPts val="0"/>
              </a:spcBef>
              <a:spcAft>
                <a:spcPts val="0"/>
              </a:spcAft>
              <a:buSzPts val="2400"/>
              <a:buNone/>
              <a:defRPr/>
            </a:lvl1pPr>
          </a:lstStyle>
          <a:p/>
        </p:txBody>
      </p:sp>
      <p:sp>
        <p:nvSpPr>
          <p:cNvPr id="226" name="Google Shape;226;p30"/>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27" name="Google Shape;227;p30"/>
          <p:cNvSpPr/>
          <p:nvPr/>
        </p:nvSpPr>
        <p:spPr>
          <a:xfrm>
            <a:off x="-97533" y="6742433"/>
            <a:ext cx="12351900" cy="1152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228" name="Shape 228"/>
        <p:cNvGrpSpPr/>
        <p:nvPr/>
      </p:nvGrpSpPr>
      <p:grpSpPr>
        <a:xfrm>
          <a:off x="0" y="0"/>
          <a:ext cx="0" cy="0"/>
          <a:chOff x="0" y="0"/>
          <a:chExt cx="0" cy="0"/>
        </a:xfrm>
      </p:grpSpPr>
      <p:sp>
        <p:nvSpPr>
          <p:cNvPr id="229" name="Google Shape;229;p31"/>
          <p:cNvSpPr/>
          <p:nvPr/>
        </p:nvSpPr>
        <p:spPr>
          <a:xfrm>
            <a:off x="0" y="5188900"/>
            <a:ext cx="12192000" cy="1669200"/>
          </a:xfrm>
          <a:prstGeom prst="rect">
            <a:avLst/>
          </a:prstGeom>
          <a:solidFill>
            <a:srgbClr val="3EADA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30" name="Google Shape;230;p31"/>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rtl="0" algn="l">
              <a:lnSpc>
                <a:spcPct val="100000"/>
              </a:lnSpc>
              <a:spcBef>
                <a:spcPts val="0"/>
              </a:spcBef>
              <a:spcAft>
                <a:spcPts val="0"/>
              </a:spcAft>
              <a:buClr>
                <a:srgbClr val="F3F3F3"/>
              </a:buClr>
              <a:buSzPts val="2400"/>
              <a:buNone/>
              <a:defRPr>
                <a:solidFill>
                  <a:srgbClr val="F3F3F3"/>
                </a:solidFill>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231" name="Google Shape;231;p31"/>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2" name="Shape 32"/>
        <p:cNvGrpSpPr/>
        <p:nvPr/>
      </p:nvGrpSpPr>
      <p:grpSpPr>
        <a:xfrm>
          <a:off x="0" y="0"/>
          <a:ext cx="0" cy="0"/>
          <a:chOff x="0" y="0"/>
          <a:chExt cx="0" cy="0"/>
        </a:xfrm>
      </p:grpSpPr>
      <p:pic>
        <p:nvPicPr>
          <p:cNvPr id="33" name="Google Shape;33;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4" name="Google Shape;34;p4"/>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5" name="Google Shape;35;p4"/>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4"/>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 name="Google Shape;37;p4"/>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2" name="Google Shape;42;p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3" name="Google Shape;43;p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2" name="Shape 232"/>
        <p:cNvGrpSpPr/>
        <p:nvPr/>
      </p:nvGrpSpPr>
      <p:grpSpPr>
        <a:xfrm>
          <a:off x="0" y="0"/>
          <a:ext cx="0" cy="0"/>
          <a:chOff x="0" y="0"/>
          <a:chExt cx="0" cy="0"/>
        </a:xfrm>
      </p:grpSpPr>
      <p:sp>
        <p:nvSpPr>
          <p:cNvPr id="233" name="Google Shape;233;p32"/>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rtl="0" algn="ctr">
              <a:lnSpc>
                <a:spcPct val="115000"/>
              </a:lnSpc>
              <a:spcBef>
                <a:spcPts val="0"/>
              </a:spcBef>
              <a:spcAft>
                <a:spcPts val="0"/>
              </a:spcAft>
              <a:buSzPts val="2400"/>
              <a:buFont typeface="Proxima Nova"/>
              <a:buChar char="●"/>
              <a:defRPr>
                <a:latin typeface="Proxima Nova"/>
                <a:ea typeface="Proxima Nova"/>
                <a:cs typeface="Proxima Nova"/>
                <a:sym typeface="Proxima Nova"/>
              </a:defRPr>
            </a:lvl1pPr>
            <a:lvl2pPr indent="-349250" lvl="1" marL="914400" rtl="0" algn="ctr">
              <a:lnSpc>
                <a:spcPct val="115000"/>
              </a:lnSpc>
              <a:spcBef>
                <a:spcPts val="2100"/>
              </a:spcBef>
              <a:spcAft>
                <a:spcPts val="0"/>
              </a:spcAft>
              <a:buSzPts val="1900"/>
              <a:buFont typeface="Proxima Nova"/>
              <a:buChar char="○"/>
              <a:defRPr>
                <a:latin typeface="Proxima Nova"/>
                <a:ea typeface="Proxima Nova"/>
                <a:cs typeface="Proxima Nova"/>
                <a:sym typeface="Proxima Nova"/>
              </a:defRPr>
            </a:lvl2pPr>
            <a:lvl3pPr indent="-349250" lvl="2" marL="1371600" rtl="0" algn="ctr">
              <a:lnSpc>
                <a:spcPct val="115000"/>
              </a:lnSpc>
              <a:spcBef>
                <a:spcPts val="2100"/>
              </a:spcBef>
              <a:spcAft>
                <a:spcPts val="0"/>
              </a:spcAft>
              <a:buSzPts val="1900"/>
              <a:buFont typeface="Proxima Nova"/>
              <a:buChar char="■"/>
              <a:defRPr>
                <a:latin typeface="Proxima Nova"/>
                <a:ea typeface="Proxima Nova"/>
                <a:cs typeface="Proxima Nova"/>
                <a:sym typeface="Proxima Nova"/>
              </a:defRPr>
            </a:lvl3pPr>
            <a:lvl4pPr indent="-349250" lvl="3" marL="1828800" rtl="0" algn="ctr">
              <a:lnSpc>
                <a:spcPct val="115000"/>
              </a:lnSpc>
              <a:spcBef>
                <a:spcPts val="2100"/>
              </a:spcBef>
              <a:spcAft>
                <a:spcPts val="0"/>
              </a:spcAft>
              <a:buSzPts val="1900"/>
              <a:buFont typeface="Proxima Nova"/>
              <a:buChar char="●"/>
              <a:defRPr>
                <a:latin typeface="Proxima Nova"/>
                <a:ea typeface="Proxima Nova"/>
                <a:cs typeface="Proxima Nova"/>
                <a:sym typeface="Proxima Nova"/>
              </a:defRPr>
            </a:lvl4pPr>
            <a:lvl5pPr indent="-349250" lvl="4" marL="2286000" rtl="0" algn="ctr">
              <a:lnSpc>
                <a:spcPct val="115000"/>
              </a:lnSpc>
              <a:spcBef>
                <a:spcPts val="2100"/>
              </a:spcBef>
              <a:spcAft>
                <a:spcPts val="0"/>
              </a:spcAft>
              <a:buSzPts val="1900"/>
              <a:buFont typeface="Proxima Nova"/>
              <a:buChar char="○"/>
              <a:defRPr>
                <a:latin typeface="Proxima Nova"/>
                <a:ea typeface="Proxima Nova"/>
                <a:cs typeface="Proxima Nova"/>
                <a:sym typeface="Proxima Nova"/>
              </a:defRPr>
            </a:lvl5pPr>
            <a:lvl6pPr indent="-349250" lvl="5" marL="2743200" rtl="0" algn="ctr">
              <a:lnSpc>
                <a:spcPct val="115000"/>
              </a:lnSpc>
              <a:spcBef>
                <a:spcPts val="2100"/>
              </a:spcBef>
              <a:spcAft>
                <a:spcPts val="0"/>
              </a:spcAft>
              <a:buSzPts val="1900"/>
              <a:buFont typeface="Proxima Nova"/>
              <a:buChar char="■"/>
              <a:defRPr>
                <a:latin typeface="Proxima Nova"/>
                <a:ea typeface="Proxima Nova"/>
                <a:cs typeface="Proxima Nova"/>
                <a:sym typeface="Proxima Nova"/>
              </a:defRPr>
            </a:lvl6pPr>
            <a:lvl7pPr indent="-349250" lvl="6" marL="3200400" rtl="0" algn="ctr">
              <a:lnSpc>
                <a:spcPct val="115000"/>
              </a:lnSpc>
              <a:spcBef>
                <a:spcPts val="2100"/>
              </a:spcBef>
              <a:spcAft>
                <a:spcPts val="0"/>
              </a:spcAft>
              <a:buSzPts val="1900"/>
              <a:buFont typeface="Proxima Nova"/>
              <a:buChar char="●"/>
              <a:defRPr>
                <a:latin typeface="Proxima Nova"/>
                <a:ea typeface="Proxima Nova"/>
                <a:cs typeface="Proxima Nova"/>
                <a:sym typeface="Proxima Nova"/>
              </a:defRPr>
            </a:lvl7pPr>
            <a:lvl8pPr indent="-349250" lvl="7" marL="3657600" rtl="0" algn="ctr">
              <a:lnSpc>
                <a:spcPct val="115000"/>
              </a:lnSpc>
              <a:spcBef>
                <a:spcPts val="2100"/>
              </a:spcBef>
              <a:spcAft>
                <a:spcPts val="0"/>
              </a:spcAft>
              <a:buSzPts val="1900"/>
              <a:buFont typeface="Proxima Nova"/>
              <a:buChar char="○"/>
              <a:defRPr>
                <a:latin typeface="Proxima Nova"/>
                <a:ea typeface="Proxima Nova"/>
                <a:cs typeface="Proxima Nova"/>
                <a:sym typeface="Proxima Nova"/>
              </a:defRPr>
            </a:lvl8pPr>
            <a:lvl9pPr indent="-349250" lvl="8" marL="4114800" rtl="0" algn="ctr">
              <a:lnSpc>
                <a:spcPct val="115000"/>
              </a:lnSpc>
              <a:spcBef>
                <a:spcPts val="2100"/>
              </a:spcBef>
              <a:spcAft>
                <a:spcPts val="2100"/>
              </a:spcAft>
              <a:buSzPts val="1900"/>
              <a:buFont typeface="Proxima Nova"/>
              <a:buChar char="■"/>
              <a:defRPr>
                <a:latin typeface="Proxima Nova"/>
                <a:ea typeface="Proxima Nova"/>
                <a:cs typeface="Proxima Nova"/>
                <a:sym typeface="Proxima Nova"/>
              </a:defRPr>
            </a:lvl9pPr>
          </a:lstStyle>
          <a:p/>
        </p:txBody>
      </p:sp>
      <p:sp>
        <p:nvSpPr>
          <p:cNvPr id="234" name="Google Shape;234;p32"/>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35" name="Google Shape;235;p32"/>
          <p:cNvSpPr/>
          <p:nvPr/>
        </p:nvSpPr>
        <p:spPr>
          <a:xfrm>
            <a:off x="133" y="0"/>
            <a:ext cx="12192000" cy="1167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236" name="Google Shape;236;p32"/>
          <p:cNvSpPr txBox="1"/>
          <p:nvPr/>
        </p:nvSpPr>
        <p:spPr>
          <a:xfrm>
            <a:off x="1541067" y="1463033"/>
            <a:ext cx="9032100" cy="27399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0"/>
              <a:buFont typeface="Arial"/>
              <a:buNone/>
            </a:pPr>
            <a:r>
              <a:rPr b="1" i="0" lang="en-US" sz="16000" u="none" cap="none" strike="noStrike">
                <a:solidFill>
                  <a:srgbClr val="000000"/>
                </a:solidFill>
                <a:latin typeface="Oi"/>
                <a:ea typeface="Oi"/>
                <a:cs typeface="Oi"/>
                <a:sym typeface="Oi"/>
              </a:rPr>
              <a:t>xx%</a:t>
            </a:r>
            <a:endParaRPr b="1" i="0" sz="16000" u="none" cap="none" strike="noStrike">
              <a:solidFill>
                <a:srgbClr val="000000"/>
              </a:solidFill>
              <a:latin typeface="Oi"/>
              <a:ea typeface="Oi"/>
              <a:cs typeface="Oi"/>
              <a:sym typeface="O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7" name="Shape 237"/>
        <p:cNvGrpSpPr/>
        <p:nvPr/>
      </p:nvGrpSpPr>
      <p:grpSpPr>
        <a:xfrm>
          <a:off x="0" y="0"/>
          <a:ext cx="0" cy="0"/>
          <a:chOff x="0" y="0"/>
          <a:chExt cx="0" cy="0"/>
        </a:xfrm>
      </p:grpSpPr>
      <p:sp>
        <p:nvSpPr>
          <p:cNvPr id="238" name="Google Shape;238;p33"/>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39" name="Google Shape;239;p33"/>
          <p:cNvPicPr preferRelativeResize="0"/>
          <p:nvPr/>
        </p:nvPicPr>
        <p:blipFill rotWithShape="1">
          <a:blip r:embed="rId2">
            <a:alphaModFix/>
          </a:blip>
          <a:srcRect b="0" l="0" r="0" t="0"/>
          <a:stretch/>
        </p:blipFill>
        <p:spPr>
          <a:xfrm>
            <a:off x="6673933" y="1268000"/>
            <a:ext cx="4948699" cy="3711534"/>
          </a:xfrm>
          <a:prstGeom prst="rect">
            <a:avLst/>
          </a:prstGeom>
          <a:noFill/>
          <a:ln>
            <a:noFill/>
          </a:ln>
        </p:spPr>
      </p:pic>
      <p:cxnSp>
        <p:nvCxnSpPr>
          <p:cNvPr id="240" name="Google Shape;240;p33"/>
          <p:cNvCxnSpPr/>
          <p:nvPr/>
        </p:nvCxnSpPr>
        <p:spPr>
          <a:xfrm>
            <a:off x="6235000" y="515300"/>
            <a:ext cx="0" cy="5715600"/>
          </a:xfrm>
          <a:prstGeom prst="straightConnector1">
            <a:avLst/>
          </a:prstGeom>
          <a:noFill/>
          <a:ln cap="flat" cmpd="sng" w="9525">
            <a:solidFill>
              <a:srgbClr val="3EADA7"/>
            </a:solidFill>
            <a:prstDash val="solid"/>
            <a:round/>
            <a:headEnd len="sm" w="sm" type="none"/>
            <a:tailEnd len="sm" w="sm" type="none"/>
          </a:ln>
        </p:spPr>
      </p:cxnSp>
      <p:sp>
        <p:nvSpPr>
          <p:cNvPr id="241" name="Google Shape;241;p33"/>
          <p:cNvSpPr txBox="1"/>
          <p:nvPr>
            <p:ph type="title"/>
          </p:nvPr>
        </p:nvSpPr>
        <p:spPr>
          <a:xfrm>
            <a:off x="877833" y="1853200"/>
            <a:ext cx="4564800" cy="6912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242" name="Google Shape;242;p33"/>
          <p:cNvSpPr txBox="1"/>
          <p:nvPr>
            <p:ph idx="1" type="subTitle"/>
          </p:nvPr>
        </p:nvSpPr>
        <p:spPr>
          <a:xfrm>
            <a:off x="877900" y="3433267"/>
            <a:ext cx="4564800" cy="2379900"/>
          </a:xfrm>
          <a:prstGeom prst="rect">
            <a:avLst/>
          </a:prstGeom>
          <a:noFill/>
          <a:ln>
            <a:noFill/>
          </a:ln>
        </p:spPr>
        <p:txBody>
          <a:bodyPr anchorCtr="0" anchor="t" bIns="121900" lIns="121900" spcFirstLastPara="1" rIns="121900" wrap="square" tIns="121900">
            <a:noAutofit/>
          </a:bodyPr>
          <a:lstStyle>
            <a:lvl1pPr lvl="0" rtl="0" algn="l">
              <a:lnSpc>
                <a:spcPct val="115000"/>
              </a:lnSpc>
              <a:spcBef>
                <a:spcPts val="0"/>
              </a:spcBef>
              <a:spcAft>
                <a:spcPts val="0"/>
              </a:spcAft>
              <a:buSzPts val="2400"/>
              <a:buNone/>
              <a:defRPr/>
            </a:lvl1pPr>
            <a:lvl2pPr lvl="1" rtl="0" algn="l">
              <a:lnSpc>
                <a:spcPct val="115000"/>
              </a:lnSpc>
              <a:spcBef>
                <a:spcPts val="2100"/>
              </a:spcBef>
              <a:spcAft>
                <a:spcPts val="0"/>
              </a:spcAft>
              <a:buSzPts val="1900"/>
              <a:buNone/>
              <a:defRPr/>
            </a:lvl2pPr>
            <a:lvl3pPr lvl="2" rtl="0" algn="l">
              <a:lnSpc>
                <a:spcPct val="115000"/>
              </a:lnSpc>
              <a:spcBef>
                <a:spcPts val="2100"/>
              </a:spcBef>
              <a:spcAft>
                <a:spcPts val="0"/>
              </a:spcAft>
              <a:buSzPts val="1900"/>
              <a:buNone/>
              <a:defRPr/>
            </a:lvl3pPr>
            <a:lvl4pPr lvl="3" rtl="0" algn="l">
              <a:lnSpc>
                <a:spcPct val="115000"/>
              </a:lnSpc>
              <a:spcBef>
                <a:spcPts val="2100"/>
              </a:spcBef>
              <a:spcAft>
                <a:spcPts val="0"/>
              </a:spcAft>
              <a:buSzPts val="1900"/>
              <a:buNone/>
              <a:defRPr/>
            </a:lvl4pPr>
            <a:lvl5pPr lvl="4" rtl="0" algn="l">
              <a:lnSpc>
                <a:spcPct val="115000"/>
              </a:lnSpc>
              <a:spcBef>
                <a:spcPts val="2100"/>
              </a:spcBef>
              <a:spcAft>
                <a:spcPts val="0"/>
              </a:spcAft>
              <a:buSzPts val="1900"/>
              <a:buNone/>
              <a:defRPr/>
            </a:lvl5pPr>
            <a:lvl6pPr lvl="5" rtl="0" algn="l">
              <a:lnSpc>
                <a:spcPct val="115000"/>
              </a:lnSpc>
              <a:spcBef>
                <a:spcPts val="2100"/>
              </a:spcBef>
              <a:spcAft>
                <a:spcPts val="0"/>
              </a:spcAft>
              <a:buSzPts val="1900"/>
              <a:buNone/>
              <a:defRPr/>
            </a:lvl6pPr>
            <a:lvl7pPr lvl="6" rtl="0" algn="l">
              <a:lnSpc>
                <a:spcPct val="115000"/>
              </a:lnSpc>
              <a:spcBef>
                <a:spcPts val="2100"/>
              </a:spcBef>
              <a:spcAft>
                <a:spcPts val="0"/>
              </a:spcAft>
              <a:buSzPts val="1900"/>
              <a:buNone/>
              <a:defRPr/>
            </a:lvl7pPr>
            <a:lvl8pPr lvl="7" rtl="0" algn="l">
              <a:lnSpc>
                <a:spcPct val="115000"/>
              </a:lnSpc>
              <a:spcBef>
                <a:spcPts val="2100"/>
              </a:spcBef>
              <a:spcAft>
                <a:spcPts val="0"/>
              </a:spcAft>
              <a:buSzPts val="1900"/>
              <a:buNone/>
              <a:defRPr/>
            </a:lvl8pPr>
            <a:lvl9pPr lvl="8" rtl="0" algn="l">
              <a:lnSpc>
                <a:spcPct val="115000"/>
              </a:lnSpc>
              <a:spcBef>
                <a:spcPts val="2100"/>
              </a:spcBef>
              <a:spcAft>
                <a:spcPts val="2100"/>
              </a:spcAft>
              <a:buSzPts val="19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pic>
        <p:nvPicPr>
          <p:cNvPr id="45" name="Google Shape;45;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6" name="Google Shape;46;p5"/>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8" name="Google Shape;4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1" name="Shape 51"/>
        <p:cNvGrpSpPr/>
        <p:nvPr/>
      </p:nvGrpSpPr>
      <p:grpSpPr>
        <a:xfrm>
          <a:off x="0" y="0"/>
          <a:ext cx="0" cy="0"/>
          <a:chOff x="0" y="0"/>
          <a:chExt cx="0" cy="0"/>
        </a:xfrm>
      </p:grpSpPr>
      <p:pic>
        <p:nvPicPr>
          <p:cNvPr id="52" name="Google Shape;52;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3" name="Google Shape;53;p6"/>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6"/>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9" name="Google Shape;59;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0" name="Google Shape;60;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1" name="Shape 61"/>
        <p:cNvGrpSpPr/>
        <p:nvPr/>
      </p:nvGrpSpPr>
      <p:grpSpPr>
        <a:xfrm>
          <a:off x="0" y="0"/>
          <a:ext cx="0" cy="0"/>
          <a:chOff x="0" y="0"/>
          <a:chExt cx="0" cy="0"/>
        </a:xfrm>
      </p:grpSpPr>
      <p:pic>
        <p:nvPicPr>
          <p:cNvPr id="62" name="Google Shape;62;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63" name="Google Shape;6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7" name="Google Shape;67;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8" name="Google Shape;68;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pic>
        <p:nvPicPr>
          <p:cNvPr id="74" name="Google Shape;74;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5" name="Google Shape;75;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7" name="Google Shape;77;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8" name="Google Shape;7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2" name="Google Shape;82;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pic>
        <p:nvPicPr>
          <p:cNvPr id="84" name="Google Shape;84;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5" name="Google Shape;85;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0"/>
          <p:cNvSpPr/>
          <p:nvPr>
            <p:ph idx="2" type="pic"/>
          </p:nvPr>
        </p:nvSpPr>
        <p:spPr>
          <a:xfrm>
            <a:off x="5181600" y="990600"/>
            <a:ext cx="6172200" cy="4876800"/>
          </a:xfrm>
          <a:prstGeom prst="rect">
            <a:avLst/>
          </a:prstGeom>
          <a:noFill/>
          <a:ln>
            <a:noFill/>
          </a:ln>
        </p:spPr>
      </p:sp>
      <p:sp>
        <p:nvSpPr>
          <p:cNvPr id="87" name="Google Shape;87;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8" name="Google Shape;8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1" name="Google Shape;91;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92" name="Google Shape;92;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3.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74" name="Shape 174"/>
        <p:cNvGrpSpPr/>
        <p:nvPr/>
      </p:nvGrpSpPr>
      <p:grpSpPr>
        <a:xfrm>
          <a:off x="0" y="0"/>
          <a:ext cx="0" cy="0"/>
          <a:chOff x="0" y="0"/>
          <a:chExt cx="0" cy="0"/>
        </a:xfrm>
      </p:grpSpPr>
      <p:sp>
        <p:nvSpPr>
          <p:cNvPr id="175" name="Google Shape;175;p2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9pPr>
          </a:lstStyle>
          <a:p/>
        </p:txBody>
      </p:sp>
      <p:sp>
        <p:nvSpPr>
          <p:cNvPr id="176" name="Google Shape;176;p2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Proxima Nova"/>
              <a:buChar char="●"/>
              <a:defRPr b="0" i="0" sz="2400" u="none" cap="none" strike="noStrike">
                <a:solidFill>
                  <a:schemeClr val="dk2"/>
                </a:solidFill>
                <a:latin typeface="Proxima Nova"/>
                <a:ea typeface="Proxima Nova"/>
                <a:cs typeface="Proxima Nova"/>
                <a:sym typeface="Proxima Nova"/>
              </a:defRPr>
            </a:lvl1pPr>
            <a:lvl2pPr indent="-349250" lvl="1" marL="914400" marR="0" rtl="0" algn="l">
              <a:lnSpc>
                <a:spcPct val="115000"/>
              </a:lnSpc>
              <a:spcBef>
                <a:spcPts val="2100"/>
              </a:spcBef>
              <a:spcAft>
                <a:spcPts val="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2pPr>
            <a:lvl3pPr indent="-349250" lvl="2" marL="1371600" marR="0" rtl="0" algn="l">
              <a:lnSpc>
                <a:spcPct val="115000"/>
              </a:lnSpc>
              <a:spcBef>
                <a:spcPts val="2100"/>
              </a:spcBef>
              <a:spcAft>
                <a:spcPts val="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3pPr>
            <a:lvl4pPr indent="-349250" lvl="3" marL="1828800" marR="0" rtl="0" algn="l">
              <a:lnSpc>
                <a:spcPct val="115000"/>
              </a:lnSpc>
              <a:spcBef>
                <a:spcPts val="2100"/>
              </a:spcBef>
              <a:spcAft>
                <a:spcPts val="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4pPr>
            <a:lvl5pPr indent="-349250" lvl="4" marL="2286000" marR="0" rtl="0" algn="l">
              <a:lnSpc>
                <a:spcPct val="115000"/>
              </a:lnSpc>
              <a:spcBef>
                <a:spcPts val="2100"/>
              </a:spcBef>
              <a:spcAft>
                <a:spcPts val="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5pPr>
            <a:lvl6pPr indent="-349250" lvl="5" marL="2743200" marR="0" rtl="0" algn="l">
              <a:lnSpc>
                <a:spcPct val="115000"/>
              </a:lnSpc>
              <a:spcBef>
                <a:spcPts val="2100"/>
              </a:spcBef>
              <a:spcAft>
                <a:spcPts val="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6pPr>
            <a:lvl7pPr indent="-349250" lvl="6" marL="3200400" marR="0" rtl="0" algn="l">
              <a:lnSpc>
                <a:spcPct val="115000"/>
              </a:lnSpc>
              <a:spcBef>
                <a:spcPts val="2100"/>
              </a:spcBef>
              <a:spcAft>
                <a:spcPts val="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7pPr>
            <a:lvl8pPr indent="-349250" lvl="7" marL="3657600" marR="0" rtl="0" algn="l">
              <a:lnSpc>
                <a:spcPct val="115000"/>
              </a:lnSpc>
              <a:spcBef>
                <a:spcPts val="2100"/>
              </a:spcBef>
              <a:spcAft>
                <a:spcPts val="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8pPr>
            <a:lvl9pPr indent="-349250" lvl="8" marL="4114800" marR="0" rtl="0" algn="l">
              <a:lnSpc>
                <a:spcPct val="115000"/>
              </a:lnSpc>
              <a:spcBef>
                <a:spcPts val="2100"/>
              </a:spcBef>
              <a:spcAft>
                <a:spcPts val="2100"/>
              </a:spcAft>
              <a:buClr>
                <a:schemeClr val="dk2"/>
              </a:buClr>
              <a:buSzPts val="1900"/>
              <a:buFont typeface="Proxima Nova"/>
              <a:buChar char="■"/>
              <a:defRPr b="0" i="0" sz="1900" u="none" cap="none" strike="noStrike">
                <a:solidFill>
                  <a:schemeClr val="dk2"/>
                </a:solidFill>
                <a:latin typeface="Proxima Nova"/>
                <a:ea typeface="Proxima Nova"/>
                <a:cs typeface="Proxima Nova"/>
                <a:sym typeface="Proxima Nova"/>
              </a:defRPr>
            </a:lvl9pPr>
          </a:lstStyle>
          <a:p/>
        </p:txBody>
      </p:sp>
      <p:sp>
        <p:nvSpPr>
          <p:cNvPr id="177" name="Google Shape;177;p20"/>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l.acm.org/doi/10.1145/1060745.106075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415600" y="-88375"/>
            <a:ext cx="11776500" cy="2219100"/>
          </a:xfrm>
          <a:prstGeom prst="rect">
            <a:avLst/>
          </a:prstGeom>
          <a:noFill/>
          <a:ln>
            <a:noFill/>
          </a:ln>
        </p:spPr>
        <p:txBody>
          <a:bodyPr anchorCtr="0" anchor="b" bIns="121900" lIns="121900" spcFirstLastPara="1" rIns="121900" wrap="square" tIns="121900">
            <a:noAutofit/>
          </a:bodyPr>
          <a:lstStyle/>
          <a:p>
            <a:pPr indent="0" lvl="0" marL="0" rtl="0" algn="l">
              <a:lnSpc>
                <a:spcPct val="90000"/>
              </a:lnSpc>
              <a:spcBef>
                <a:spcPts val="0"/>
              </a:spcBef>
              <a:spcAft>
                <a:spcPts val="0"/>
              </a:spcAft>
              <a:buClr>
                <a:schemeClr val="lt1"/>
              </a:buClr>
              <a:buSzPts val="5400"/>
              <a:buFont typeface="Quattrocento Sans"/>
              <a:buNone/>
            </a:pPr>
            <a:r>
              <a:rPr lang="en-US" sz="5000">
                <a:latin typeface="Quattrocento Sans"/>
                <a:ea typeface="Quattrocento Sans"/>
                <a:cs typeface="Quattrocento Sans"/>
                <a:sym typeface="Quattrocento Sans"/>
              </a:rPr>
              <a:t>Feedback based</a:t>
            </a:r>
            <a:r>
              <a:rPr lang="en-US" sz="5000">
                <a:latin typeface="Quattrocento Sans"/>
                <a:ea typeface="Quattrocento Sans"/>
                <a:cs typeface="Quattrocento Sans"/>
                <a:sym typeface="Quattrocento Sans"/>
              </a:rPr>
              <a:t> News Recommendation Systems</a:t>
            </a:r>
            <a:endParaRPr sz="4300"/>
          </a:p>
        </p:txBody>
      </p:sp>
      <p:sp>
        <p:nvSpPr>
          <p:cNvPr id="248" name="Google Shape;248;p34"/>
          <p:cNvSpPr txBox="1"/>
          <p:nvPr/>
        </p:nvSpPr>
        <p:spPr>
          <a:xfrm>
            <a:off x="415600" y="3242574"/>
            <a:ext cx="5536800" cy="35493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sz="2400" u="sng">
                <a:solidFill>
                  <a:schemeClr val="dk1"/>
                </a:solidFill>
                <a:latin typeface="Proxima Nova"/>
                <a:ea typeface="Proxima Nova"/>
                <a:cs typeface="Proxima Nova"/>
                <a:sym typeface="Proxima Nova"/>
              </a:rPr>
              <a:t>Group</a:t>
            </a:r>
            <a:r>
              <a:rPr b="1" lang="en-US" sz="2400" u="sng">
                <a:solidFill>
                  <a:schemeClr val="dk1"/>
                </a:solidFill>
                <a:latin typeface="Proxima Nova"/>
                <a:ea typeface="Proxima Nova"/>
                <a:cs typeface="Proxima Nova"/>
                <a:sym typeface="Proxima Nova"/>
              </a:rPr>
              <a:t> No</a:t>
            </a:r>
            <a:r>
              <a:rPr b="1" lang="en-US" sz="2400" u="sng">
                <a:solidFill>
                  <a:schemeClr val="dk1"/>
                </a:solidFill>
                <a:latin typeface="Proxima Nova"/>
                <a:ea typeface="Proxima Nova"/>
                <a:cs typeface="Proxima Nova"/>
                <a:sym typeface="Proxima Nova"/>
              </a:rPr>
              <a:t>.</a:t>
            </a:r>
            <a:r>
              <a:rPr lang="en-US" sz="2400">
                <a:solidFill>
                  <a:schemeClr val="dk1"/>
                </a:solidFill>
                <a:latin typeface="Proxima Nova Semibold"/>
                <a:ea typeface="Proxima Nova Semibold"/>
                <a:cs typeface="Proxima Nova Semibold"/>
                <a:sym typeface="Proxima Nova Semibold"/>
              </a:rPr>
              <a:t> </a:t>
            </a:r>
            <a:r>
              <a:rPr lang="en-US" sz="2500">
                <a:solidFill>
                  <a:schemeClr val="dk1"/>
                </a:solidFill>
                <a:latin typeface="Proxima Nova Semibold"/>
                <a:ea typeface="Proxima Nova Semibold"/>
                <a:cs typeface="Proxima Nova Semibold"/>
                <a:sym typeface="Proxima Nova Semibold"/>
              </a:rPr>
              <a:t>49</a:t>
            </a:r>
            <a:endParaRPr sz="2500">
              <a:solidFill>
                <a:schemeClr val="dk1"/>
              </a:solidFill>
              <a:latin typeface="Proxima Nova Semibold"/>
              <a:ea typeface="Proxima Nova Semibold"/>
              <a:cs typeface="Proxima Nova Semibold"/>
              <a:sym typeface="Proxima Nova Semibold"/>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Proxima Nova Semibold"/>
                <a:ea typeface="Proxima Nova Semibold"/>
                <a:cs typeface="Proxima Nova Semibold"/>
                <a:sym typeface="Proxima Nova Semibold"/>
              </a:rPr>
              <a:t>Samiksha Garg (MT21074)</a:t>
            </a:r>
            <a:endParaRPr sz="2400">
              <a:solidFill>
                <a:schemeClr val="dk1"/>
              </a:solidFill>
              <a:latin typeface="Proxima Nova Semibold"/>
              <a:ea typeface="Proxima Nova Semibold"/>
              <a:cs typeface="Proxima Nova Semibold"/>
              <a:sym typeface="Proxima Nova Semibold"/>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Proxima Nova Semibold"/>
                <a:ea typeface="Proxima Nova Semibold"/>
                <a:cs typeface="Proxima Nova Semibold"/>
                <a:sym typeface="Proxima Nova Semibold"/>
              </a:rPr>
              <a:t>Debnath Kundu (MT22026)</a:t>
            </a:r>
            <a:endParaRPr sz="2400">
              <a:solidFill>
                <a:schemeClr val="dk1"/>
              </a:solidFill>
              <a:latin typeface="Proxima Nova Semibold"/>
              <a:ea typeface="Proxima Nova Semibold"/>
              <a:cs typeface="Proxima Nova Semibold"/>
              <a:sym typeface="Proxima Nova Semibold"/>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Proxima Nova Semibold"/>
                <a:ea typeface="Proxima Nova Semibold"/>
                <a:cs typeface="Proxima Nova Semibold"/>
                <a:sym typeface="Proxima Nova Semibold"/>
              </a:rPr>
              <a:t>Shambhavi Pathak (MT22067)</a:t>
            </a:r>
            <a:endParaRPr sz="2400">
              <a:solidFill>
                <a:schemeClr val="dk1"/>
              </a:solidFill>
              <a:latin typeface="Proxima Nova Semibold"/>
              <a:ea typeface="Proxima Nova Semibold"/>
              <a:cs typeface="Proxima Nova Semibold"/>
              <a:sym typeface="Proxima Nova Semibold"/>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Proxima Nova Semibold"/>
                <a:ea typeface="Proxima Nova Semibold"/>
                <a:cs typeface="Proxima Nova Semibold"/>
                <a:sym typeface="Proxima Nova Semibold"/>
              </a:rPr>
              <a:t>Snehal Buldeo (MT22074)</a:t>
            </a:r>
            <a:endParaRPr sz="2400">
              <a:solidFill>
                <a:schemeClr val="dk1"/>
              </a:solidFill>
              <a:latin typeface="Proxima Nova Semibold"/>
              <a:ea typeface="Proxima Nova Semibold"/>
              <a:cs typeface="Proxima Nova Semibold"/>
              <a:sym typeface="Proxima Nova Semibold"/>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Proxima Nova Semibold"/>
              <a:ea typeface="Proxima Nova Semibold"/>
              <a:cs typeface="Proxima Nova Semibold"/>
              <a:sym typeface="Proxima Nova Semibold"/>
            </a:endParaRPr>
          </a:p>
          <a:p>
            <a:pPr indent="0" lvl="0" marL="0" rtl="0" algn="l">
              <a:lnSpc>
                <a:spcPct val="115000"/>
              </a:lnSpc>
              <a:spcBef>
                <a:spcPts val="0"/>
              </a:spcBef>
              <a:spcAft>
                <a:spcPts val="0"/>
              </a:spcAft>
              <a:buNone/>
            </a:pPr>
            <a:r>
              <a:t/>
            </a:r>
            <a:endParaRPr sz="2400">
              <a:solidFill>
                <a:schemeClr val="dk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2400">
              <a:solidFill>
                <a:schemeClr val="dk1"/>
              </a:solidFill>
              <a:latin typeface="Proxima Nova Semibold"/>
              <a:ea typeface="Proxima Nova Semibold"/>
              <a:cs typeface="Proxima Nova Semibold"/>
              <a:sym typeface="Proxima Nova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 Metrics &amp; Results</a:t>
            </a:r>
            <a:endParaRPr/>
          </a:p>
        </p:txBody>
      </p:sp>
      <p:sp>
        <p:nvSpPr>
          <p:cNvPr id="319" name="Google Shape;319;p43"/>
          <p:cNvSpPr txBox="1"/>
          <p:nvPr>
            <p:ph idx="1" type="body"/>
          </p:nvPr>
        </p:nvSpPr>
        <p:spPr>
          <a:xfrm>
            <a:off x="845125" y="1381174"/>
            <a:ext cx="10515600" cy="5189700"/>
          </a:xfrm>
          <a:prstGeom prst="rect">
            <a:avLst/>
          </a:prstGeom>
        </p:spPr>
        <p:txBody>
          <a:bodyPr anchorCtr="0" anchor="t" bIns="45700" lIns="91425" spcFirstLastPara="1" rIns="91425" wrap="square" tIns="45700">
            <a:normAutofit/>
          </a:bodyPr>
          <a:lstStyle/>
          <a:p>
            <a:pPr indent="457200" lvl="0" marL="0" rtl="0" algn="l">
              <a:spcBef>
                <a:spcPts val="1000"/>
              </a:spcBef>
              <a:spcAft>
                <a:spcPts val="0"/>
              </a:spcAft>
              <a:buNone/>
            </a:pPr>
            <a:r>
              <a:rPr lang="en-US"/>
              <a:t> SSS</a:t>
            </a:r>
            <a:endParaRPr/>
          </a:p>
          <a:p>
            <a:pPr indent="457200" lvl="0" marL="0" rtl="0" algn="l">
              <a:spcBef>
                <a:spcPts val="1000"/>
              </a:spcBef>
              <a:spcAft>
                <a:spcPts val="0"/>
              </a:spcAft>
              <a:buNone/>
            </a:pPr>
            <a:r>
              <a:t/>
            </a:r>
            <a:endParaRPr/>
          </a:p>
          <a:p>
            <a:pPr indent="457200" lvl="0" marL="0" rtl="0" algn="l">
              <a:spcBef>
                <a:spcPts val="1000"/>
              </a:spcBef>
              <a:spcAft>
                <a:spcPts val="0"/>
              </a:spcAft>
              <a:buNone/>
            </a:pPr>
            <a:r>
              <a:t/>
            </a:r>
            <a:endParaRPr/>
          </a:p>
          <a:p>
            <a:pPr indent="457200" lvl="0" marL="0" rtl="0" algn="l">
              <a:spcBef>
                <a:spcPts val="1000"/>
              </a:spcBef>
              <a:spcAft>
                <a:spcPts val="0"/>
              </a:spcAft>
              <a:buNone/>
            </a:pPr>
            <a:r>
              <a:t/>
            </a:r>
            <a:endParaRPr/>
          </a:p>
          <a:p>
            <a:pPr indent="457200" lvl="0" marL="0" rtl="0" algn="l">
              <a:spcBef>
                <a:spcPts val="1000"/>
              </a:spcBef>
              <a:spcAft>
                <a:spcPts val="0"/>
              </a:spcAft>
              <a:buNone/>
            </a:pPr>
            <a:r>
              <a:t/>
            </a:r>
            <a:endParaRPr/>
          </a:p>
          <a:p>
            <a:pPr indent="457200" lvl="0" marL="0" rtl="0" algn="l">
              <a:spcBef>
                <a:spcPts val="1000"/>
              </a:spcBef>
              <a:spcAft>
                <a:spcPts val="0"/>
              </a:spcAft>
              <a:buNone/>
            </a:pPr>
            <a:r>
              <a:t/>
            </a:r>
            <a:endParaRPr/>
          </a:p>
          <a:p>
            <a:pPr indent="457200" lvl="0" marL="0" rtl="0" algn="l">
              <a:spcBef>
                <a:spcPts val="1000"/>
              </a:spcBef>
              <a:spcAft>
                <a:spcPts val="0"/>
              </a:spcAft>
              <a:buNone/>
            </a:pPr>
            <a:r>
              <a:t/>
            </a:r>
            <a:endParaRPr/>
          </a:p>
          <a:p>
            <a:pPr indent="457200" lvl="0" marL="0" rtl="0" algn="l">
              <a:spcBef>
                <a:spcPts val="1000"/>
              </a:spcBef>
              <a:spcAft>
                <a:spcPts val="0"/>
              </a:spcAft>
              <a:buNone/>
            </a:pPr>
            <a:r>
              <a:t/>
            </a:r>
            <a:endParaRPr/>
          </a:p>
          <a:p>
            <a:pPr indent="457200" lvl="0" marL="0" rtl="0" algn="l">
              <a:spcBef>
                <a:spcPts val="1000"/>
              </a:spcBef>
              <a:spcAft>
                <a:spcPts val="0"/>
              </a:spcAft>
              <a:buNone/>
            </a:pPr>
            <a:r>
              <a:t/>
            </a:r>
            <a:endParaRPr/>
          </a:p>
          <a:p>
            <a:pPr indent="457200" lvl="0" marL="0" rtl="0" algn="ctr">
              <a:spcBef>
                <a:spcPts val="1000"/>
              </a:spcBef>
              <a:spcAft>
                <a:spcPts val="0"/>
              </a:spcAft>
              <a:buNone/>
            </a:pPr>
            <a:r>
              <a:rPr b="1" lang="en-US"/>
              <a:t>Subjectivity &amp; Polarity score comparison</a:t>
            </a:r>
            <a:endParaRPr b="1"/>
          </a:p>
        </p:txBody>
      </p:sp>
      <p:pic>
        <p:nvPicPr>
          <p:cNvPr id="320" name="Google Shape;320;p43"/>
          <p:cNvPicPr preferRelativeResize="0"/>
          <p:nvPr/>
        </p:nvPicPr>
        <p:blipFill>
          <a:blip r:embed="rId3">
            <a:alphaModFix/>
          </a:blip>
          <a:stretch>
            <a:fillRect/>
          </a:stretch>
        </p:blipFill>
        <p:spPr>
          <a:xfrm>
            <a:off x="465125" y="1381175"/>
            <a:ext cx="5505450" cy="4371692"/>
          </a:xfrm>
          <a:prstGeom prst="rect">
            <a:avLst/>
          </a:prstGeom>
          <a:noFill/>
          <a:ln>
            <a:noFill/>
          </a:ln>
        </p:spPr>
      </p:pic>
      <p:pic>
        <p:nvPicPr>
          <p:cNvPr id="321" name="Google Shape;321;p43"/>
          <p:cNvPicPr preferRelativeResize="0"/>
          <p:nvPr/>
        </p:nvPicPr>
        <p:blipFill>
          <a:blip r:embed="rId4">
            <a:alphaModFix/>
          </a:blip>
          <a:stretch>
            <a:fillRect/>
          </a:stretch>
        </p:blipFill>
        <p:spPr>
          <a:xfrm>
            <a:off x="5970575" y="1337600"/>
            <a:ext cx="5664225" cy="4458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328" name="Google Shape;328;p44"/>
          <p:cNvSpPr txBox="1"/>
          <p:nvPr>
            <p:ph idx="1" type="body"/>
          </p:nvPr>
        </p:nvSpPr>
        <p:spPr>
          <a:xfrm>
            <a:off x="845125" y="1381177"/>
            <a:ext cx="10515600" cy="36834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Achieved diversification of recommended news articles based on features extracted from the article text.</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Diversification threshold has a considerable impact on the diversity score of diversified lists.</a:t>
            </a:r>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Contribution</a:t>
            </a:r>
            <a:endParaRPr/>
          </a:p>
        </p:txBody>
      </p:sp>
      <p:sp>
        <p:nvSpPr>
          <p:cNvPr id="335" name="Google Shape;335;p45"/>
          <p:cNvSpPr txBox="1"/>
          <p:nvPr>
            <p:ph idx="1" type="body"/>
          </p:nvPr>
        </p:nvSpPr>
        <p:spPr>
          <a:xfrm>
            <a:off x="838202" y="1191957"/>
            <a:ext cx="10515600" cy="47991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t/>
            </a:r>
            <a:endParaRPr b="1"/>
          </a:p>
          <a:p>
            <a:pPr indent="0" lvl="0" marL="0" rtl="0" algn="l">
              <a:spcBef>
                <a:spcPts val="1000"/>
              </a:spcBef>
              <a:spcAft>
                <a:spcPts val="0"/>
              </a:spcAft>
              <a:buNone/>
            </a:pPr>
            <a:r>
              <a:rPr b="1" lang="en-US"/>
              <a:t>Debnath Kundu (MT22026)</a:t>
            </a:r>
            <a:r>
              <a:rPr lang="en-US"/>
              <a:t> - Research, News article extraction(web scraping),  Sentiment Analysis (polarity and subjectivity)</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Shambhavi Pathak </a:t>
            </a:r>
            <a:r>
              <a:rPr b="1" lang="en-US"/>
              <a:t>(MT22067)</a:t>
            </a:r>
            <a:r>
              <a:rPr lang="en-US"/>
              <a:t> - Research, Dataset generation (using InShorts API), Report </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Samiksha Garg (MT21074)</a:t>
            </a:r>
            <a:r>
              <a:rPr lang="en-US"/>
              <a:t> - UI development, Integration, Deployment</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Snehal Buldeo (MT22074)</a:t>
            </a:r>
            <a:r>
              <a:rPr lang="en-US"/>
              <a:t> - Research, LDA (Topic extraction), Diversification of recommendations</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ct val="39285"/>
              <a:buFont typeface="Arial"/>
              <a:buNone/>
            </a:pPr>
            <a:r>
              <a:rPr b="1" lang="en-US"/>
              <a:t>Sakshi Sinha (MT22121) (</a:t>
            </a:r>
            <a:r>
              <a:rPr lang="en-US"/>
              <a:t>till midsem) - Research, Literature Review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EADA7"/>
              </a:buClr>
              <a:buSzPts val="4400"/>
              <a:buFont typeface="Quattrocento Sans"/>
              <a:buNone/>
            </a:pPr>
            <a:r>
              <a:rPr lang="en-US"/>
              <a:t>References</a:t>
            </a:r>
            <a:endParaRPr/>
          </a:p>
        </p:txBody>
      </p:sp>
      <p:sp>
        <p:nvSpPr>
          <p:cNvPr id="341" name="Google Shape;341;p46"/>
          <p:cNvSpPr txBox="1"/>
          <p:nvPr>
            <p:ph idx="1" type="body"/>
          </p:nvPr>
        </p:nvSpPr>
        <p:spPr>
          <a:xfrm>
            <a:off x="845125" y="1381175"/>
            <a:ext cx="10515600" cy="50055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US" sz="1500">
                <a:latin typeface="Arial"/>
                <a:ea typeface="Arial"/>
                <a:cs typeface="Arial"/>
                <a:sym typeface="Arial"/>
              </a:rPr>
              <a:t>[1] C.-N. Ziegler, S. M. McNee, J. A. Konstan, and G. Lausen, “Improving recommendation lists through topic diversification,” in Proceedings of the 14th international conference on World Wide Web  - WWW ’05, Chiba, Japan: ACM Press, 2005, p. 22. doi: 10.1145/1060745.1060754.</a:t>
            </a:r>
            <a:endParaRPr sz="1500">
              <a:latin typeface="Arial"/>
              <a:ea typeface="Arial"/>
              <a:cs typeface="Arial"/>
              <a:sym typeface="Arial"/>
            </a:endParaRPr>
          </a:p>
          <a:p>
            <a:pPr indent="0" lvl="0" marL="0" rtl="0" algn="l">
              <a:spcBef>
                <a:spcPts val="1000"/>
              </a:spcBef>
              <a:spcAft>
                <a:spcPts val="0"/>
              </a:spcAft>
              <a:buNone/>
            </a:pPr>
            <a:r>
              <a:rPr lang="en-US" sz="1500">
                <a:latin typeface="Arial"/>
                <a:ea typeface="Arial"/>
                <a:cs typeface="Arial"/>
                <a:sym typeface="Arial"/>
              </a:rPr>
              <a:t>[2] S. Raza and C. Ding, “News recommender system: a review of recent progress, challenges, and opportunities,” Artif Intell Rev, vol. 55, no. 1, pp. 749–800, Jan. 2022, doi: 10.1007/s10462-021-10043-x.</a:t>
            </a:r>
            <a:endParaRPr sz="1500">
              <a:latin typeface="Arial"/>
              <a:ea typeface="Arial"/>
              <a:cs typeface="Arial"/>
              <a:sym typeface="Arial"/>
            </a:endParaRPr>
          </a:p>
          <a:p>
            <a:pPr indent="0" lvl="0" marL="0" rtl="0" algn="l">
              <a:spcBef>
                <a:spcPts val="1000"/>
              </a:spcBef>
              <a:spcAft>
                <a:spcPts val="0"/>
              </a:spcAft>
              <a:buNone/>
            </a:pPr>
            <a:r>
              <a:rPr lang="en-US" sz="1500">
                <a:latin typeface="Arial"/>
                <a:ea typeface="Arial"/>
                <a:cs typeface="Arial"/>
                <a:sym typeface="Arial"/>
              </a:rPr>
              <a:t>[3] C. Yu, L. V. S. Lakshmanan, and S. Amer-Yahia, “Recommendation Diversification Using Explanations,” in 2009 IEEE 25th International Conference on Data Engineering, Shanghai, China: IEEE, Mar. 2009, pp. 1299–1302. doi: 10.1109/ICDE.2009.225.</a:t>
            </a:r>
            <a:endParaRPr sz="1500">
              <a:latin typeface="Arial"/>
              <a:ea typeface="Arial"/>
              <a:cs typeface="Arial"/>
              <a:sym typeface="Arial"/>
            </a:endParaRPr>
          </a:p>
          <a:p>
            <a:pPr indent="0" lvl="0" marL="0" rtl="0" algn="l">
              <a:spcBef>
                <a:spcPts val="1000"/>
              </a:spcBef>
              <a:spcAft>
                <a:spcPts val="0"/>
              </a:spcAft>
              <a:buNone/>
            </a:pPr>
            <a:r>
              <a:rPr lang="en-US" sz="1500">
                <a:latin typeface="Arial"/>
                <a:ea typeface="Arial"/>
                <a:cs typeface="Arial"/>
                <a:sym typeface="Arial"/>
              </a:rPr>
              <a:t>[4] </a:t>
            </a:r>
            <a:r>
              <a:rPr lang="en-US" sz="1500">
                <a:latin typeface="Arial"/>
                <a:ea typeface="Arial"/>
                <a:cs typeface="Arial"/>
                <a:sym typeface="Arial"/>
              </a:rPr>
              <a:t>Kunaver M, Porl T (2017) Diversity in recommender systems a survey. Know-Based Syst 123:154–162</a:t>
            </a:r>
            <a:endParaRPr sz="1500">
              <a:latin typeface="Arial"/>
              <a:ea typeface="Arial"/>
              <a:cs typeface="Arial"/>
              <a:sym typeface="Arial"/>
            </a:endParaRPr>
          </a:p>
          <a:p>
            <a:pPr indent="0" lvl="0" marL="457200" rtl="0" algn="l">
              <a:spcBef>
                <a:spcPts val="1000"/>
              </a:spcBef>
              <a:spcAft>
                <a:spcPts val="0"/>
              </a:spcAft>
              <a:buNone/>
            </a:pPr>
            <a:r>
              <a:t/>
            </a:r>
            <a:endParaRPr sz="1550">
              <a:latin typeface="Arial"/>
              <a:ea typeface="Arial"/>
              <a:cs typeface="Arial"/>
              <a:sym typeface="Arial"/>
            </a:endParaRPr>
          </a:p>
          <a:p>
            <a:pPr indent="0" lvl="0" marL="457200" rtl="0" algn="l">
              <a:lnSpc>
                <a:spcPct val="90000"/>
              </a:lnSpc>
              <a:spcBef>
                <a:spcPts val="1000"/>
              </a:spcBef>
              <a:spcAft>
                <a:spcPts val="0"/>
              </a:spcAft>
              <a:buNone/>
            </a:pPr>
            <a:r>
              <a:t/>
            </a:r>
            <a:endParaRPr sz="1550">
              <a:latin typeface="Arial"/>
              <a:ea typeface="Arial"/>
              <a:cs typeface="Arial"/>
              <a:sym typeface="Arial"/>
            </a:endParaRPr>
          </a:p>
          <a:p>
            <a:pPr indent="0" lvl="0" marL="457200" rtl="0" algn="l">
              <a:lnSpc>
                <a:spcPct val="90000"/>
              </a:lnSpc>
              <a:spcBef>
                <a:spcPts val="1000"/>
              </a:spcBef>
              <a:spcAft>
                <a:spcPts val="0"/>
              </a:spcAft>
              <a:buNone/>
            </a:pPr>
            <a:r>
              <a:t/>
            </a:r>
            <a:endParaRPr sz="1550">
              <a:latin typeface="Arial"/>
              <a:ea typeface="Arial"/>
              <a:cs typeface="Arial"/>
              <a:sym typeface="Arial"/>
            </a:endParaRPr>
          </a:p>
          <a:p>
            <a:pPr indent="0" lvl="0" marL="457200" rtl="0" algn="l">
              <a:lnSpc>
                <a:spcPct val="90000"/>
              </a:lnSpc>
              <a:spcBef>
                <a:spcPts val="1000"/>
              </a:spcBef>
              <a:spcAft>
                <a:spcPts val="0"/>
              </a:spcAft>
              <a:buNone/>
            </a:pPr>
            <a:r>
              <a:t/>
            </a:r>
            <a:endParaRPr sz="1550"/>
          </a:p>
        </p:txBody>
      </p:sp>
      <p:sp>
        <p:nvSpPr>
          <p:cNvPr id="342" name="Google Shape;342;p46"/>
          <p:cNvSpPr txBox="1"/>
          <p:nvPr/>
        </p:nvSpPr>
        <p:spPr>
          <a:xfrm>
            <a:off x="398025" y="6457800"/>
            <a:ext cx="68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Group 49 : Introducing Diversification in News Recommendation System</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ctrTitle"/>
          </p:nvPr>
        </p:nvSpPr>
        <p:spPr>
          <a:xfrm>
            <a:off x="1524000" y="1063671"/>
            <a:ext cx="9753600" cy="1875000"/>
          </a:xfrm>
          <a:prstGeom prst="rect">
            <a:avLst/>
          </a:prstGeom>
        </p:spPr>
        <p:txBody>
          <a:bodyPr anchorCtr="0" anchor="b" bIns="45700" lIns="91425" spcFirstLastPara="1" rIns="91425" wrap="square" tIns="45700">
            <a:normAutofit/>
          </a:bodyPr>
          <a:lstStyle/>
          <a:p>
            <a:pPr indent="0" lvl="0" marL="0" rtl="0" algn="r">
              <a:spcBef>
                <a:spcPts val="0"/>
              </a:spcBef>
              <a:spcAft>
                <a:spcPts val="0"/>
              </a:spcAft>
              <a:buNone/>
            </a:pPr>
            <a:r>
              <a:rPr lang="en-US"/>
              <a:t>Thank You!</a:t>
            </a:r>
            <a:endParaRPr/>
          </a:p>
          <a:p>
            <a:pPr indent="0" lvl="0" marL="0" rtl="0" algn="r">
              <a:spcBef>
                <a:spcPts val="0"/>
              </a:spcBef>
              <a:spcAft>
                <a:spcPts val="0"/>
              </a:spcAft>
              <a:buNone/>
            </a:pPr>
            <a:r>
              <a:rPr lang="en-US"/>
              <a:t>Questions?</a:t>
            </a:r>
            <a:endParaRPr/>
          </a:p>
        </p:txBody>
      </p:sp>
      <p:sp>
        <p:nvSpPr>
          <p:cNvPr id="349" name="Google Shape;349;p47"/>
          <p:cNvSpPr txBox="1"/>
          <p:nvPr>
            <p:ph idx="1" type="subTitle"/>
          </p:nvPr>
        </p:nvSpPr>
        <p:spPr>
          <a:xfrm>
            <a:off x="5486400" y="3240578"/>
            <a:ext cx="5791200" cy="2042700"/>
          </a:xfrm>
          <a:prstGeom prst="rect">
            <a:avLst/>
          </a:prstGeom>
        </p:spPr>
        <p:txBody>
          <a:bodyPr anchorCtr="0" anchor="t" bIns="45700" lIns="91425" spcFirstLastPara="1" rIns="91425" wrap="square" tIns="45700">
            <a:normAutofit/>
          </a:bodyPr>
          <a:lstStyle/>
          <a:p>
            <a:pPr indent="0" lvl="0" marL="0" rtl="0" algn="r">
              <a:spcBef>
                <a:spcPts val="0"/>
              </a:spcBef>
              <a:spcAft>
                <a:spcPts val="0"/>
              </a:spcAft>
              <a:buClr>
                <a:srgbClr val="E9F7F6"/>
              </a:buClr>
              <a:buSzPts val="2400"/>
              <a:buFont typeface="Arial"/>
              <a:buNone/>
            </a:pPr>
            <a:r>
              <a:rPr b="1" lang="en-US"/>
              <a:t>Group No. 49</a:t>
            </a:r>
            <a:endParaRPr b="1"/>
          </a:p>
          <a:p>
            <a:pPr indent="0" lvl="0" marL="0" rtl="0" algn="r">
              <a:spcBef>
                <a:spcPts val="0"/>
              </a:spcBef>
              <a:spcAft>
                <a:spcPts val="0"/>
              </a:spcAft>
              <a:buClr>
                <a:srgbClr val="E9F7F6"/>
              </a:buClr>
              <a:buSzPts val="2400"/>
              <a:buFont typeface="Arial"/>
              <a:buNone/>
            </a:pPr>
            <a:r>
              <a:rPr lang="en-US"/>
              <a:t>Samiksha Garg (MT21074)</a:t>
            </a:r>
            <a:endParaRPr/>
          </a:p>
          <a:p>
            <a:pPr indent="0" lvl="0" marL="0" rtl="0" algn="r">
              <a:spcBef>
                <a:spcPts val="0"/>
              </a:spcBef>
              <a:spcAft>
                <a:spcPts val="0"/>
              </a:spcAft>
              <a:buClr>
                <a:srgbClr val="E9F7F6"/>
              </a:buClr>
              <a:buSzPts val="2400"/>
              <a:buFont typeface="Arial"/>
              <a:buNone/>
            </a:pPr>
            <a:r>
              <a:rPr lang="en-US"/>
              <a:t>Debnath Kundu (MT22026)</a:t>
            </a:r>
            <a:endParaRPr/>
          </a:p>
          <a:p>
            <a:pPr indent="0" lvl="0" marL="0" rtl="0" algn="r">
              <a:spcBef>
                <a:spcPts val="0"/>
              </a:spcBef>
              <a:spcAft>
                <a:spcPts val="0"/>
              </a:spcAft>
              <a:buClr>
                <a:srgbClr val="E9F7F6"/>
              </a:buClr>
              <a:buSzPts val="2400"/>
              <a:buFont typeface="Arial"/>
              <a:buNone/>
            </a:pPr>
            <a:r>
              <a:rPr lang="en-US"/>
              <a:t>Shambhavi Pathak (MT22067)</a:t>
            </a:r>
            <a:endParaRPr/>
          </a:p>
          <a:p>
            <a:pPr indent="0" lvl="0" marL="0" rtl="0" algn="r">
              <a:spcBef>
                <a:spcPts val="0"/>
              </a:spcBef>
              <a:spcAft>
                <a:spcPts val="0"/>
              </a:spcAft>
              <a:buClr>
                <a:srgbClr val="E9F7F6"/>
              </a:buClr>
              <a:buSzPts val="2400"/>
              <a:buFont typeface="Arial"/>
              <a:buNone/>
            </a:pPr>
            <a:r>
              <a:rPr lang="en-US"/>
              <a:t>Snehal Buldeo (MT22074)</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EADA7"/>
              </a:buClr>
              <a:buSzPts val="4400"/>
              <a:buFont typeface="Quattrocento Sans"/>
              <a:buNone/>
            </a:pPr>
            <a:r>
              <a:rPr lang="en-US"/>
              <a:t>Introduction</a:t>
            </a:r>
            <a:endParaRPr/>
          </a:p>
        </p:txBody>
      </p:sp>
      <p:sp>
        <p:nvSpPr>
          <p:cNvPr id="254" name="Google Shape;254;p35"/>
          <p:cNvSpPr txBox="1"/>
          <p:nvPr>
            <p:ph idx="1" type="body"/>
          </p:nvPr>
        </p:nvSpPr>
        <p:spPr>
          <a:xfrm>
            <a:off x="845125" y="1381175"/>
            <a:ext cx="10375800" cy="1432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0"/>
              </a:spcBef>
              <a:spcAft>
                <a:spcPts val="1600"/>
              </a:spcAft>
              <a:buNone/>
            </a:pPr>
            <a:r>
              <a:rPr lang="en-US" sz="2600">
                <a:solidFill>
                  <a:srgbClr val="595959"/>
                </a:solidFill>
                <a:latin typeface="Proxima Nova"/>
                <a:ea typeface="Proxima Nova"/>
                <a:cs typeface="Proxima Nova"/>
                <a:sym typeface="Proxima Nova"/>
              </a:rPr>
              <a:t>Introducing content diversification in news recommendations of a user to avoid over-personalisation of news feed. </a:t>
            </a:r>
            <a:endParaRPr sz="2600">
              <a:solidFill>
                <a:srgbClr val="595959"/>
              </a:solidFill>
              <a:latin typeface="Proxima Nova"/>
              <a:ea typeface="Proxima Nova"/>
              <a:cs typeface="Proxima Nova"/>
              <a:sym typeface="Proxima Nova"/>
            </a:endParaRPr>
          </a:p>
        </p:txBody>
      </p:sp>
      <p:pic>
        <p:nvPicPr>
          <p:cNvPr id="255" name="Google Shape;255;p35"/>
          <p:cNvPicPr preferRelativeResize="0"/>
          <p:nvPr/>
        </p:nvPicPr>
        <p:blipFill>
          <a:blip r:embed="rId3">
            <a:alphaModFix/>
          </a:blip>
          <a:stretch>
            <a:fillRect/>
          </a:stretch>
        </p:blipFill>
        <p:spPr>
          <a:xfrm>
            <a:off x="1935288" y="2510375"/>
            <a:ext cx="8321425" cy="3928476"/>
          </a:xfrm>
          <a:prstGeom prst="rect">
            <a:avLst/>
          </a:prstGeom>
          <a:noFill/>
          <a:ln>
            <a:noFill/>
          </a:ln>
        </p:spPr>
      </p:pic>
      <p:sp>
        <p:nvSpPr>
          <p:cNvPr id="256" name="Google Shape;256;p35"/>
          <p:cNvSpPr txBox="1"/>
          <p:nvPr/>
        </p:nvSpPr>
        <p:spPr>
          <a:xfrm>
            <a:off x="416650" y="6457800"/>
            <a:ext cx="68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Group 49 : Introducing Diversification in News Recommendation System</a:t>
            </a:r>
            <a:endParaRPr>
              <a:latin typeface="Calibri"/>
              <a:ea typeface="Calibri"/>
              <a:cs typeface="Calibri"/>
              <a:sym typeface="Calibri"/>
            </a:endParaRPr>
          </a:p>
        </p:txBody>
      </p:sp>
      <p:sp>
        <p:nvSpPr>
          <p:cNvPr id="257" name="Google Shape;257;p35"/>
          <p:cNvSpPr txBox="1"/>
          <p:nvPr/>
        </p:nvSpPr>
        <p:spPr>
          <a:xfrm>
            <a:off x="8735301" y="6131050"/>
            <a:ext cx="141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latin typeface="Calibri"/>
                <a:ea typeface="Calibri"/>
                <a:cs typeface="Calibri"/>
                <a:sym typeface="Calibri"/>
              </a:rPr>
              <a:t>source: spreadprivacy.com</a:t>
            </a:r>
            <a:endParaRPr sz="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are we trying to avoid?</a:t>
            </a:r>
            <a:endParaRPr/>
          </a:p>
        </p:txBody>
      </p:sp>
      <p:sp>
        <p:nvSpPr>
          <p:cNvPr id="264" name="Google Shape;264;p36"/>
          <p:cNvSpPr txBox="1"/>
          <p:nvPr>
            <p:ph idx="1" type="body"/>
          </p:nvPr>
        </p:nvSpPr>
        <p:spPr>
          <a:xfrm>
            <a:off x="845126" y="1381175"/>
            <a:ext cx="50364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Filter Bubble:  </a:t>
            </a:r>
            <a:r>
              <a:rPr lang="en-US"/>
              <a:t>It</a:t>
            </a:r>
            <a:r>
              <a:rPr b="1" lang="en-US"/>
              <a:t> </a:t>
            </a:r>
            <a:r>
              <a:rPr lang="en-US"/>
              <a:t>corresponds to intellectual isolation caused by personalized searches or algorithms to selectively assume the information an individual wants to see</a:t>
            </a:r>
            <a:endParaRPr/>
          </a:p>
        </p:txBody>
      </p:sp>
      <p:sp>
        <p:nvSpPr>
          <p:cNvPr id="265" name="Google Shape;265;p36"/>
          <p:cNvSpPr txBox="1"/>
          <p:nvPr>
            <p:ph idx="1" type="body"/>
          </p:nvPr>
        </p:nvSpPr>
        <p:spPr>
          <a:xfrm>
            <a:off x="6701851" y="1381175"/>
            <a:ext cx="50364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Echo Chamber: </a:t>
            </a:r>
            <a:r>
              <a:rPr lang="en-US"/>
              <a:t>It</a:t>
            </a:r>
            <a:r>
              <a:rPr b="1" lang="en-US"/>
              <a:t> </a:t>
            </a:r>
            <a:r>
              <a:rPr lang="en-US"/>
              <a:t>refers to an information bubble around a user, where the user is only exposed to articles that reinforce their existing beliefs.</a:t>
            </a:r>
            <a:endParaRPr/>
          </a:p>
        </p:txBody>
      </p:sp>
      <p:sp>
        <p:nvSpPr>
          <p:cNvPr id="266" name="Google Shape;266;p36"/>
          <p:cNvSpPr txBox="1"/>
          <p:nvPr/>
        </p:nvSpPr>
        <p:spPr>
          <a:xfrm>
            <a:off x="398025" y="6457800"/>
            <a:ext cx="68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Group 49 : Introducing Diversification in News Recommendation System</a:t>
            </a:r>
            <a:endParaRPr>
              <a:latin typeface="Calibri"/>
              <a:ea typeface="Calibri"/>
              <a:cs typeface="Calibri"/>
              <a:sym typeface="Calibri"/>
            </a:endParaRPr>
          </a:p>
        </p:txBody>
      </p:sp>
      <p:sp>
        <p:nvSpPr>
          <p:cNvPr id="267" name="Google Shape;267;p36"/>
          <p:cNvSpPr txBox="1"/>
          <p:nvPr/>
        </p:nvSpPr>
        <p:spPr>
          <a:xfrm>
            <a:off x="398025" y="4174425"/>
            <a:ext cx="11678100" cy="1218900"/>
          </a:xfrm>
          <a:prstGeom prst="rect">
            <a:avLst/>
          </a:prstGeom>
          <a:noFill/>
          <a:ln>
            <a:noFill/>
          </a:ln>
        </p:spPr>
        <p:txBody>
          <a:bodyPr anchorCtr="0" anchor="t" bIns="91425" lIns="91425" spcFirstLastPara="1" rIns="91425" wrap="square" tIns="91425">
            <a:spAutoFit/>
          </a:bodyPr>
          <a:lstStyle/>
          <a:p>
            <a:pPr indent="0" lvl="0" marL="457200" rtl="0" algn="l">
              <a:lnSpc>
                <a:spcPct val="90000"/>
              </a:lnSpc>
              <a:spcBef>
                <a:spcPts val="1000"/>
              </a:spcBef>
              <a:spcAft>
                <a:spcPts val="0"/>
              </a:spcAft>
              <a:buClr>
                <a:schemeClr val="dk1"/>
              </a:buClr>
              <a:buSzPts val="1100"/>
              <a:buFont typeface="Arial"/>
              <a:buNone/>
            </a:pPr>
            <a:r>
              <a:rPr lang="en-US" sz="2400">
                <a:solidFill>
                  <a:srgbClr val="757575"/>
                </a:solidFill>
                <a:highlight>
                  <a:srgbClr val="FFFFFF"/>
                </a:highlight>
              </a:rPr>
              <a:t>“A lot of times, people don’t know what they want until you show it to them” — Steve Jobs</a:t>
            </a:r>
            <a:endParaRPr sz="2400">
              <a:solidFill>
                <a:srgbClr val="FF0000"/>
              </a:solidFill>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Collection</a:t>
            </a:r>
            <a:endParaRPr/>
          </a:p>
        </p:txBody>
      </p:sp>
      <p:sp>
        <p:nvSpPr>
          <p:cNvPr id="274" name="Google Shape;274;p37"/>
          <p:cNvSpPr txBox="1"/>
          <p:nvPr>
            <p:ph idx="1" type="body"/>
          </p:nvPr>
        </p:nvSpPr>
        <p:spPr>
          <a:xfrm>
            <a:off x="536975" y="1274650"/>
            <a:ext cx="11123100" cy="5223900"/>
          </a:xfrm>
          <a:prstGeom prst="rect">
            <a:avLst/>
          </a:prstGeom>
        </p:spPr>
        <p:txBody>
          <a:bodyPr anchorCtr="0" anchor="t" bIns="45700" lIns="91425" spcFirstLastPara="1" rIns="91425" wrap="square" tIns="45700">
            <a:noAutofit/>
          </a:bodyPr>
          <a:lstStyle/>
          <a:p>
            <a:pPr indent="-384175" lvl="0" marL="457200" rtl="0" algn="l">
              <a:spcBef>
                <a:spcPts val="1000"/>
              </a:spcBef>
              <a:spcAft>
                <a:spcPts val="0"/>
              </a:spcAft>
              <a:buSzPts val="2450"/>
              <a:buChar char="●"/>
            </a:pPr>
            <a:r>
              <a:rPr lang="en-US" sz="2450"/>
              <a:t>Why an existing </a:t>
            </a:r>
            <a:r>
              <a:rPr b="1" lang="en-US" sz="2450"/>
              <a:t>BBC Dataset</a:t>
            </a:r>
            <a:r>
              <a:rPr lang="en-US" sz="2450"/>
              <a:t> </a:t>
            </a:r>
            <a:r>
              <a:rPr lang="en-US" sz="2450"/>
              <a:t>didn't</a:t>
            </a:r>
            <a:r>
              <a:rPr lang="en-US" sz="2450"/>
              <a:t> work?</a:t>
            </a:r>
            <a:endParaRPr sz="2450"/>
          </a:p>
          <a:p>
            <a:pPr indent="-384175" lvl="0" marL="914400" rtl="0" algn="l">
              <a:spcBef>
                <a:spcPts val="0"/>
              </a:spcBef>
              <a:spcAft>
                <a:spcPts val="0"/>
              </a:spcAft>
              <a:buSzPts val="2450"/>
              <a:buChar char="-"/>
            </a:pPr>
            <a:r>
              <a:rPr lang="en-US" sz="2450"/>
              <a:t>Old  : Less relevant news</a:t>
            </a:r>
            <a:endParaRPr sz="2450"/>
          </a:p>
          <a:p>
            <a:pPr indent="-384175" lvl="0" marL="914400" rtl="0" algn="l">
              <a:spcBef>
                <a:spcPts val="0"/>
              </a:spcBef>
              <a:spcAft>
                <a:spcPts val="0"/>
              </a:spcAft>
              <a:buSzPts val="2450"/>
              <a:buChar char="-"/>
            </a:pPr>
            <a:r>
              <a:rPr lang="en-US" sz="2450"/>
              <a:t>Many links missing</a:t>
            </a:r>
            <a:endParaRPr sz="2450"/>
          </a:p>
          <a:p>
            <a:pPr indent="-384175" lvl="0" marL="914400" rtl="0" algn="l">
              <a:spcBef>
                <a:spcPts val="0"/>
              </a:spcBef>
              <a:spcAft>
                <a:spcPts val="0"/>
              </a:spcAft>
              <a:buSzPts val="2450"/>
              <a:buChar char="-"/>
            </a:pPr>
            <a:r>
              <a:rPr lang="en-US" sz="2450"/>
              <a:t>Journalism/Writing styles have changed.</a:t>
            </a:r>
            <a:endParaRPr sz="2450"/>
          </a:p>
          <a:p>
            <a:pPr indent="-384175" lvl="0" marL="914400" rtl="0" algn="l">
              <a:spcBef>
                <a:spcPts val="0"/>
              </a:spcBef>
              <a:spcAft>
                <a:spcPts val="0"/>
              </a:spcAft>
              <a:buClr>
                <a:srgbClr val="FF0000"/>
              </a:buClr>
              <a:buSzPts val="2450"/>
              <a:buChar char="-"/>
            </a:pPr>
            <a:r>
              <a:rPr b="1" lang="en-US" sz="2450">
                <a:solidFill>
                  <a:srgbClr val="FF0000"/>
                </a:solidFill>
              </a:rPr>
              <a:t>No stratified sampling!</a:t>
            </a:r>
            <a:endParaRPr b="1" sz="2450">
              <a:solidFill>
                <a:srgbClr val="FF0000"/>
              </a:solidFill>
            </a:endParaRPr>
          </a:p>
          <a:p>
            <a:pPr indent="0" lvl="0" marL="1371600" rtl="0" algn="l">
              <a:spcBef>
                <a:spcPts val="1000"/>
              </a:spcBef>
              <a:spcAft>
                <a:spcPts val="0"/>
              </a:spcAft>
              <a:buNone/>
            </a:pPr>
            <a:r>
              <a:t/>
            </a:r>
            <a:endParaRPr b="1" sz="2450">
              <a:solidFill>
                <a:srgbClr val="FF0000"/>
              </a:solidFill>
            </a:endParaRPr>
          </a:p>
          <a:p>
            <a:pPr indent="0" lvl="0" marL="0" rtl="0" algn="l">
              <a:spcBef>
                <a:spcPts val="1000"/>
              </a:spcBef>
              <a:spcAft>
                <a:spcPts val="0"/>
              </a:spcAft>
              <a:buNone/>
            </a:pPr>
            <a:r>
              <a:rPr lang="en-US" sz="2450">
                <a:solidFill>
                  <a:srgbClr val="595959"/>
                </a:solidFill>
                <a:highlight>
                  <a:srgbClr val="FFFFFF"/>
                </a:highlight>
                <a:latin typeface="Arial"/>
                <a:ea typeface="Arial"/>
                <a:cs typeface="Arial"/>
                <a:sym typeface="Arial"/>
              </a:rPr>
              <a:t>“</a:t>
            </a:r>
            <a:r>
              <a:rPr i="1" lang="en-US" sz="2450">
                <a:solidFill>
                  <a:srgbClr val="595959"/>
                </a:solidFill>
                <a:highlight>
                  <a:srgbClr val="FFFFFF"/>
                </a:highlight>
                <a:latin typeface="Arial"/>
                <a:ea typeface="Arial"/>
                <a:cs typeface="Arial"/>
                <a:sym typeface="Arial"/>
              </a:rPr>
              <a:t>We shape our </a:t>
            </a:r>
            <a:r>
              <a:rPr i="1" lang="en-US" sz="2450" strike="sngStrike">
                <a:solidFill>
                  <a:srgbClr val="595959"/>
                </a:solidFill>
                <a:highlight>
                  <a:srgbClr val="FFFFFF"/>
                </a:highlight>
                <a:latin typeface="Arial"/>
                <a:ea typeface="Arial"/>
                <a:cs typeface="Arial"/>
                <a:sym typeface="Arial"/>
              </a:rPr>
              <a:t>buildings</a:t>
            </a:r>
            <a:r>
              <a:rPr i="1" lang="en-US" sz="2450">
                <a:solidFill>
                  <a:srgbClr val="595959"/>
                </a:solidFill>
                <a:highlight>
                  <a:srgbClr val="FFFFFF"/>
                </a:highlight>
                <a:latin typeface="Arial"/>
                <a:ea typeface="Arial"/>
                <a:cs typeface="Arial"/>
                <a:sym typeface="Arial"/>
              </a:rPr>
              <a:t> </a:t>
            </a:r>
            <a:r>
              <a:rPr b="1" i="1" lang="en-US" sz="2450">
                <a:solidFill>
                  <a:srgbClr val="FF0000"/>
                </a:solidFill>
                <a:highlight>
                  <a:srgbClr val="FFFFFF"/>
                </a:highlight>
                <a:latin typeface="Arial"/>
                <a:ea typeface="Arial"/>
                <a:cs typeface="Arial"/>
                <a:sym typeface="Arial"/>
              </a:rPr>
              <a:t>dataset</a:t>
            </a:r>
            <a:r>
              <a:rPr i="1" lang="en-US" sz="2450">
                <a:solidFill>
                  <a:srgbClr val="595959"/>
                </a:solidFill>
                <a:highlight>
                  <a:srgbClr val="FFFFFF"/>
                </a:highlight>
                <a:latin typeface="Arial"/>
                <a:ea typeface="Arial"/>
                <a:cs typeface="Arial"/>
                <a:sym typeface="Arial"/>
              </a:rPr>
              <a:t>; thereafter, they shape us</a:t>
            </a:r>
            <a:r>
              <a:rPr lang="en-US" sz="2450">
                <a:solidFill>
                  <a:srgbClr val="595959"/>
                </a:solidFill>
                <a:highlight>
                  <a:srgbClr val="FFFFFF"/>
                </a:highlight>
                <a:latin typeface="Arial"/>
                <a:ea typeface="Arial"/>
                <a:cs typeface="Arial"/>
                <a:sym typeface="Arial"/>
              </a:rPr>
              <a:t>.” ~ Winston Churchill</a:t>
            </a:r>
            <a:endParaRPr sz="2450">
              <a:solidFill>
                <a:srgbClr val="595959"/>
              </a:solidFill>
              <a:highlight>
                <a:srgbClr val="FFFFFF"/>
              </a:highlight>
              <a:latin typeface="Arial"/>
              <a:ea typeface="Arial"/>
              <a:cs typeface="Arial"/>
              <a:sym typeface="Arial"/>
            </a:endParaRPr>
          </a:p>
          <a:p>
            <a:pPr indent="0" lvl="0" marL="0" rtl="0" algn="l">
              <a:spcBef>
                <a:spcPts val="1000"/>
              </a:spcBef>
              <a:spcAft>
                <a:spcPts val="0"/>
              </a:spcAft>
              <a:buNone/>
            </a:pPr>
            <a:r>
              <a:t/>
            </a:r>
            <a:endParaRPr sz="2450">
              <a:solidFill>
                <a:srgbClr val="595959"/>
              </a:solidFill>
              <a:highlight>
                <a:srgbClr val="FFFFFF"/>
              </a:highlight>
              <a:latin typeface="Arial"/>
              <a:ea typeface="Arial"/>
              <a:cs typeface="Arial"/>
              <a:sym typeface="Arial"/>
            </a:endParaRPr>
          </a:p>
          <a:p>
            <a:pPr indent="-384175" lvl="0" marL="457200" rtl="0" algn="l">
              <a:spcBef>
                <a:spcPts val="1000"/>
              </a:spcBef>
              <a:spcAft>
                <a:spcPts val="0"/>
              </a:spcAft>
              <a:buSzPts val="2450"/>
              <a:buFont typeface="Arial"/>
              <a:buChar char="●"/>
            </a:pPr>
            <a:r>
              <a:rPr lang="en-US" sz="2450">
                <a:highlight>
                  <a:srgbClr val="FFFFFF"/>
                </a:highlight>
                <a:latin typeface="Arial"/>
                <a:ea typeface="Arial"/>
                <a:cs typeface="Arial"/>
                <a:sym typeface="Arial"/>
              </a:rPr>
              <a:t>inShorts API saved us!</a:t>
            </a:r>
            <a:endParaRPr sz="2450">
              <a:highlight>
                <a:srgbClr val="FFFFFF"/>
              </a:highlight>
              <a:latin typeface="Arial"/>
              <a:ea typeface="Arial"/>
              <a:cs typeface="Arial"/>
              <a:sym typeface="Arial"/>
            </a:endParaRPr>
          </a:p>
          <a:p>
            <a:pPr indent="-384175" lvl="0" marL="914400" rtl="0" algn="l">
              <a:spcBef>
                <a:spcPts val="0"/>
              </a:spcBef>
              <a:spcAft>
                <a:spcPts val="0"/>
              </a:spcAft>
              <a:buSzPts val="2450"/>
              <a:buFont typeface="Arial"/>
              <a:buChar char="-"/>
            </a:pPr>
            <a:r>
              <a:rPr lang="en-US" sz="2450">
                <a:highlight>
                  <a:srgbClr val="FFFFFF"/>
                </a:highlight>
                <a:latin typeface="Arial"/>
                <a:ea typeface="Arial"/>
                <a:cs typeface="Arial"/>
                <a:sym typeface="Arial"/>
              </a:rPr>
              <a:t>curated recent news</a:t>
            </a:r>
            <a:endParaRPr sz="2450">
              <a:highlight>
                <a:srgbClr val="FFFFFF"/>
              </a:highlight>
              <a:latin typeface="Arial"/>
              <a:ea typeface="Arial"/>
              <a:cs typeface="Arial"/>
              <a:sym typeface="Arial"/>
            </a:endParaRPr>
          </a:p>
          <a:p>
            <a:pPr indent="-384175" lvl="0" marL="914400" rtl="0" algn="l">
              <a:spcBef>
                <a:spcPts val="0"/>
              </a:spcBef>
              <a:spcAft>
                <a:spcPts val="0"/>
              </a:spcAft>
              <a:buSzPts val="2450"/>
              <a:buFont typeface="Arial"/>
              <a:buChar char="-"/>
            </a:pPr>
            <a:r>
              <a:rPr lang="en-US" sz="2450">
                <a:highlight>
                  <a:srgbClr val="FFFFFF"/>
                </a:highlight>
                <a:latin typeface="Arial"/>
                <a:ea typeface="Arial"/>
                <a:cs typeface="Arial"/>
                <a:sym typeface="Arial"/>
              </a:rPr>
              <a:t>equal distribution of categories</a:t>
            </a:r>
            <a:endParaRPr sz="2450">
              <a:highlight>
                <a:srgbClr val="FFFFFF"/>
              </a:highlight>
              <a:latin typeface="Arial"/>
              <a:ea typeface="Arial"/>
              <a:cs typeface="Arial"/>
              <a:sym typeface="Arial"/>
            </a:endParaRPr>
          </a:p>
          <a:p>
            <a:pPr indent="-384175" lvl="0" marL="914400" rtl="0" algn="l">
              <a:spcBef>
                <a:spcPts val="0"/>
              </a:spcBef>
              <a:spcAft>
                <a:spcPts val="0"/>
              </a:spcAft>
              <a:buSzPts val="2450"/>
              <a:buFont typeface="Arial"/>
              <a:buChar char="-"/>
            </a:pPr>
            <a:r>
              <a:rPr lang="en-US" sz="2450">
                <a:highlight>
                  <a:srgbClr val="FFFFFF"/>
                </a:highlight>
                <a:latin typeface="Arial"/>
                <a:ea typeface="Arial"/>
                <a:cs typeface="Arial"/>
                <a:sym typeface="Arial"/>
              </a:rPr>
              <a:t>extracted </a:t>
            </a:r>
            <a:r>
              <a:rPr lang="en-US" sz="2450">
                <a:highlight>
                  <a:srgbClr val="FFFFFF"/>
                </a:highlight>
                <a:latin typeface="Arial"/>
                <a:ea typeface="Arial"/>
                <a:cs typeface="Arial"/>
                <a:sym typeface="Arial"/>
              </a:rPr>
              <a:t>similar features</a:t>
            </a:r>
            <a:endParaRPr sz="2450">
              <a:highlight>
                <a:srgbClr val="FFFFFF"/>
              </a:highlight>
              <a:latin typeface="Arial"/>
              <a:ea typeface="Arial"/>
              <a:cs typeface="Arial"/>
              <a:sym typeface="Arial"/>
            </a:endParaRPr>
          </a:p>
          <a:p>
            <a:pPr indent="-384175" lvl="0" marL="914400" rtl="0" algn="l">
              <a:spcBef>
                <a:spcPts val="0"/>
              </a:spcBef>
              <a:spcAft>
                <a:spcPts val="0"/>
              </a:spcAft>
              <a:buClr>
                <a:srgbClr val="FF0000"/>
              </a:buClr>
              <a:buSzPts val="2450"/>
              <a:buFont typeface="Arial"/>
              <a:buChar char="-"/>
            </a:pPr>
            <a:r>
              <a:rPr b="1" lang="en-US" sz="2450">
                <a:solidFill>
                  <a:srgbClr val="FF0000"/>
                </a:solidFill>
                <a:highlight>
                  <a:srgbClr val="FFFFFF"/>
                </a:highlight>
                <a:latin typeface="Arial"/>
                <a:ea typeface="Arial"/>
                <a:cs typeface="Arial"/>
                <a:sym typeface="Arial"/>
              </a:rPr>
              <a:t>got a chance to fix a bug also!</a:t>
            </a:r>
            <a:endParaRPr b="1" sz="2450">
              <a:solidFill>
                <a:srgbClr val="FF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Cleaning &amp; Pre-processing</a:t>
            </a:r>
            <a:endParaRPr/>
          </a:p>
        </p:txBody>
      </p:sp>
      <p:sp>
        <p:nvSpPr>
          <p:cNvPr id="281" name="Google Shape;281;p3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b="1" lang="en-US"/>
              <a:t>Duplicate Removal</a:t>
            </a:r>
            <a:endParaRPr b="1"/>
          </a:p>
          <a:p>
            <a:pPr indent="0" lvl="0" marL="457200" rtl="0" algn="l">
              <a:spcBef>
                <a:spcPts val="1000"/>
              </a:spcBef>
              <a:spcAft>
                <a:spcPts val="0"/>
              </a:spcAft>
              <a:buNone/>
            </a:pPr>
            <a:r>
              <a:t/>
            </a:r>
            <a:endParaRPr b="1"/>
          </a:p>
          <a:p>
            <a:pPr indent="-342900" lvl="0" marL="457200" rtl="0" algn="l">
              <a:spcBef>
                <a:spcPts val="1000"/>
              </a:spcBef>
              <a:spcAft>
                <a:spcPts val="0"/>
              </a:spcAft>
              <a:buSzPts val="1800"/>
              <a:buChar char="●"/>
            </a:pPr>
            <a:r>
              <a:rPr b="1" lang="en-US"/>
              <a:t>Topic Modelling :</a:t>
            </a:r>
            <a:r>
              <a:rPr lang="en-US"/>
              <a:t> </a:t>
            </a:r>
            <a:r>
              <a:rPr lang="en-US"/>
              <a:t>Latent Dirichlet Allocation (LDA)</a:t>
            </a:r>
            <a:endParaRPr/>
          </a:p>
          <a:p>
            <a:pPr indent="-342900" lvl="0" marL="914400" rtl="0" algn="l">
              <a:spcBef>
                <a:spcPts val="0"/>
              </a:spcBef>
              <a:spcAft>
                <a:spcPts val="0"/>
              </a:spcAft>
              <a:buSzPts val="1800"/>
              <a:buChar char="-"/>
            </a:pPr>
            <a:r>
              <a:rPr lang="en-US"/>
              <a:t>extracted sub-categories for a category</a:t>
            </a:r>
            <a:endParaRPr/>
          </a:p>
          <a:p>
            <a:pPr indent="0" lvl="0" marL="1371600" rtl="0" algn="l">
              <a:spcBef>
                <a:spcPts val="1000"/>
              </a:spcBef>
              <a:spcAft>
                <a:spcPts val="0"/>
              </a:spcAft>
              <a:buNone/>
            </a:pPr>
            <a:r>
              <a:t/>
            </a:r>
            <a:endParaRPr/>
          </a:p>
          <a:p>
            <a:pPr indent="-342900" lvl="0" marL="457200" rtl="0" algn="l">
              <a:spcBef>
                <a:spcPts val="1000"/>
              </a:spcBef>
              <a:spcAft>
                <a:spcPts val="0"/>
              </a:spcAft>
              <a:buSzPts val="1800"/>
              <a:buChar char="●"/>
            </a:pPr>
            <a:r>
              <a:rPr b="1" lang="en-US"/>
              <a:t>Sentiment Analysis</a:t>
            </a:r>
            <a:endParaRPr b="1"/>
          </a:p>
          <a:p>
            <a:pPr indent="-342900" lvl="0" marL="914400" rtl="0" algn="l">
              <a:spcBef>
                <a:spcPts val="0"/>
              </a:spcBef>
              <a:spcAft>
                <a:spcPts val="0"/>
              </a:spcAft>
              <a:buSzPts val="1800"/>
              <a:buChar char="-"/>
            </a:pPr>
            <a:r>
              <a:rPr lang="en-US"/>
              <a:t>Web Scraping </a:t>
            </a:r>
            <a:endParaRPr/>
          </a:p>
          <a:p>
            <a:pPr indent="-342900" lvl="0" marL="914400" rtl="0" algn="l">
              <a:spcBef>
                <a:spcPts val="0"/>
              </a:spcBef>
              <a:spcAft>
                <a:spcPts val="0"/>
              </a:spcAft>
              <a:buSzPts val="1800"/>
              <a:buChar char="-"/>
            </a:pPr>
            <a:r>
              <a:rPr lang="en-US"/>
              <a:t>Extracted features on the entire news article text: </a:t>
            </a:r>
            <a:endParaRPr/>
          </a:p>
          <a:p>
            <a:pPr indent="-355600" lvl="1" marL="1828800" rtl="0" algn="l">
              <a:spcBef>
                <a:spcPts val="0"/>
              </a:spcBef>
              <a:spcAft>
                <a:spcPts val="0"/>
              </a:spcAft>
              <a:buSzPts val="2000"/>
              <a:buChar char="-"/>
            </a:pPr>
            <a:r>
              <a:rPr lang="en-US" sz="2600"/>
              <a:t>Subjectivity </a:t>
            </a:r>
            <a:endParaRPr sz="2600"/>
          </a:p>
          <a:p>
            <a:pPr indent="-355600" lvl="1" marL="1828800" rtl="0" algn="l">
              <a:spcBef>
                <a:spcPts val="0"/>
              </a:spcBef>
              <a:spcAft>
                <a:spcPts val="0"/>
              </a:spcAft>
              <a:buSzPts val="2000"/>
              <a:buChar char="-"/>
            </a:pPr>
            <a:r>
              <a:rPr lang="en-US" sz="2600"/>
              <a:t>Polarity / </a:t>
            </a:r>
            <a:r>
              <a:rPr lang="en-US" sz="2800"/>
              <a:t>Stance (Polarisation)</a:t>
            </a:r>
            <a:endParaRPr sz="2600"/>
          </a:p>
          <a:p>
            <a:pPr indent="-355600" lvl="1" marL="1828800" rtl="0" algn="l">
              <a:spcBef>
                <a:spcPts val="0"/>
              </a:spcBef>
              <a:spcAft>
                <a:spcPts val="0"/>
              </a:spcAft>
              <a:buSzPts val="2000"/>
              <a:buChar char="-"/>
            </a:pPr>
            <a:r>
              <a:rPr lang="en-US" sz="2600"/>
              <a:t>Sentiment </a:t>
            </a:r>
            <a:endParaRPr sz="2600"/>
          </a:p>
          <a:p>
            <a:pPr indent="0" lvl="0" marL="0" rtl="0" algn="l">
              <a:spcBef>
                <a:spcPts val="1000"/>
              </a:spcBef>
              <a:spcAft>
                <a:spcPts val="0"/>
              </a:spcAft>
              <a:buNone/>
            </a:pPr>
            <a:r>
              <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288" name="Google Shape;288;p3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Char char="●"/>
            </a:pPr>
            <a:r>
              <a:rPr b="1" lang="en-US">
                <a:solidFill>
                  <a:srgbClr val="FF0000"/>
                </a:solidFill>
              </a:rPr>
              <a:t>Initial</a:t>
            </a:r>
            <a:r>
              <a:rPr lang="en-US"/>
              <a:t> similarity based recommendation using already existing columns</a:t>
            </a:r>
            <a:endParaRPr/>
          </a:p>
          <a:p>
            <a:pPr indent="-342900" lvl="0" marL="914400" rtl="0" algn="l">
              <a:spcBef>
                <a:spcPts val="0"/>
              </a:spcBef>
              <a:spcAft>
                <a:spcPts val="0"/>
              </a:spcAft>
              <a:buSzPts val="1800"/>
              <a:buChar char="-"/>
            </a:pPr>
            <a:r>
              <a:rPr b="1" lang="en-US"/>
              <a:t>Tf-Idf :</a:t>
            </a:r>
            <a:r>
              <a:rPr lang="en-US"/>
              <a:t> vector representation of articles</a:t>
            </a:r>
            <a:endParaRPr/>
          </a:p>
          <a:p>
            <a:pPr indent="-342900" lvl="0" marL="914400" rtl="0" algn="l">
              <a:spcBef>
                <a:spcPts val="0"/>
              </a:spcBef>
              <a:spcAft>
                <a:spcPts val="0"/>
              </a:spcAft>
              <a:buSzPts val="1800"/>
              <a:buChar char="-"/>
            </a:pPr>
            <a:r>
              <a:rPr b="1" lang="en-US"/>
              <a:t>Cosine Similarity :</a:t>
            </a:r>
            <a:r>
              <a:rPr lang="en-US"/>
              <a:t> for recommendation </a:t>
            </a:r>
            <a:endParaRPr/>
          </a:p>
          <a:p>
            <a:pPr indent="0" lvl="0" marL="0" rtl="0" algn="l">
              <a:spcBef>
                <a:spcPts val="1000"/>
              </a:spcBef>
              <a:spcAft>
                <a:spcPts val="0"/>
              </a:spcAft>
              <a:buNone/>
            </a:pPr>
            <a:r>
              <a:rPr lang="en-US"/>
              <a:t>	</a:t>
            </a:r>
            <a:r>
              <a:rPr b="1" lang="en-US"/>
              <a:t>E.g.:</a:t>
            </a:r>
            <a:r>
              <a:rPr lang="en-US"/>
              <a:t> Category, Headline &amp; Short Description</a:t>
            </a:r>
            <a:br>
              <a:rPr lang="en-US"/>
            </a:br>
            <a:endParaRPr/>
          </a:p>
          <a:p>
            <a:pPr indent="-342900" lvl="0" marL="457200" rtl="0" algn="l">
              <a:spcBef>
                <a:spcPts val="1000"/>
              </a:spcBef>
              <a:spcAft>
                <a:spcPts val="0"/>
              </a:spcAft>
              <a:buSzPts val="1800"/>
              <a:buChar char="●"/>
            </a:pPr>
            <a:r>
              <a:rPr b="1" lang="en-US">
                <a:solidFill>
                  <a:srgbClr val="FF0000"/>
                </a:solidFill>
              </a:rPr>
              <a:t>Diversification</a:t>
            </a:r>
            <a:r>
              <a:rPr lang="en-US"/>
              <a:t> based on the extracted columns</a:t>
            </a:r>
            <a:endParaRPr/>
          </a:p>
          <a:p>
            <a:pPr indent="0" lvl="0" marL="0" rtl="0" algn="l">
              <a:spcBef>
                <a:spcPts val="1000"/>
              </a:spcBef>
              <a:spcAft>
                <a:spcPts val="0"/>
              </a:spcAft>
              <a:buNone/>
            </a:pPr>
            <a:r>
              <a:rPr lang="en-US"/>
              <a:t>	  </a:t>
            </a:r>
            <a:r>
              <a:rPr b="1" lang="en-US"/>
              <a:t>-</a:t>
            </a:r>
            <a:r>
              <a:rPr lang="en-US"/>
              <a:t>	</a:t>
            </a:r>
            <a:r>
              <a:rPr b="1" lang="en-US"/>
              <a:t>0</a:t>
            </a:r>
            <a:r>
              <a:rPr lang="en-US"/>
              <a:t> &lt;= </a:t>
            </a:r>
            <a:r>
              <a:rPr b="1" lang="en-US"/>
              <a:t>Diversification Factor</a:t>
            </a:r>
            <a:r>
              <a:rPr lang="en-US"/>
              <a:t> &lt;= </a:t>
            </a:r>
            <a:r>
              <a:rPr b="1" lang="en-US"/>
              <a:t>1</a:t>
            </a:r>
            <a:endParaRPr b="1"/>
          </a:p>
          <a:p>
            <a:pPr indent="0" lvl="0" marL="0" rtl="0" algn="l">
              <a:spcBef>
                <a:spcPts val="1000"/>
              </a:spcBef>
              <a:spcAft>
                <a:spcPts val="0"/>
              </a:spcAft>
              <a:buNone/>
            </a:pPr>
            <a:r>
              <a:rPr b="1" lang="en-US"/>
              <a:t>	  - </a:t>
            </a:r>
            <a:r>
              <a:rPr b="1" lang="en-US">
                <a:solidFill>
                  <a:srgbClr val="FF0000"/>
                </a:solidFill>
              </a:rPr>
              <a:t> Sequential topic diversification </a:t>
            </a:r>
            <a:r>
              <a:rPr b="1" lang="en-US" u="sng">
                <a:solidFill>
                  <a:schemeClr val="hlink"/>
                </a:solidFill>
                <a:hlinkClick r:id="rId3"/>
              </a:rPr>
              <a:t>[1]</a:t>
            </a:r>
            <a:r>
              <a:rPr b="1" lang="en-US">
                <a:solidFill>
                  <a:srgbClr val="FF0000"/>
                </a:solidFill>
              </a:rPr>
              <a:t> using  Intra-List Diversity </a:t>
            </a:r>
            <a:endParaRPr b="1">
              <a:solidFill>
                <a:srgbClr val="FF0000"/>
              </a:solidFill>
            </a:endParaRPr>
          </a:p>
          <a:p>
            <a:pPr indent="457200" lvl="0" marL="457200" rtl="0" algn="l">
              <a:spcBef>
                <a:spcPts val="1000"/>
              </a:spcBef>
              <a:spcAft>
                <a:spcPts val="0"/>
              </a:spcAft>
              <a:buNone/>
            </a:pPr>
            <a:r>
              <a:rPr b="1" lang="en-US">
                <a:solidFill>
                  <a:srgbClr val="FF0000"/>
                </a:solidFill>
              </a:rPr>
              <a:t>metric</a:t>
            </a:r>
            <a:endParaRPr b="1">
              <a:solidFill>
                <a:srgbClr val="FF0000"/>
              </a:solidFill>
            </a:endParaRPr>
          </a:p>
          <a:p>
            <a:pPr indent="457200" lvl="0" marL="0" rtl="0" algn="l">
              <a:spcBef>
                <a:spcPts val="1000"/>
              </a:spcBef>
              <a:spcAft>
                <a:spcPts val="0"/>
              </a:spcAft>
              <a:buNone/>
            </a:pPr>
            <a:r>
              <a:rPr b="1" lang="en-US"/>
              <a:t>E.g.:</a:t>
            </a:r>
            <a:r>
              <a:rPr lang="en-US"/>
              <a:t> LDA Topic modelling, Subjectivity, Polarity &amp; Sentiment Analysis </a:t>
            </a:r>
            <a:endParaRPr/>
          </a:p>
          <a:p>
            <a:pPr indent="0" lvl="0" marL="914400" rtl="0" algn="l">
              <a:spcBef>
                <a:spcPts val="1000"/>
              </a:spcBef>
              <a:spcAft>
                <a:spcPts val="0"/>
              </a:spcAft>
              <a:buNone/>
            </a:pPr>
            <a:r>
              <a:rPr lang="en-US"/>
              <a:t>   (on scraped news text)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 Metrics &amp; Results</a:t>
            </a:r>
            <a:endParaRPr/>
          </a:p>
        </p:txBody>
      </p:sp>
      <p:sp>
        <p:nvSpPr>
          <p:cNvPr id="295" name="Google Shape;295;p40"/>
          <p:cNvSpPr txBox="1"/>
          <p:nvPr>
            <p:ph idx="1" type="body"/>
          </p:nvPr>
        </p:nvSpPr>
        <p:spPr>
          <a:xfrm>
            <a:off x="845125" y="1381174"/>
            <a:ext cx="10515600" cy="518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Each point is a diversified list at a particular diversification factor.</a:t>
            </a:r>
            <a:endParaRPr/>
          </a:p>
        </p:txBody>
      </p:sp>
      <p:pic>
        <p:nvPicPr>
          <p:cNvPr id="296" name="Google Shape;296;p40"/>
          <p:cNvPicPr preferRelativeResize="0"/>
          <p:nvPr/>
        </p:nvPicPr>
        <p:blipFill>
          <a:blip r:embed="rId3">
            <a:alphaModFix/>
          </a:blip>
          <a:stretch>
            <a:fillRect/>
          </a:stretch>
        </p:blipFill>
        <p:spPr>
          <a:xfrm>
            <a:off x="2453075" y="1381175"/>
            <a:ext cx="6229600" cy="4582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 Metrics &amp; Results</a:t>
            </a:r>
            <a:endParaRPr/>
          </a:p>
        </p:txBody>
      </p:sp>
      <p:sp>
        <p:nvSpPr>
          <p:cNvPr id="303" name="Google Shape;303;p41"/>
          <p:cNvSpPr txBox="1"/>
          <p:nvPr>
            <p:ph idx="1" type="body"/>
          </p:nvPr>
        </p:nvSpPr>
        <p:spPr>
          <a:xfrm>
            <a:off x="845125" y="1381174"/>
            <a:ext cx="10515600" cy="518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2286000" rtl="0" algn="l">
              <a:spcBef>
                <a:spcPts val="1000"/>
              </a:spcBef>
              <a:spcAft>
                <a:spcPts val="0"/>
              </a:spcAft>
              <a:buNone/>
            </a:pPr>
            <a:r>
              <a:rPr lang="en-US"/>
              <a:t>The main category distribution has improved.</a:t>
            </a:r>
            <a:endParaRPr/>
          </a:p>
        </p:txBody>
      </p:sp>
      <p:pic>
        <p:nvPicPr>
          <p:cNvPr id="304" name="Google Shape;304;p41"/>
          <p:cNvPicPr preferRelativeResize="0"/>
          <p:nvPr/>
        </p:nvPicPr>
        <p:blipFill>
          <a:blip r:embed="rId3">
            <a:alphaModFix/>
          </a:blip>
          <a:stretch>
            <a:fillRect/>
          </a:stretch>
        </p:blipFill>
        <p:spPr>
          <a:xfrm>
            <a:off x="1909125" y="1288738"/>
            <a:ext cx="8561051" cy="428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 Metrics &amp; Results</a:t>
            </a:r>
            <a:endParaRPr/>
          </a:p>
        </p:txBody>
      </p:sp>
      <p:sp>
        <p:nvSpPr>
          <p:cNvPr id="311" name="Google Shape;311;p42"/>
          <p:cNvSpPr txBox="1"/>
          <p:nvPr>
            <p:ph idx="1" type="body"/>
          </p:nvPr>
        </p:nvSpPr>
        <p:spPr>
          <a:xfrm>
            <a:off x="845125" y="1381174"/>
            <a:ext cx="10515600" cy="5189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457200" lvl="0" marL="457200" rtl="0" algn="l">
              <a:spcBef>
                <a:spcPts val="1000"/>
              </a:spcBef>
              <a:spcAft>
                <a:spcPts val="0"/>
              </a:spcAft>
              <a:buNone/>
            </a:pPr>
            <a:r>
              <a:rPr lang="en-US"/>
              <a:t>The sub-category distribution has a huge enhancement.</a:t>
            </a:r>
            <a:endParaRPr/>
          </a:p>
          <a:p>
            <a:pPr indent="0" lvl="0" marL="914400" rtl="0" algn="l">
              <a:spcBef>
                <a:spcPts val="1000"/>
              </a:spcBef>
              <a:spcAft>
                <a:spcPts val="0"/>
              </a:spcAft>
              <a:buNone/>
            </a:pPr>
            <a:r>
              <a:rPr lang="en-US"/>
              <a:t>User preference has been preserved to some extent!!</a:t>
            </a:r>
            <a:endParaRPr/>
          </a:p>
        </p:txBody>
      </p:sp>
      <p:pic>
        <p:nvPicPr>
          <p:cNvPr id="312" name="Google Shape;312;p42"/>
          <p:cNvPicPr preferRelativeResize="0"/>
          <p:nvPr/>
        </p:nvPicPr>
        <p:blipFill>
          <a:blip r:embed="rId3">
            <a:alphaModFix/>
          </a:blip>
          <a:stretch>
            <a:fillRect/>
          </a:stretch>
        </p:blipFill>
        <p:spPr>
          <a:xfrm>
            <a:off x="441150" y="1358200"/>
            <a:ext cx="11222377" cy="381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_IIIT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