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62D8-A79A-474E-B423-3972899F8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8E64E-F84D-6D4B-8CB1-DC611AD7A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D0307-1FCE-D143-9486-7A949724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F15-DBB7-F14D-9848-7F39DC6D2258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F2460-7A6E-084E-BA62-805CBD04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FFA88-F318-B24D-BCAA-40E0FE81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022B-7796-B149-991C-43D35141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7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B762-16BF-204F-9DF6-E249E837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402A0-0230-4E46-B6BA-EA2DF1637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8599E-63F7-A64D-9F58-4C455EC5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F15-DBB7-F14D-9848-7F39DC6D2258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E40F7-E4E9-5C49-B454-BF1A7A08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F057B-FA0F-864B-89D2-074B5B6C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022B-7796-B149-991C-43D35141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4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DD9BC7-BD00-6D4F-9773-280B1E117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AA2A4-ACBD-FE4F-89B8-F03B3C0BD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04A95-0B29-F147-8E60-DADB9988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F15-DBB7-F14D-9848-7F39DC6D2258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F14BE-6B31-B741-A0C1-B3E58D88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E45B8-40BC-964A-8EE3-339D695C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022B-7796-B149-991C-43D35141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3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F40F-45F1-C245-AE08-E806A867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5AC78-EEC0-4448-9ABE-23A4BABC6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91C3-60D3-924D-833D-47C001DD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F15-DBB7-F14D-9848-7F39DC6D2258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7B29-4819-1546-9C10-271229F3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39AF4-921F-B84A-A39F-B54BE190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022B-7796-B149-991C-43D35141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5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7E3A-DCEC-9B45-8E62-D80F7369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668E-FA8C-674F-96A7-3F3C270E8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CA615-7E95-0945-89DD-419C6DA8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F15-DBB7-F14D-9848-7F39DC6D2258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818FF-B15C-0741-9C36-A141A273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2E51C-6200-044A-AB7B-5D45FDAA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022B-7796-B149-991C-43D35141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4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9552-C181-C14F-9B8C-6D19047E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4DBB-2473-634A-AD6A-07C28FA9D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C524E-F09A-C346-935D-F1CFABFCE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CBADC-DA86-4D49-B27E-9A1F58E0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F15-DBB7-F14D-9848-7F39DC6D2258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980A1-F390-D742-A5C4-55D4026A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99C59-D470-2948-8453-F8194ADD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022B-7796-B149-991C-43D35141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5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6BD7-5E72-0E48-93F9-2BEFE787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089FD-1850-BE45-A82E-CA2A8C5CD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11864-A327-AD45-B887-EFD2358B1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8EE11-F6AA-DC46-824A-F89CF1D45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2525E-6E5C-4242-B7CD-99159AC0E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8063B4-DE0A-7B46-B7C1-2C01F10C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F15-DBB7-F14D-9848-7F39DC6D2258}" type="datetimeFigureOut">
              <a:rPr lang="en-US" smtClean="0"/>
              <a:t>6/13/21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0BE0B-4BAF-BF4C-9309-224502E6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2154C-4CC6-F241-BAF5-8A95F44B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022B-7796-B149-991C-43D35141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9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F34F-6852-1C45-B9B4-AC7BE504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B341C-CF5C-8148-B806-26B193F2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F15-DBB7-F14D-9848-7F39DC6D2258}" type="datetimeFigureOut">
              <a:rPr lang="en-US" smtClean="0"/>
              <a:t>6/13/21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F63C8-FBDE-D14C-9B2E-017AEE16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E24B-0225-0648-9FA5-AA69881F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022B-7796-B149-991C-43D35141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3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85318-5D4A-F048-A317-4EA61444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F15-DBB7-F14D-9848-7F39DC6D2258}" type="datetimeFigureOut">
              <a:rPr lang="en-US" smtClean="0"/>
              <a:t>6/13/21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7AC0C-4989-6E49-87A6-E31C2EC5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42609-051A-FE47-93CB-37661E3D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022B-7796-B149-991C-43D35141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9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9455-F2D4-8A4A-AEE2-EABDBA35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744AF-EC0F-2C4C-9C58-3A167838C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48CEC-720F-0F42-B6A5-79721B18A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C8EE5-42FC-7C4B-BEFE-49ACB1DD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F15-DBB7-F14D-9848-7F39DC6D2258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24555-13EF-0249-853D-A9579DED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02FAC-F02C-A94E-89D6-EE2591FF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022B-7796-B149-991C-43D35141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6DD6-705E-1042-94F6-0A07ED0E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F497B-736D-8341-BAF2-3052C2ADD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3AA03-F703-DC4B-B8EE-B1797D0C2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B107E-B3AE-9246-8EFB-2D29B4AB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F15-DBB7-F14D-9848-7F39DC6D2258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FE475-78A3-F342-B035-F2EE258D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D6BBC-62BD-C047-A55C-96F5AC85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022B-7796-B149-991C-43D35141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0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D26B0-2FEB-A241-BBD7-FEC2EF87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51C2F-0BC5-B042-892B-662D10565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53160-4E1E-AA41-90E7-3F3BD776C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2F15-DBB7-F14D-9848-7F39DC6D2258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47609-17CF-4B48-8855-BB991BC18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E66DD-5FDD-E142-B454-B608A568C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1022B-7796-B149-991C-43D35141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7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tfl.com/google-medic-update-eat-protoco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CDB1-117F-3944-BC0A-834CC5842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15861-2F85-C144-895E-E2785A333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5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97200E-4D5D-664C-93F7-3D5F7F19B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4221"/>
            <a:ext cx="12192000" cy="37895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469BF4-C08E-884F-B839-109AB3089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7944" y="4908835"/>
            <a:ext cx="640245" cy="8298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D09182-532A-6340-A6BF-04D648FFE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876072" y="4908835"/>
            <a:ext cx="640245" cy="8298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AFE9D8-2DBE-8249-84AA-B1E794BD1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4200" y="4908835"/>
            <a:ext cx="640245" cy="8298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76D172-C1BF-5D4C-AD8B-7B3EFB96F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26413" y="4908834"/>
            <a:ext cx="640245" cy="8298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AA0EA8-DACC-5642-87AB-171940900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97111" y="4908834"/>
            <a:ext cx="640245" cy="82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41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2021-06-13T04:38:27Z</dcterms:created>
  <dcterms:modified xsi:type="dcterms:W3CDTF">2021-06-13T06:24:02Z</dcterms:modified>
</cp:coreProperties>
</file>