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9" r:id="rId14"/>
    <p:sldId id="290" r:id="rId15"/>
    <p:sldId id="291" r:id="rId16"/>
    <p:sldId id="292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7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55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02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54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56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18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54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806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199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99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12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093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045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50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384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704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9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6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5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50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554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18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90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CCEB-BFDA-674C-86B0-F015AF4D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27" y="2211962"/>
            <a:ext cx="9144000" cy="1414107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Example:</a:t>
            </a:r>
            <a:br>
              <a:rPr lang="en-US" dirty="0"/>
            </a:br>
            <a:r>
              <a:rPr lang="en-US" dirty="0"/>
              <a:t>World Temperature</a:t>
            </a:r>
            <a:br>
              <a:rPr lang="en-US" dirty="0"/>
            </a:br>
            <a:r>
              <a:rPr lang="en-US" sz="2000" dirty="0"/>
              <a:t>(without combiners)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0852-494A-7C4A-AF8E-1BC0B1CE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27" y="4213511"/>
            <a:ext cx="9144000" cy="896007"/>
          </a:xfrm>
        </p:spPr>
        <p:txBody>
          <a:bodyPr/>
          <a:lstStyle/>
          <a:p>
            <a:r>
              <a:rPr lang="en-US" dirty="0"/>
              <a:t>Mahmoud </a:t>
            </a:r>
            <a:r>
              <a:rPr lang="en-US"/>
              <a:t>(Max) Parsian</a:t>
            </a:r>
            <a:endParaRPr lang="en-US" dirty="0"/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2294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ALL mappers are done:</a:t>
            </a:r>
            <a:br>
              <a:rPr lang="en-US" dirty="0"/>
            </a:br>
            <a:r>
              <a:rPr lang="en-US" dirty="0"/>
              <a:t>Sort &amp; Shuffle will take place automagically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&amp; Shuffle will create the following output: which will be fed to reducers):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[45, 44, 90,…, 87])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[20, 40, 80, 77, 33, 25, …, 38]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Sort &amp; Shuffle’s</a:t>
            </a:r>
            <a:r>
              <a:rPr lang="en-US" b="1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is: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(“key-as-string”, [V1, V2, V3, …])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V1, V2, V3, … are temperatures</a:t>
            </a:r>
          </a:p>
        </p:txBody>
      </p:sp>
    </p:spTree>
    <p:extLst>
      <p:ext uri="{BB962C8B-B14F-4D97-AF65-F5344CB8AC3E}">
        <p14:creationId xmlns:p14="http://schemas.microsoft.com/office/powerpoint/2010/main" val="240536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Reducer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 = 0.0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v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1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sum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8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109307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Reducer function: </a:t>
            </a:r>
            <a:br>
              <a:rPr lang="en-US" dirty="0"/>
            </a:br>
            <a:r>
              <a:rPr lang="en-US" dirty="0"/>
              <a:t>what if we want to exclude averages less than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60"/>
            <a:ext cx="10515600" cy="499980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or “USA”, …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 = 0.0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v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1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sum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a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(average &gt;= 25)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6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Consider the following input: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USA,Cupertino,58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USA,Cupertino,67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USA,Sunnyvale,88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USA,Sunnyvale,77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INDIA,Mumbai,90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INDIA,Mumbai,96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INDIA,Agra,98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INDIA,Agra,92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380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58), (”USA”, 58)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67), (“USA”, 67)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88), (“USA”, 88)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77), (“USA”, 77)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78), (“USA”, 78)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90), (“INDIA”, 90)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96), (“INDIA”, 96)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98), (“INDIA”, 98)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92), (“INDIA”, 92)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9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&amp; Shuffle output: 6 unique keys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General output: (key, [value_1, value_2, …])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[58, 67, 78]),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[88, 77]),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[58, 67, 78, 88, 77]),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[90, 96]),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[98, 92]),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[90, 96, 98, 92])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5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&amp; Shuffle output: as input to reducers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of reducers (not ordered):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67.67),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82.5),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73.6),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93),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95),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94)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9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n-US" sz="3200" dirty="0" err="1"/>
              <a:t>Monoidify</a:t>
            </a:r>
            <a:r>
              <a:rPr lang="en-US" sz="3200" dirty="0"/>
              <a:t>! Monoids as a Design Principle for Efficient MapReduce Algorithms (paper)  </a:t>
            </a:r>
          </a:p>
          <a:p>
            <a:pPr marL="0" indent="0">
              <a:buNone/>
            </a:pPr>
            <a:r>
              <a:rPr lang="en-US" sz="3200" dirty="0"/>
              <a:t>by Jimmy Lin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Data Algorithms  (book) , Publisher: O’Reilly </a:t>
            </a:r>
          </a:p>
          <a:p>
            <a:pPr marL="0" indent="0">
              <a:buNone/>
            </a:pPr>
            <a:r>
              <a:rPr lang="en-US" sz="3200" dirty="0"/>
              <a:t>by Mahmoud Parsian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Data Algorithms with Spark (book</a:t>
            </a:r>
            <a:r>
              <a:rPr lang="en-US" sz="3200"/>
              <a:t>) , Publisher</a:t>
            </a:r>
            <a:r>
              <a:rPr lang="en-US" sz="3200" dirty="0"/>
              <a:t>: O’Reilly </a:t>
            </a:r>
          </a:p>
          <a:p>
            <a:pPr marL="0" indent="0">
              <a:buNone/>
            </a:pPr>
            <a:r>
              <a:rPr lang="en-US" sz="3200" dirty="0"/>
              <a:t>by Mahmoud Parsian</a:t>
            </a:r>
          </a:p>
        </p:txBody>
      </p:sp>
    </p:spTree>
    <p:extLst>
      <p:ext uri="{BB962C8B-B14F-4D97-AF65-F5344CB8AC3E}">
        <p14:creationId xmlns:p14="http://schemas.microsoft.com/office/powerpoint/2010/main" val="10977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Average Temperature per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record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&lt;country&gt;&lt;,&gt;&lt;city&gt;&lt;,&gt;&lt;temperature&gt;</a:t>
            </a:r>
          </a:p>
          <a:p>
            <a:r>
              <a:rPr lang="en-US" dirty="0"/>
              <a:t>Example records: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CANADA,Toronto,29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CANADA,Tooronto,48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INDIA,Mumbai,68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648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Input path</a:t>
            </a:r>
          </a:p>
          <a:p>
            <a:r>
              <a:rPr lang="en-US" sz="3600" dirty="0"/>
              <a:t>Output path</a:t>
            </a: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/>
              <a:t>function</a:t>
            </a: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/>
              <a:t>function</a:t>
            </a: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/>
              <a:t>function [not required, optional]</a:t>
            </a:r>
          </a:p>
        </p:txBody>
      </p:sp>
    </p:spTree>
    <p:extLst>
      <p:ext uri="{BB962C8B-B14F-4D97-AF65-F5344CB8AC3E}">
        <p14:creationId xmlns:p14="http://schemas.microsoft.com/office/powerpoint/2010/main" val="109234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Input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Input path: </a:t>
            </a:r>
            <a:r>
              <a:rPr lang="en-US" sz="3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/temp/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 files in input path will be read: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/temp/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usa.txt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/temp/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canada.txt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/temp/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india.txt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/>
              <a:t>…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55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Output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Output path: </a:t>
            </a:r>
            <a:r>
              <a:rPr lang="en-US" sz="3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temp_output</a:t>
            </a:r>
            <a:r>
              <a:rPr lang="en-US" sz="3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  <a:highlight>
                  <a:srgbClr val="C0C0C0"/>
                </a:highlight>
              </a:rPr>
              <a:t>One output file is created per partition: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temp_output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/_SUCCESS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temp_output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/part1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temp_output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/part2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temp_output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/part3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temp_output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/part4</a:t>
            </a:r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28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to 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input to mappers as (key, value)</a:t>
            </a:r>
          </a:p>
          <a:p>
            <a:pPr marL="0" indent="0">
              <a:buNone/>
            </a:pPr>
            <a:r>
              <a:rPr lang="en-US" dirty="0"/>
              <a:t># key: is a record number, to be ignored by mappers </a:t>
            </a:r>
          </a:p>
          <a:p>
            <a:pPr marL="0" indent="0">
              <a:buNone/>
            </a:pPr>
            <a:r>
              <a:rPr lang="en-US" dirty="0"/>
              <a:t># value: entire record as: “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&lt;mapper logic&gt;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7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tokenize input record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create a new key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73)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exclude </a:t>
            </a:r>
            <a:br>
              <a:rPr lang="en-US" dirty="0"/>
            </a:br>
            <a:r>
              <a:rPr lang="en-US" dirty="0"/>
              <a:t>temperatures less than 0: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CANADA,Toronto,-28”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a filter here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NOT create any (K,V) pair (since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negative)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1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find average </a:t>
            </a:r>
            <a:br>
              <a:rPr lang="en-US" dirty="0"/>
            </a:br>
            <a:r>
              <a:rPr lang="en-US" dirty="0"/>
              <a:t>temperatures by country as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CANADA,Toronto,38”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emit(country,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38)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(“CANADA, 38)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68302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983</TotalTime>
  <Words>1315</Words>
  <Application>Microsoft Macintosh PowerPoint</Application>
  <PresentationFormat>Widescreen</PresentationFormat>
  <Paragraphs>197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scu-ppt-master</vt:lpstr>
      <vt:lpstr>MapReduce Example: World Temperature (without combiners)</vt:lpstr>
      <vt:lpstr>Find Average Temperature per City</vt:lpstr>
      <vt:lpstr>MapReduce Job Components</vt:lpstr>
      <vt:lpstr>MapReduce Job: Input path</vt:lpstr>
      <vt:lpstr>MapReduce job: Output path</vt:lpstr>
      <vt:lpstr>Input to Mappers</vt:lpstr>
      <vt:lpstr>Mapper function</vt:lpstr>
      <vt:lpstr>What if we want to exclude  temperatures less than 0: Filtering</vt:lpstr>
      <vt:lpstr>What if we want to find average  temperatures by country as well</vt:lpstr>
      <vt:lpstr>After ALL mappers are done: Sort &amp; Shuffle will take place automagically</vt:lpstr>
      <vt:lpstr>Reducer function</vt:lpstr>
      <vt:lpstr>Reducer function:  what if we want to exclude averages less than 25</vt:lpstr>
      <vt:lpstr>MapReduce Working Example</vt:lpstr>
      <vt:lpstr>MapReduce Working Example</vt:lpstr>
      <vt:lpstr>MapReduce Working Example</vt:lpstr>
      <vt:lpstr>MapReduce Working Example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Example: World Temprature</dc:title>
  <dc:creator>Parsian, Mahmoud</dc:creator>
  <cp:lastModifiedBy>Parsian, Mahmoud</cp:lastModifiedBy>
  <cp:revision>33</cp:revision>
  <dcterms:created xsi:type="dcterms:W3CDTF">2022-04-02T06:18:14Z</dcterms:created>
  <dcterms:modified xsi:type="dcterms:W3CDTF">2022-05-26T00:44:17Z</dcterms:modified>
</cp:coreProperties>
</file>