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7" r:id="rId3"/>
    <p:sldId id="263" r:id="rId4"/>
    <p:sldId id="264" r:id="rId5"/>
    <p:sldId id="265" r:id="rId6"/>
    <p:sldId id="269" r:id="rId7"/>
    <p:sldId id="270" r:id="rId8"/>
    <p:sldId id="266" r:id="rId9"/>
    <p:sldId id="267" r:id="rId10"/>
    <p:sldId id="268" r:id="rId11"/>
    <p:sldId id="271" r:id="rId12"/>
    <p:sldId id="272" r:id="rId13"/>
    <p:sldId id="27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BA"/>
    <a:srgbClr val="B50043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spark/pyspark-shell-usage-with-example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83307"/>
            <a:ext cx="6858000" cy="1046663"/>
          </a:xfrm>
        </p:spPr>
        <p:txBody>
          <a:bodyPr/>
          <a:lstStyle/>
          <a:p>
            <a:r>
              <a:rPr lang="en-US" dirty="0"/>
              <a:t>PySpark Shell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35977"/>
            <a:ext cx="6858000" cy="721723"/>
          </a:xfrm>
        </p:spPr>
        <p:txBody>
          <a:bodyPr>
            <a:normAutofit/>
          </a:bodyPr>
          <a:lstStyle/>
          <a:p>
            <a:r>
              <a:rPr lang="en-US" dirty="0"/>
              <a:t>Mahmoud </a:t>
            </a:r>
            <a:r>
              <a:rPr lang="en-US"/>
              <a:t>(Max) Parsian</a:t>
            </a:r>
            <a:endParaRPr lang="en-US" dirty="0"/>
          </a:p>
          <a:p>
            <a:r>
              <a:rPr lang="en-US" sz="1100" dirty="0"/>
              <a:t>Ph.D.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SparkContext</a:t>
            </a:r>
            <a:r>
              <a:rPr lang="en-US" dirty="0"/>
              <a:t>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1"/>
            <a:ext cx="7886700" cy="3918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master=local[*]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PySparkShell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numbers = [1, 2, 7, 8, 4, 5, 6,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an RDD[Integer]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an action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[1, 2, 7, 8, 4, 5, 6,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an action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47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0070C0"/>
                </a:solidFill>
              </a:rPr>
              <a:t>SparkSession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3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pyspark.sql.SparkSession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SparkSession</a:t>
            </a:r>
            <a:r>
              <a:rPr lang="en-US" sz="2800" dirty="0"/>
              <a:t> is the entry point to programming Spark with the Dataset and </a:t>
            </a:r>
            <a:r>
              <a:rPr lang="en-US" sz="2800" dirty="0" err="1"/>
              <a:t>DataFrame</a:t>
            </a:r>
            <a:r>
              <a:rPr lang="en-US" sz="2800" dirty="0"/>
              <a:t> API.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11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6755"/>
            <a:ext cx="7886700" cy="4180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SparkSession</a:t>
            </a:r>
            <a:r>
              <a:rPr lang="en-US" dirty="0"/>
              <a:t>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8972"/>
            <a:ext cx="7886700" cy="4319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[("A", 10), ("A", 20), ("B", 30)]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("key", "value")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(pairs,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050" dirty="0" err="1">
                <a:latin typeface="Courier" pitchFamily="2" charset="0"/>
                <a:cs typeface="Courier New" panose="02070309020205020404" pitchFamily="49" charset="0"/>
              </a:rPr>
              <a:t>key|value</a:t>
            </a: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|  A|   10|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|  A|   20|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|  B|   30|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[key: string, value: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9251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</a:t>
            </a:r>
            <a:r>
              <a:rPr lang="en-US" dirty="0" err="1"/>
              <a:t>SparkSession</a:t>
            </a:r>
            <a:r>
              <a:rPr lang="en-US" dirty="0"/>
              <a:t> and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6355"/>
            <a:ext cx="7886700" cy="4032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my_pyspark_prog.py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51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required library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spark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SparkSession.builder.getOrCreate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access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now, we can use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spark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2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PySpark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PySpark (</a:t>
            </a:r>
            <a:r>
              <a:rPr lang="en-US" sz="2800" dirty="0">
                <a:solidFill>
                  <a:schemeClr val="tx1"/>
                </a:solidFill>
              </a:rPr>
              <a:t>Python API for Spark</a:t>
            </a:r>
            <a:r>
              <a:rPr lang="en-US" sz="2800" dirty="0"/>
              <a:t>) comes with pyspark shell command (with several options) that is used to </a:t>
            </a:r>
          </a:p>
          <a:p>
            <a:pPr marL="285750" indent="-285750"/>
            <a:r>
              <a:rPr lang="en-US" sz="2800" dirty="0"/>
              <a:t>Interactive (type-and-see)</a:t>
            </a:r>
          </a:p>
          <a:p>
            <a:pPr marL="285750" indent="-285750"/>
            <a:r>
              <a:rPr lang="en-US" sz="2800" dirty="0"/>
              <a:t>Learn, test, debug PySpark examples</a:t>
            </a:r>
          </a:p>
          <a:p>
            <a:pPr marL="285750" indent="-285750"/>
            <a:r>
              <a:rPr lang="en-US" sz="2800" dirty="0"/>
              <a:t>Analyze data from the command 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PySpark Shell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 </a:t>
            </a:r>
            <a:r>
              <a:rPr lang="en-US" sz="2800" b="1" dirty="0"/>
              <a:t>SPARK_HOME </a:t>
            </a:r>
            <a:r>
              <a:rPr lang="en-US" sz="2800" dirty="0"/>
              <a:t>(as an environment variable) point to your Spark installed directory </a:t>
            </a:r>
          </a:p>
          <a:p>
            <a:pPr marL="34290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export </a:t>
            </a:r>
            <a:r>
              <a:rPr lang="en-US" sz="2400" b="1" dirty="0">
                <a:solidFill>
                  <a:srgbClr val="0070C0"/>
                </a:solidFill>
              </a:rPr>
              <a:t>SPARK_HOME=&lt;spark-installed-</a:t>
            </a:r>
            <a:r>
              <a:rPr lang="en-US" sz="2400" b="1" dirty="0" err="1">
                <a:solidFill>
                  <a:srgbClr val="0070C0"/>
                </a:solidFill>
              </a:rPr>
              <a:t>dir</a:t>
            </a:r>
            <a:r>
              <a:rPr lang="en-US" sz="2400" b="1" dirty="0">
                <a:solidFill>
                  <a:srgbClr val="0070C0"/>
                </a:solidFill>
              </a:rPr>
              <a:t>&gt;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export SPARK_HOME=/Users/</a:t>
            </a:r>
            <a:r>
              <a:rPr lang="en-US" sz="2400" b="1" dirty="0" err="1">
                <a:solidFill>
                  <a:srgbClr val="0070C0"/>
                </a:solidFill>
              </a:rPr>
              <a:t>mparsian</a:t>
            </a:r>
            <a:r>
              <a:rPr lang="en-US" sz="2400" b="1" dirty="0">
                <a:solidFill>
                  <a:srgbClr val="0070C0"/>
                </a:solidFill>
              </a:rPr>
              <a:t>/spark-3.2.0</a:t>
            </a:r>
            <a:endParaRPr lang="en-US" sz="2600" dirty="0">
              <a:solidFill>
                <a:srgbClr val="0070C0"/>
              </a:solidFill>
            </a:endParaRPr>
          </a:p>
          <a:p>
            <a:r>
              <a:rPr lang="en-US" sz="2800" dirty="0"/>
              <a:t>Then from the terminal command line invoke the following command: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$SPARK_HOME/bin/pyspark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4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97013"/>
          </a:xfrm>
        </p:spPr>
        <p:txBody>
          <a:bodyPr/>
          <a:lstStyle/>
          <a:p>
            <a:r>
              <a:rPr lang="en-US" dirty="0"/>
              <a:t>Launch PySpark Shell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7886700" cy="38404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export SPARK_HOME="/Users/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/spark-3.2.0"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3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$SPARK_HOME/bin/pyspark</a:t>
            </a:r>
            <a:endParaRPr lang="en-US" sz="3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Feb 18 2022, 07:45:34)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Welcome to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____              __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/ __/__  ___ _____/ /__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_\ \/ _ \/ _ `/ __/  '_/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/__ / .__/\_,_/_/ /_/\_\   version 3.2.0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/_/</a:t>
            </a:r>
          </a:p>
          <a:p>
            <a:pPr marL="0" indent="0">
              <a:buNone/>
            </a:pP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Using Python version 3.8.9 (default, Feb 18 2022 07:45:34)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Web UI available at http://10.0.0.234:4041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' (master = local[*], app id = local-1649561327717).</a:t>
            </a:r>
          </a:p>
          <a:p>
            <a:pPr marL="0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3802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PySpark Shell Command: Alternate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7647"/>
            <a:ext cx="7886700" cy="39536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cd /Users/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/spark-3.2.0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./bin/pyspark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Feb 18 2022, 07:45:34)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Welcome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____              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/ __/__  ___ _____/ /__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_\ \/ _ \/ _ `/ __/  '_/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/__ / .__/\_,_/_/ /_/\_\   version 3.2.0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/_/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Python version 3.8.9 (default, Feb 18 2022 07:45:34)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Web UI available at http://10.0.0.234:4041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(master = local[*], app id = local-1649561327717).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51578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PySpark Shell Command: check version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7886700" cy="3840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/Users/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/spark-3.2.0/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./bin/pyspark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Feb 18 2022, 07:45:34)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Welcome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sc.version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'3.2.0'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spark.version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'3.2.0'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79596"/>
          </a:xfrm>
        </p:spPr>
        <p:txBody>
          <a:bodyPr/>
          <a:lstStyle/>
          <a:p>
            <a:r>
              <a:rPr lang="en-US" dirty="0"/>
              <a:t>Launch PySpark Shell Command: EXIT?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9234"/>
            <a:ext cx="7886700" cy="37621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exit or quit from </a:t>
            </a:r>
            <a:r>
              <a:rPr lang="en-US" u="sng" dirty="0">
                <a:hlinkClick r:id="rId2"/>
              </a:rPr>
              <a:t>pyspark</a:t>
            </a:r>
            <a:r>
              <a:rPr lang="en-US" dirty="0"/>
              <a:t> shell, you can use either quit() or exit() or CTRL-D from shell prompt.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./bin/pyspark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spark.version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'3.2.0'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75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Shell Command: created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3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cd /Users/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/spark-3.2.0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./bin/pyspark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0070C0"/>
                </a:solidFill>
              </a:rPr>
              <a:t>SparkContext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3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pyspark.SparkContext</a:t>
            </a:r>
            <a:endParaRPr lang="en-US" sz="28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A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sz="2400" dirty="0"/>
              <a:t> </a:t>
            </a:r>
            <a:r>
              <a:rPr lang="en-US" sz="2400" b="1" dirty="0"/>
              <a:t>represents the connection to a Spark cluster</a:t>
            </a:r>
          </a:p>
          <a:p>
            <a:r>
              <a:rPr lang="en-US" sz="2400" b="1" dirty="0"/>
              <a:t>Can be used to create RDDs, accumulators and broadcast variables on that cluster</a:t>
            </a:r>
            <a:r>
              <a:rPr lang="en-US" sz="2400" dirty="0"/>
              <a:t>.</a:t>
            </a:r>
          </a:p>
          <a:p>
            <a:r>
              <a:rPr lang="en-US" sz="2400" dirty="0"/>
              <a:t>Only one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sz="2400" dirty="0"/>
              <a:t> should be active per JVM. </a:t>
            </a:r>
          </a:p>
        </p:txBody>
      </p:sp>
    </p:spTree>
    <p:extLst>
      <p:ext uri="{BB962C8B-B14F-4D97-AF65-F5344CB8AC3E}">
        <p14:creationId xmlns:p14="http://schemas.microsoft.com/office/powerpoint/2010/main" val="50545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792</Words>
  <Application>Microsoft Macintosh PowerPoint</Application>
  <PresentationFormat>On-screen Show (16:9)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Office Theme</vt:lpstr>
      <vt:lpstr>PySpark Shell</vt:lpstr>
      <vt:lpstr>What is PySpark Shell</vt:lpstr>
      <vt:lpstr>Launch PySpark Shell Command</vt:lpstr>
      <vt:lpstr>Launch PySpark Shell Command</vt:lpstr>
      <vt:lpstr>Launch PySpark Shell Command: Alternate method</vt:lpstr>
      <vt:lpstr>Launch PySpark Shell Command: check version</vt:lpstr>
      <vt:lpstr>Launch PySpark Shell Command: EXIT?</vt:lpstr>
      <vt:lpstr>PySpark Shell Command: created variables</vt:lpstr>
      <vt:lpstr>What is SparkContext?</vt:lpstr>
      <vt:lpstr>SparkContext Usage</vt:lpstr>
      <vt:lpstr>What is SparkSession?</vt:lpstr>
      <vt:lpstr>SparkSession Usage</vt:lpstr>
      <vt:lpstr>How to Create SparkSession and SparkContext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41</cp:revision>
  <dcterms:created xsi:type="dcterms:W3CDTF">2019-11-25T23:29:35Z</dcterms:created>
  <dcterms:modified xsi:type="dcterms:W3CDTF">2022-06-09T14:33:07Z</dcterms:modified>
</cp:coreProperties>
</file>