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960" r:id="rId3"/>
    <p:sldId id="961" r:id="rId4"/>
    <p:sldId id="9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frames.github.io/graphframes/docs/_site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graphframes-in-jupyter-a-practical-guide-9b3b346cebc5" TargetMode="External"/><Relationship Id="rId5" Type="http://schemas.openxmlformats.org/officeDocument/2006/relationships/hyperlink" Target="https://graphframes.github.io/graphframes/docs/_site/api/python/index.html" TargetMode="External"/><Relationship Id="rId4" Type="http://schemas.openxmlformats.org/officeDocument/2006/relationships/hyperlink" Target="https://graphframes.github.io/graphframes/docs/_site/user-guid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hpe.com/blog/analyzing-flight-delays-with-apache-spark-graphframes-and-mapr-database/" TargetMode="External"/><Relationship Id="rId5" Type="http://schemas.openxmlformats.org/officeDocument/2006/relationships/hyperlink" Target="https://www.mssqltips.com/sqlservertip/6746/graph-analytics-apache-spark-graphframe-api/" TargetMode="External"/><Relationship Id="rId4" Type="http://schemas.openxmlformats.org/officeDocument/2006/relationships/hyperlink" Target="https://docs.databricks.com/_static/notebooks/graphframes-user-guide-p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Vb9TlCCRj5M" TargetMode="External"/><Relationship Id="rId5" Type="http://schemas.openxmlformats.org/officeDocument/2006/relationships/hyperlink" Target="https://www.youtube.com/watch?v=JjvAOVNTQ84" TargetMode="External"/><Relationship Id="rId4" Type="http://schemas.openxmlformats.org/officeDocument/2006/relationships/hyperlink" Target="https://www.youtube.com/watch?v=ZXWqfDiTT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46563"/>
            <a:ext cx="6858000" cy="1797231"/>
          </a:xfrm>
        </p:spPr>
        <p:txBody>
          <a:bodyPr>
            <a:normAutofit/>
          </a:bodyPr>
          <a:lstStyle/>
          <a:p>
            <a:r>
              <a:rPr lang="en-US" dirty="0"/>
              <a:t>GraphFrames:</a:t>
            </a:r>
            <a:br>
              <a:rPr lang="en-US" dirty="0"/>
            </a:br>
            <a:r>
              <a:rPr lang="en-US" dirty="0"/>
              <a:t>API, Documentation</a:t>
            </a:r>
            <a:r>
              <a:rPr lang="en-US"/>
              <a:t>, Tutorials, </a:t>
            </a:r>
            <a:br>
              <a:rPr lang="en-US"/>
            </a:br>
            <a:r>
              <a:rPr lang="en-US"/>
              <a:t>and Videos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96837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GraphFrames API &amp; Documentation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742950" lvl="0" indent="-742950" defTabSz="9144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3200" dirty="0">
                <a:hlinkClick r:id="rId3"/>
              </a:rPr>
              <a:t>GraphFrames starting web page</a:t>
            </a:r>
            <a:endParaRPr lang="en-US" sz="3200" dirty="0"/>
          </a:p>
          <a:p>
            <a:pPr marL="742950" lvl="0" indent="-742950" defTabSz="9144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3200" dirty="0">
                <a:hlinkClick r:id="rId4"/>
              </a:rPr>
              <a:t>GraphFrames User Guide</a:t>
            </a:r>
            <a:endParaRPr lang="en-US" sz="3200" dirty="0"/>
          </a:p>
          <a:p>
            <a:pPr marL="742950" indent="-742950" defTabSz="9144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3200" dirty="0">
                <a:hlinkClick r:id="rId5"/>
              </a:rPr>
              <a:t>GraphFrames Python API</a:t>
            </a:r>
            <a:endParaRPr lang="en-US" sz="3200" dirty="0"/>
          </a:p>
          <a:p>
            <a:pPr marL="742950" lvl="0" indent="-742950" defTabSz="9144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endParaRPr lang="en-US" sz="3600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6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96837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GraphFrames Text-based Tutorials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1. GraphFrames User Guide (Python) by Databricks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3"/>
              </a:rPr>
              <a:t>2. GraphFrames in Jupyter: a practical guide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5"/>
              </a:rPr>
              <a:t>3. Getting Started with Graph Analytics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>
                <a:hlinkClick r:id="rId6"/>
              </a:rPr>
              <a:t>4. Analyzing Flight Delays with Apache Spark GraphFrames </a:t>
            </a:r>
            <a:endParaRPr lang="en-US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b="1" dirty="0"/>
              <a:t> Scala based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436198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GraphFrames Videos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>
                <a:hlinkClick r:id="rId4"/>
              </a:rPr>
              <a:t>1. GraphFrames: Introduction - Big Data Analysis</a:t>
            </a:r>
            <a:endParaRPr lang="en-US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b="1" dirty="0"/>
              <a:t> Video, duration: 6 minutes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>
              <a:buNone/>
            </a:pPr>
            <a:r>
              <a:rPr lang="en-US" b="1" dirty="0">
                <a:hlinkClick r:id="rId5"/>
              </a:rPr>
              <a:t>2. Spark GraphFrames - Part 1</a:t>
            </a:r>
            <a:endParaRPr lang="en-US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b="1" dirty="0"/>
              <a:t> Video, duration: 17 minutes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b="1" dirty="0"/>
              <a:t> Note that this video uses Scala (instead of Python), but you should be able to follow tutorial and do the practices in </a:t>
            </a:r>
            <a:r>
              <a:rPr lang="en-US" b="1" dirty="0" err="1"/>
              <a:t>PySpark</a:t>
            </a:r>
            <a:endParaRPr lang="en-US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endParaRPr lang="en-US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>
                <a:hlinkClick r:id="rId6"/>
              </a:rPr>
              <a:t>3. PySpark GraphFrame</a:t>
            </a:r>
            <a:endParaRPr lang="en-US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b="1" dirty="0"/>
              <a:t>Video, duration: 9 minutes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endParaRPr lang="en-US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5329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67523</TotalTime>
  <Words>150</Words>
  <Application>Microsoft Macintosh PowerPoint</Application>
  <PresentationFormat>On-screen Show (16:9)</PresentationFormat>
  <Paragraphs>37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GraphFrames: API, Documentation, Tutorials,  and Videos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791</cp:revision>
  <dcterms:created xsi:type="dcterms:W3CDTF">2015-09-10T04:20:35Z</dcterms:created>
  <dcterms:modified xsi:type="dcterms:W3CDTF">2022-07-22T02:08:13Z</dcterms:modified>
</cp:coreProperties>
</file>