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sldIdLst>
    <p:sldId id="256" r:id="rId2"/>
    <p:sldId id="275" r:id="rId3"/>
    <p:sldId id="264" r:id="rId4"/>
    <p:sldId id="276" r:id="rId5"/>
    <p:sldId id="277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43"/>
    <a:srgbClr val="0051BA"/>
    <a:srgbClr val="0D2234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27"/>
  </p:normalViewPr>
  <p:slideViewPr>
    <p:cSldViewPr snapToGrid="0" snapToObjects="1">
      <p:cViewPr varScale="1">
        <p:scale>
          <a:sx n="146" d="100"/>
          <a:sy n="146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41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 userDrawn="1"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8" r:id="rId2"/>
    <p:sldLayoutId id="2147483661" r:id="rId3"/>
    <p:sldLayoutId id="2147483660" r:id="rId4"/>
    <p:sldLayoutId id="2147483679" r:id="rId5"/>
    <p:sldLayoutId id="2147483682" r:id="rId6"/>
    <p:sldLayoutId id="2147483669" r:id="rId7"/>
    <p:sldLayoutId id="2147483668" r:id="rId8"/>
    <p:sldLayoutId id="2147483681" r:id="rId9"/>
    <p:sldLayoutId id="2147483670" r:id="rId10"/>
    <p:sldLayoutId id="2147483683" r:id="rId11"/>
    <p:sldLayoutId id="2147483684" r:id="rId12"/>
    <p:sldLayoutId id="2147483674" r:id="rId13"/>
    <p:sldLayoutId id="2147483672" r:id="rId14"/>
    <p:sldLayoutId id="2147483671" r:id="rId15"/>
    <p:sldLayoutId id="2147483673" r:id="rId16"/>
    <p:sldLayoutId id="2147483675" r:id="rId17"/>
    <p:sldLayoutId id="2147483680" r:id="rId18"/>
    <p:sldLayoutId id="2147483677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erverless-Analytics-Amazon-Athena-semi-structured/dp/1800562349" TargetMode="External"/><Relationship Id="rId2" Type="http://schemas.openxmlformats.org/officeDocument/2006/relationships/hyperlink" Target="https://docs.aws.amazon.com/athena/latest/ug/athena-ug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acktPublishing/Serverless-Analytics-with-Amazon-Athen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thena/latest/APIReference/Welcome.html" TargetMode="External"/><Relationship Id="rId2" Type="http://schemas.openxmlformats.org/officeDocument/2006/relationships/hyperlink" Target="https://docs.aws.amazon.com/athena/latest/ug/what-is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m6147YsweY" TargetMode="External"/><Relationship Id="rId2" Type="http://schemas.openxmlformats.org/officeDocument/2006/relationships/hyperlink" Target="https://www.youtube.com/watch?v=Dmw7HOOmiJQ&amp;t=563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ata-algorithms-with/9781492082378/" TargetMode="External"/><Relationship Id="rId2" Type="http://schemas.openxmlformats.org/officeDocument/2006/relationships/hyperlink" Target="https://aws.amazon.com/blogs/big-data/top-10-performance-tuning-tips-for-amazon-athena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ahmoudparsian/data-algorithms-with-spark/tree/master/code/bonus_chapters/physical_partitioning/README.md" TargetMode="External"/><Relationship Id="rId4" Type="http://schemas.openxmlformats.org/officeDocument/2006/relationships/hyperlink" Target="https://mungingdata.com/apache-spark/partitionb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123407"/>
            <a:ext cx="6858000" cy="1448344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Athena: </a:t>
            </a:r>
            <a:br>
              <a:rPr lang="en-US" dirty="0"/>
            </a:br>
            <a:r>
              <a:rPr lang="en-US" dirty="0"/>
              <a:t>API, Tutorials, and </a:t>
            </a:r>
            <a:br>
              <a:rPr lang="en-US" dirty="0"/>
            </a:br>
            <a:r>
              <a:rPr lang="en-US" dirty="0"/>
              <a:t>Videos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" y="3186723"/>
            <a:ext cx="6858000" cy="758259"/>
          </a:xfrm>
        </p:spPr>
        <p:txBody>
          <a:bodyPr/>
          <a:lstStyle/>
          <a:p>
            <a:r>
              <a:rPr lang="en-US" dirty="0"/>
              <a:t>Mahmoud Parsian</a:t>
            </a:r>
          </a:p>
          <a:p>
            <a:r>
              <a:rPr lang="en-US" sz="12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User Guides and Books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2"/>
              </a:rPr>
              <a:t>Amazon Athena User Guide (PDF)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3"/>
              </a:rPr>
              <a:t>Serverless Analytics with Amazon Athena (Book)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4"/>
              </a:rPr>
              <a:t>Serverless Analytics with-Amazon Athena (Examples)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8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79596"/>
          </a:xfrm>
        </p:spPr>
        <p:txBody>
          <a:bodyPr>
            <a:normAutofit/>
          </a:bodyPr>
          <a:lstStyle/>
          <a:p>
            <a:r>
              <a:rPr lang="en-US" dirty="0"/>
              <a:t>Athena Documentation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9829"/>
            <a:ext cx="7886700" cy="3282894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User’s Guide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hlinkClick r:id="rId3"/>
              </a:rPr>
              <a:t>API Reference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35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79596"/>
          </a:xfrm>
        </p:spPr>
        <p:txBody>
          <a:bodyPr>
            <a:normAutofit/>
          </a:bodyPr>
          <a:lstStyle/>
          <a:p>
            <a:r>
              <a:rPr lang="en-US" dirty="0"/>
              <a:t>Athena Videos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9829"/>
            <a:ext cx="7886700" cy="3282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linkClick r:id="rId2"/>
              </a:rPr>
              <a:t>1. Data Preparation using Amazon Athena</a:t>
            </a:r>
            <a:endParaRPr lang="en-US" sz="2400" b="1" dirty="0"/>
          </a:p>
          <a:p>
            <a:pPr lvl="1"/>
            <a:r>
              <a:rPr lang="en-US" sz="2400" dirty="0"/>
              <a:t> Video, Duration: 17 minutes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2. </a:t>
            </a:r>
            <a:r>
              <a:rPr lang="en-US" sz="2400" b="1" dirty="0">
                <a:hlinkClick r:id="rId3"/>
              </a:rPr>
              <a:t>Getting started with Amazon Athena</a:t>
            </a:r>
            <a:endParaRPr lang="en-US" sz="2400" b="1" dirty="0"/>
          </a:p>
          <a:p>
            <a:pPr lvl="1"/>
            <a:r>
              <a:rPr lang="en-US" sz="2400" dirty="0"/>
              <a:t> Video, Duration: 26 minutes</a:t>
            </a:r>
          </a:p>
        </p:txBody>
      </p:sp>
    </p:spTree>
    <p:extLst>
      <p:ext uri="{BB962C8B-B14F-4D97-AF65-F5344CB8AC3E}">
        <p14:creationId xmlns:p14="http://schemas.microsoft.com/office/powerpoint/2010/main" val="306747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79596"/>
          </a:xfrm>
        </p:spPr>
        <p:txBody>
          <a:bodyPr>
            <a:normAutofit/>
          </a:bodyPr>
          <a:lstStyle/>
          <a:p>
            <a:r>
              <a:rPr lang="en-US" dirty="0"/>
              <a:t>Athena Data Partitioning &amp; Tutorials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9829"/>
            <a:ext cx="7886700" cy="3282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1. Top 10 Performance Tuning Tips for Amazon Athena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2. Data Algorithms with Spark, Chapter 5</a:t>
            </a: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3. Partitioning on Disk with partitionBy()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4. Physical Data Partitioning, Tutorial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98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5944</TotalTime>
  <Words>122</Words>
  <Application>Microsoft Macintosh PowerPoint</Application>
  <PresentationFormat>On-screen Show (16:9)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Franklin Gothic Medium Cond</vt:lpstr>
      <vt:lpstr>Helvetica Light</vt:lpstr>
      <vt:lpstr>Wingdings</vt:lpstr>
      <vt:lpstr>Office Theme</vt:lpstr>
      <vt:lpstr>Amazon Athena:  API, Tutorials, and  Videos</vt:lpstr>
      <vt:lpstr>Amazon User Guides and Books</vt:lpstr>
      <vt:lpstr>Athena Documentation</vt:lpstr>
      <vt:lpstr>Athena Videos</vt:lpstr>
      <vt:lpstr>Athena Data Partitioning &amp;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Parsian, Mahmoud</cp:lastModifiedBy>
  <cp:revision>57</cp:revision>
  <dcterms:created xsi:type="dcterms:W3CDTF">2019-11-25T23:29:35Z</dcterms:created>
  <dcterms:modified xsi:type="dcterms:W3CDTF">2022-07-27T01:11:23Z</dcterms:modified>
</cp:coreProperties>
</file>