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DA1F2"/>
                </a:solidFill>
              </a:defRPr>
            </a:pPr>
            <a:r>
              <a:t>🐦 Xsentiment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2F4F4F"/>
                </a:solidFill>
              </a:defRPr>
            </a:pPr>
            <a:r>
              <a:t>Twitter Sentiment Analysis Tool</a:t>
            </a:r>
          </a:p>
          <a:p/>
          <a:p>
            <a:r>
              <a:t>Real-time Tweet Collection &amp; Analysis</a:t>
            </a:r>
          </a:p>
          <a:p>
            <a:r>
              <a:t>Comprehensive Visualization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Dataset Summary:</a:t>
            </a:r>
          </a:p>
          <a:p/>
          <a:p>
            <a:r>
              <a:t>==================================================</a:t>
            </a:r>
          </a:p>
          <a:p>
            <a:r>
              <a:t>DATASET SUMMARY</a:t>
            </a:r>
          </a:p>
          <a:p>
            <a:r>
              <a:t>==================================================</a:t>
            </a:r>
          </a:p>
          <a:p>
            <a:r>
              <a:t>Total tweets: 150</a:t>
            </a:r>
          </a:p>
          <a:p>
            <a:r>
              <a:t>Columns: ['Text', 'Sentiment', 'Created_At', 'Collection_Time']</a:t>
            </a:r>
          </a:p>
          <a:p/>
          <a:p>
            <a:r>
              <a:t>Sentiment Distribution:</a:t>
            </a:r>
          </a:p>
          <a:p>
            <a:r>
              <a:t>  Positive: 89 (59.3%)</a:t>
            </a:r>
          </a:p>
          <a:p>
            <a:r>
              <a:t>  Neutral: 45 (30.0%)</a:t>
            </a:r>
          </a:p>
          <a:p>
            <a:r>
              <a:t>  Negative: 16 (10.7%)</a:t>
            </a:r>
          </a:p>
          <a:p/>
          <a:p>
            <a:r>
              <a:t>Date range: 2025-06-14 to 2025-06-15</a:t>
            </a:r>
          </a:p>
          <a:p/>
          <a:p>
            <a:r>
              <a:t>Sample tweets:</a:t>
            </a:r>
          </a:p>
          <a:p>
            <a:r>
              <a:t>  [Positive] Amazing progress in AI development...</a:t>
            </a:r>
          </a:p>
          <a:p>
            <a:r>
              <a:t>  [Neutral] New AI paper released today...</a:t>
            </a:r>
          </a:p>
          <a:p>
            <a:r>
              <a:t>  [Negative] Concerns about AI safety...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Use Cases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Real-World Applications:</a:t>
            </a:r>
          </a:p>
          <a:p/>
          <a:p>
            <a:r>
              <a:t>🏢 Business Intelligence</a:t>
            </a:r>
          </a:p>
          <a:p>
            <a:r>
              <a:t>• Brand sentiment monitoring</a:t>
            </a:r>
          </a:p>
          <a:p>
            <a:r>
              <a:t>• Product launch feedback analysis</a:t>
            </a:r>
          </a:p>
          <a:p>
            <a:r>
              <a:t>• Competitor sentiment tracking</a:t>
            </a:r>
          </a:p>
          <a:p>
            <a:r>
              <a:t>• Crisis management response</a:t>
            </a:r>
          </a:p>
          <a:p/>
          <a:p>
            <a:r>
              <a:t>🎓 Academic Research</a:t>
            </a:r>
          </a:p>
          <a:p>
            <a:r>
              <a:t>• Public opinion studies</a:t>
            </a:r>
          </a:p>
          <a:p>
            <a:r>
              <a:t>• Social media behavior analysis</a:t>
            </a:r>
          </a:p>
          <a:p>
            <a:r>
              <a:t>• Political sentiment research</a:t>
            </a:r>
          </a:p>
          <a:p>
            <a:r>
              <a:t>• Event impact assessment</a:t>
            </a:r>
          </a:p>
          <a:p/>
          <a:p>
            <a:r>
              <a:t>📈 Marketing &amp; PR</a:t>
            </a:r>
          </a:p>
          <a:p>
            <a:r>
              <a:t>• Campaign effectiveness measurement</a:t>
            </a:r>
          </a:p>
          <a:p>
            <a:r>
              <a:t>• Influencer impact analysis</a:t>
            </a:r>
          </a:p>
          <a:p>
            <a:r>
              <a:t>• Trend identification</a:t>
            </a:r>
          </a:p>
          <a:p>
            <a:r>
              <a:t>• Audience sentiment profiling</a:t>
            </a:r>
          </a:p>
          <a:p/>
          <a:p>
            <a:r>
              <a:t>🔍 Market Research</a:t>
            </a:r>
          </a:p>
          <a:p>
            <a:r>
              <a:t>• Consumer opinion analysis</a:t>
            </a:r>
          </a:p>
          <a:p>
            <a:r>
              <a:t>• Product feedback collection</a:t>
            </a:r>
          </a:p>
          <a:p>
            <a:r>
              <a:t>• Market trend identification</a:t>
            </a:r>
          </a:p>
          <a:p>
            <a:r>
              <a:t>• Customer satisfaction monitoring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Technical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Requirements:</a:t>
            </a:r>
          </a:p>
          <a:p/>
          <a:p>
            <a:r>
              <a:t>💻 Environment</a:t>
            </a:r>
          </a:p>
          <a:p>
            <a:r>
              <a:t>• Python 3.9+</a:t>
            </a:r>
          </a:p>
          <a:p>
            <a:r>
              <a:t>• macOS/Linux/Windows compatible</a:t>
            </a:r>
          </a:p>
          <a:p>
            <a:r>
              <a:t>• Internet connection required</a:t>
            </a:r>
          </a:p>
          <a:p/>
          <a:p>
            <a:r>
              <a:t>📚 Dependencies</a:t>
            </a:r>
          </a:p>
          <a:p>
            <a:r>
              <a:t>Core Libraries:</a:t>
            </a:r>
          </a:p>
          <a:p>
            <a:r>
              <a:t>• tweepy (Twitter API)</a:t>
            </a:r>
          </a:p>
          <a:p>
            <a:r>
              <a:t>• textblob (Sentiment analysis)</a:t>
            </a:r>
          </a:p>
          <a:p>
            <a:r>
              <a:t>• pandas (Data manipulation)</a:t>
            </a:r>
          </a:p>
          <a:p/>
          <a:p>
            <a:r>
              <a:t>Visualization Libraries:</a:t>
            </a:r>
          </a:p>
          <a:p>
            <a:r>
              <a:t>• matplotlib (Static plots)</a:t>
            </a:r>
          </a:p>
          <a:p>
            <a:r>
              <a:t>• seaborn (Statistical plots)</a:t>
            </a:r>
          </a:p>
          <a:p>
            <a:r>
              <a:t>• plotly (Interactive dashboards)</a:t>
            </a:r>
          </a:p>
          <a:p>
            <a:r>
              <a:t>• wordcloud (Word cloud generation)</a:t>
            </a:r>
          </a:p>
          <a:p/>
          <a:p>
            <a:r>
              <a:t>🔐 API Requirements</a:t>
            </a:r>
          </a:p>
          <a:p>
            <a:r>
              <a:t>• Twitter Developer Account</a:t>
            </a:r>
          </a:p>
          <a:p>
            <a:r>
              <a:t>• Bearer Token for API v2 access</a:t>
            </a:r>
          </a:p>
          <a:p>
            <a:r>
              <a:t>• Rate limits: 300 requests/15 minutes</a:t>
            </a:r>
          </a:p>
          <a:p/>
          <a:p>
            <a:r>
              <a:t>💾 Storage</a:t>
            </a:r>
          </a:p>
          <a:p>
            <a:r>
              <a:t>• CSV format for data persistence</a:t>
            </a:r>
          </a:p>
          <a:p>
            <a:r>
              <a:t>• Automatic file management</a:t>
            </a:r>
          </a:p>
          <a:p>
            <a:r>
              <a:t>• Incremental data updates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🔒 Security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Considerations:</a:t>
            </a:r>
          </a:p>
          <a:p/>
          <a:p>
            <a:r>
              <a:t>🔑 API Key Management</a:t>
            </a:r>
          </a:p>
          <a:p>
            <a:r>
              <a:t>• Never commit API keys to version control</a:t>
            </a:r>
          </a:p>
          <a:p>
            <a:r>
              <a:t>• Use environment variables for credentials</a:t>
            </a:r>
          </a:p>
          <a:p>
            <a:r>
              <a:t>• Implement secure key rotation practices</a:t>
            </a:r>
          </a:p>
          <a:p/>
          <a:p>
            <a:r>
              <a:t>💡 Recommended Setup</a:t>
            </a:r>
          </a:p>
          <a:p>
            <a:r>
              <a:t>import os</a:t>
            </a:r>
          </a:p>
          <a:p>
            <a:r>
              <a:t>BEARER_TOKEN = os.getenv('TWITTER_BEARER_TOKEN')</a:t>
            </a:r>
          </a:p>
          <a:p/>
          <a:p>
            <a:r>
              <a:t>📁 Data Protection</a:t>
            </a:r>
          </a:p>
          <a:p>
            <a:r>
              <a:t>• .gitignore includes sensitive data files</a:t>
            </a:r>
          </a:p>
          <a:p>
            <a:r>
              <a:t>• Local CSV storage only</a:t>
            </a:r>
          </a:p>
          <a:p>
            <a:r>
              <a:t>• No cloud upload by default</a:t>
            </a:r>
          </a:p>
          <a:p/>
          <a:p>
            <a:r>
              <a:t>⚡ Performance Optimization</a:t>
            </a:r>
          </a:p>
          <a:p>
            <a:r>
              <a:t>• Respect API rate limits</a:t>
            </a:r>
          </a:p>
          <a:p>
            <a:r>
              <a:t>• Implement efficient caching</a:t>
            </a:r>
          </a:p>
          <a:p>
            <a:r>
              <a:t>• Use appropriate sleep intervals</a:t>
            </a:r>
          </a:p>
          <a:p>
            <a:r>
              <a:t>• Monitor resource usage</a:t>
            </a:r>
          </a:p>
          <a:p/>
          <a:p>
            <a:r>
              <a:t>🛡️ Error Handling</a:t>
            </a:r>
          </a:p>
          <a:p>
            <a:r>
              <a:t>• Graceful shutdown on interrupts</a:t>
            </a:r>
          </a:p>
          <a:p>
            <a:r>
              <a:t>• Comprehensive logging</a:t>
            </a:r>
          </a:p>
          <a:p>
            <a:r>
              <a:t>• Automatic retry mechanisms</a:t>
            </a:r>
          </a:p>
          <a:p>
            <a:r>
              <a:t>• Data integrity validation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🔮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Improvements:</a:t>
            </a:r>
          </a:p>
          <a:p/>
          <a:p>
            <a:r>
              <a:t>🤖 Advanced Analytics</a:t>
            </a:r>
          </a:p>
          <a:p>
            <a:r>
              <a:t>• Machine learning-based sentiment analysis</a:t>
            </a:r>
          </a:p>
          <a:p>
            <a:r>
              <a:t>• Emotion detection (joy, anger, fear, etc.)</a:t>
            </a:r>
          </a:p>
          <a:p>
            <a:r>
              <a:t>• Sarcasm and context awareness</a:t>
            </a:r>
          </a:p>
          <a:p>
            <a:r>
              <a:t>• Multi-language support</a:t>
            </a:r>
          </a:p>
          <a:p/>
          <a:p>
            <a:r>
              <a:t>☁️ Cloud Integration</a:t>
            </a:r>
          </a:p>
          <a:p>
            <a:r>
              <a:t>• Real-time streaming with Apache Kafka</a:t>
            </a:r>
          </a:p>
          <a:p>
            <a:r>
              <a:t>• Cloud database storage (PostgreSQL, MongoDB)</a:t>
            </a:r>
          </a:p>
          <a:p>
            <a:r>
              <a:t>• Scalable processing with Apache Spark</a:t>
            </a:r>
          </a:p>
          <a:p>
            <a:r>
              <a:t>• Docker containerization</a:t>
            </a:r>
          </a:p>
          <a:p/>
          <a:p>
            <a:r>
              <a:t>🌐 Web Dashboard</a:t>
            </a:r>
          </a:p>
          <a:p>
            <a:r>
              <a:t>• Real-time web interface</a:t>
            </a:r>
          </a:p>
          <a:p>
            <a:r>
              <a:t>• User authentication system</a:t>
            </a:r>
          </a:p>
          <a:p>
            <a:r>
              <a:t>• Multi-user support</a:t>
            </a:r>
          </a:p>
          <a:p>
            <a:r>
              <a:t>• Custom alert notifications</a:t>
            </a:r>
          </a:p>
          <a:p/>
          <a:p>
            <a:r>
              <a:t>📱 Mobile Application</a:t>
            </a:r>
          </a:p>
          <a:p>
            <a:r>
              <a:t>• iOS/Android companion apps</a:t>
            </a:r>
          </a:p>
          <a:p>
            <a:r>
              <a:t>• Push notifications for trends</a:t>
            </a:r>
          </a:p>
          <a:p>
            <a:r>
              <a:t>• Mobile-friendly visualizations</a:t>
            </a:r>
          </a:p>
          <a:p>
            <a:r>
              <a:t>• Offline data viewing</a:t>
            </a:r>
          </a:p>
          <a:p/>
          <a:p>
            <a:r>
              <a:t>🔧 Additional Features</a:t>
            </a:r>
          </a:p>
          <a:p>
            <a:r>
              <a:t>• Influencer identification</a:t>
            </a:r>
          </a:p>
          <a:p>
            <a:r>
              <a:t>• Hashtag trend analysis</a:t>
            </a:r>
          </a:p>
          <a:p>
            <a:r>
              <a:t>• Geographic sentiment mapping</a:t>
            </a:r>
          </a:p>
          <a:p>
            <a:r>
              <a:t>• Competitive analysis tools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Value Proposition:</a:t>
            </a:r>
          </a:p>
          <a:p/>
          <a:p>
            <a:r>
              <a:t>✅ Cost-Effective Solution</a:t>
            </a:r>
          </a:p>
          <a:p>
            <a:r>
              <a:t>• Open-source implementation</a:t>
            </a:r>
          </a:p>
          <a:p>
            <a:r>
              <a:t>• No licensing fees</a:t>
            </a:r>
          </a:p>
          <a:p>
            <a:r>
              <a:t>• Scalable architecture</a:t>
            </a:r>
          </a:p>
          <a:p>
            <a:r>
              <a:t>• Minimal infrastructure requirements</a:t>
            </a:r>
          </a:p>
          <a:p/>
          <a:p>
            <a:r>
              <a:t>📊 Data-Driven Insights</a:t>
            </a:r>
          </a:p>
          <a:p>
            <a:r>
              <a:t>• Real-time sentiment tracking</a:t>
            </a:r>
          </a:p>
          <a:p>
            <a:r>
              <a:t>• Historical trend analysis</a:t>
            </a:r>
          </a:p>
          <a:p>
            <a:r>
              <a:t>• Quantitative opinion measurement</a:t>
            </a:r>
          </a:p>
          <a:p>
            <a:r>
              <a:t>• Evidence-based decision making</a:t>
            </a:r>
          </a:p>
          <a:p/>
          <a:p>
            <a:r>
              <a:t>🚀 Easy Implementation</a:t>
            </a:r>
          </a:p>
          <a:p>
            <a:r>
              <a:t>• Simple setup process</a:t>
            </a:r>
          </a:p>
          <a:p>
            <a:r>
              <a:t>• Comprehensive documentation</a:t>
            </a:r>
          </a:p>
          <a:p>
            <a:r>
              <a:t>• Modular design</a:t>
            </a:r>
          </a:p>
          <a:p>
            <a:r>
              <a:t>• Extensible architecture</a:t>
            </a:r>
          </a:p>
          <a:p/>
          <a:p>
            <a:r>
              <a:t>🎯 Immediate Business Value</a:t>
            </a:r>
          </a:p>
          <a:p>
            <a:r>
              <a:t>• Brand reputation monitoring</a:t>
            </a:r>
          </a:p>
          <a:p>
            <a:r>
              <a:t>• Customer feedback analysis</a:t>
            </a:r>
          </a:p>
          <a:p>
            <a:r>
              <a:t>• Market trend identification</a:t>
            </a:r>
          </a:p>
          <a:p>
            <a:r>
              <a:t>• Crisis detection and response</a:t>
            </a:r>
          </a:p>
          <a:p/>
          <a:p>
            <a:r>
              <a:t>🔬 Research Applications</a:t>
            </a:r>
          </a:p>
          <a:p>
            <a:r>
              <a:t>• Academic research support</a:t>
            </a:r>
          </a:p>
          <a:p>
            <a:r>
              <a:t>• Social media behavior studies</a:t>
            </a:r>
          </a:p>
          <a:p>
            <a:r>
              <a:t>• Public opinion analysis</a:t>
            </a:r>
          </a:p>
          <a:p>
            <a:r>
              <a:t>• Policy impact assessment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📸 Generated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Output Files:</a:t>
            </a:r>
          </a:p>
          <a:p/>
          <a:p>
            <a:r>
              <a:t>📊 Static Charts (PNG Format)</a:t>
            </a:r>
          </a:p>
          <a:p>
            <a:r>
              <a:t>• sentiment_pie_chart.png</a:t>
            </a:r>
          </a:p>
          <a:p>
            <a:r>
              <a:t>  - Circular representation of sentiment distribution</a:t>
            </a:r>
          </a:p>
          <a:p>
            <a:r>
              <a:t>  - Percentage labels for each category</a:t>
            </a:r>
          </a:p>
          <a:p>
            <a:r>
              <a:t>  - Color-coded segments</a:t>
            </a:r>
          </a:p>
          <a:p/>
          <a:p>
            <a:r>
              <a:t>• sentiment_bar_chart.png</a:t>
            </a:r>
          </a:p>
          <a:p>
            <a:r>
              <a:t>  - Bar chart with tweet counts</a:t>
            </a:r>
          </a:p>
          <a:p>
            <a:r>
              <a:t>  - Value labels on each bar</a:t>
            </a:r>
          </a:p>
          <a:p>
            <a:r>
              <a:t>  - Professional styling</a:t>
            </a:r>
          </a:p>
          <a:p/>
          <a:p>
            <a:r>
              <a:t>• sentiment_timeline.png</a:t>
            </a:r>
          </a:p>
          <a:p>
            <a:r>
              <a:t>  - Time-series analysis</a:t>
            </a:r>
          </a:p>
          <a:p>
            <a:r>
              <a:t>  - Multi-line plot for trends</a:t>
            </a:r>
          </a:p>
          <a:p>
            <a:r>
              <a:t>  - Date-based insights</a:t>
            </a:r>
          </a:p>
          <a:p/>
          <a:p>
            <a:r>
              <a:t>☁️ Word Clouds</a:t>
            </a:r>
          </a:p>
          <a:p>
            <a:r>
              <a:t>• wordcloud_positive.png</a:t>
            </a:r>
          </a:p>
          <a:p>
            <a:r>
              <a:t>• wordcloud_negative.png</a:t>
            </a:r>
          </a:p>
          <a:p>
            <a:r>
              <a:t>• wordcloud_neutral.png</a:t>
            </a:r>
          </a:p>
          <a:p/>
          <a:p>
            <a:r>
              <a:t>🌐 Interactive Dashboard</a:t>
            </a:r>
          </a:p>
          <a:p>
            <a:r>
              <a:t>• tweet_dashboard.html</a:t>
            </a:r>
          </a:p>
          <a:p>
            <a:r>
              <a:t>  - Multi-panel interface</a:t>
            </a:r>
          </a:p>
          <a:p>
            <a:r>
              <a:t>  - Interactive hover effects</a:t>
            </a:r>
          </a:p>
          <a:p>
            <a:r>
              <a:t>  - Zoomable charts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🎉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Summary:</a:t>
            </a:r>
          </a:p>
          <a:p/>
          <a:p>
            <a:r>
              <a:t>✨ What We Accomplished</a:t>
            </a:r>
          </a:p>
          <a:p>
            <a:r>
              <a:t>• Built a comprehensive Twitter sentiment analysis tool</a:t>
            </a:r>
          </a:p>
          <a:p>
            <a:r>
              <a:t>• Implemented real-time data collection and processing</a:t>
            </a:r>
          </a:p>
          <a:p>
            <a:r>
              <a:t>• Created multiple visualization options</a:t>
            </a:r>
          </a:p>
          <a:p>
            <a:r>
              <a:t>• Designed a user-friendly, extensible system</a:t>
            </a:r>
          </a:p>
          <a:p/>
          <a:p>
            <a:r>
              <a:t>🎯 Key Strengths</a:t>
            </a:r>
          </a:p>
          <a:p>
            <a:r>
              <a:t>• Real-time sentiment monitoring capabilities</a:t>
            </a:r>
          </a:p>
          <a:p>
            <a:r>
              <a:t>• Professional visualization outputs</a:t>
            </a:r>
          </a:p>
          <a:p>
            <a:r>
              <a:t>• Robust error handling and rate limit management</a:t>
            </a:r>
          </a:p>
          <a:p>
            <a:r>
              <a:t>• Comprehensive documentation and setup instructions</a:t>
            </a:r>
          </a:p>
          <a:p/>
          <a:p>
            <a:r>
              <a:t>🌟 Value Delivered</a:t>
            </a:r>
          </a:p>
          <a:p>
            <a:r>
              <a:t>• Actionable insights from social media data</a:t>
            </a:r>
          </a:p>
          <a:p>
            <a:r>
              <a:t>• Cost-effective alternative to commercial tools</a:t>
            </a:r>
          </a:p>
          <a:p>
            <a:r>
              <a:t>• Educational resource for sentiment analysis</a:t>
            </a:r>
          </a:p>
          <a:p>
            <a:r>
              <a:t>• Foundation for advanced analytics projects</a:t>
            </a:r>
          </a:p>
          <a:p/>
          <a:p>
            <a:r>
              <a:t>🚀 Ready for Production</a:t>
            </a:r>
          </a:p>
          <a:p>
            <a:r>
              <a:t>• Thoroughly tested components</a:t>
            </a:r>
          </a:p>
          <a:p>
            <a:r>
              <a:t>• Scalable architecture</a:t>
            </a:r>
          </a:p>
          <a:p>
            <a:r>
              <a:t>• Professional-grade visualizations</a:t>
            </a:r>
          </a:p>
          <a:p>
            <a:r>
              <a:t>• Enterprise-ready documentation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/>
          <a:p>
            <a:r>
              <a:t>🤝 Let's Discuss</a:t>
            </a:r>
          </a:p>
          <a:p>
            <a:r>
              <a:t>• Implementation questions</a:t>
            </a:r>
          </a:p>
          <a:p>
            <a:r>
              <a:t>• Technical challenges</a:t>
            </a:r>
          </a:p>
          <a:p>
            <a:r>
              <a:t>• Use case scenarios</a:t>
            </a:r>
          </a:p>
          <a:p>
            <a:r>
              <a:t>• Future enhancement ideas</a:t>
            </a:r>
          </a:p>
          <a:p/>
          <a:p>
            <a:r>
              <a:t>📧 Get Started</a:t>
            </a:r>
          </a:p>
          <a:p>
            <a:r>
              <a:t>1. Clone the repository</a:t>
            </a:r>
          </a:p>
          <a:p>
            <a:r>
              <a:t>2. Install dependencies</a:t>
            </a:r>
          </a:p>
          <a:p>
            <a:r>
              <a:t>3. Configure Twitter API</a:t>
            </a:r>
          </a:p>
          <a:p>
            <a:r>
              <a:t>4. Run your first analysis</a:t>
            </a:r>
          </a:p>
          <a:p/>
          <a:p>
            <a:r>
              <a:t>🔗 Resources</a:t>
            </a:r>
          </a:p>
          <a:p>
            <a:r>
              <a:t>• GitHub repository with full source code</a:t>
            </a:r>
          </a:p>
          <a:p>
            <a:r>
              <a:t>• Comprehensive README documentation</a:t>
            </a:r>
          </a:p>
          <a:p>
            <a:r>
              <a:t>• Installation and setup guides</a:t>
            </a:r>
          </a:p>
          <a:p>
            <a:r>
              <a:t>• Example configurations</a:t>
            </a:r>
          </a:p>
          <a:p/>
          <a:p>
            <a:r>
              <a:t>💬 Open Floor</a:t>
            </a:r>
          </a:p>
          <a:p>
            <a:r>
              <a:t>• Questions about implementation?</a:t>
            </a:r>
          </a:p>
          <a:p>
            <a:r>
              <a:t>• Interested in specific use cases?</a:t>
            </a:r>
          </a:p>
          <a:p>
            <a:r>
              <a:t>• Want to discuss enhancements?</a:t>
            </a:r>
          </a:p>
          <a:p>
            <a:r>
              <a:t>• Need help with setup?</a:t>
            </a:r>
          </a:p>
          <a:p/>
          <a:p>
            <a:r>
              <a:t>Thank you! 🐦📊✨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Comprehensive Twitter sentiment analysis solution</a:t>
            </a:r>
          </a:p>
          <a:p/>
          <a:p>
            <a:r>
              <a:t>Key Objectives:</a:t>
            </a:r>
          </a:p>
          <a:p>
            <a:r>
              <a:t>• Monitor public opinion in real-time</a:t>
            </a:r>
          </a:p>
          <a:p>
            <a:r>
              <a:t>• Classify tweet sentiment automatically</a:t>
            </a:r>
          </a:p>
          <a:p>
            <a:r>
              <a:t>• Generate actionable insights through visualizations</a:t>
            </a:r>
          </a:p>
          <a:p>
            <a:r>
              <a:t>• Support research and business intelligence</a:t>
            </a:r>
          </a:p>
          <a:p/>
          <a:p>
            <a:r>
              <a:t>Target Audience:</a:t>
            </a:r>
          </a:p>
          <a:p>
            <a:r>
              <a:t>• Social media analysts</a:t>
            </a:r>
          </a:p>
          <a:p>
            <a:r>
              <a:t>• Market researchers</a:t>
            </a:r>
          </a:p>
          <a:p>
            <a:r>
              <a:t>• Academic researchers</a:t>
            </a:r>
          </a:p>
          <a:p>
            <a:r>
              <a:t>• Business intelligence teams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Flow Pipeline:</a:t>
            </a:r>
          </a:p>
          <a:p/>
          <a:p>
            <a:r>
              <a:t>1. Data Collection Layer</a:t>
            </a:r>
          </a:p>
          <a:p>
            <a:r>
              <a:t>   • Twitter API v2 integration</a:t>
            </a:r>
          </a:p>
          <a:p>
            <a:r>
              <a:t>   • Real-time tweet streaming</a:t>
            </a:r>
          </a:p>
          <a:p>
            <a:r>
              <a:t>   • Keyword-based filtering</a:t>
            </a:r>
          </a:p>
          <a:p/>
          <a:p>
            <a:r>
              <a:t>2. Processing Layer</a:t>
            </a:r>
          </a:p>
          <a:p>
            <a:r>
              <a:t>   • TextBlob sentiment analysis</a:t>
            </a:r>
          </a:p>
          <a:p>
            <a:r>
              <a:t>   • Duplicate detection &amp; removal</a:t>
            </a:r>
          </a:p>
          <a:p>
            <a:r>
              <a:t>   • Data cleaning &amp; preprocessing</a:t>
            </a:r>
          </a:p>
          <a:p/>
          <a:p>
            <a:r>
              <a:t>3. Storage Layer</a:t>
            </a:r>
          </a:p>
          <a:p>
            <a:r>
              <a:t>   • CSV-based data persistence</a:t>
            </a:r>
          </a:p>
          <a:p>
            <a:r>
              <a:t>   • Timestamp tracking</a:t>
            </a:r>
          </a:p>
          <a:p>
            <a:r>
              <a:t>   • Incremental data updates</a:t>
            </a:r>
          </a:p>
          <a:p/>
          <a:p>
            <a:r>
              <a:t>4. Visualization Layer</a:t>
            </a:r>
          </a:p>
          <a:p>
            <a:r>
              <a:t>   • Multiple chart types</a:t>
            </a:r>
          </a:p>
          <a:p>
            <a:r>
              <a:t>   • Interactive dashboards</a:t>
            </a:r>
          </a:p>
          <a:p>
            <a:r>
              <a:t>   • Export capabilities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Capabilities:</a:t>
            </a:r>
          </a:p>
          <a:p/>
          <a:p>
            <a:r>
              <a:t>🔄 Continuous Operation</a:t>
            </a:r>
          </a:p>
          <a:p>
            <a:r>
              <a:t>• Runs indefinitely until interrupted</a:t>
            </a:r>
          </a:p>
          <a:p>
            <a:r>
              <a:t>• 5-minute collection cycles</a:t>
            </a:r>
          </a:p>
          <a:p>
            <a:r>
              <a:t>• Automatic rate limit handling</a:t>
            </a:r>
          </a:p>
          <a:p/>
          <a:p>
            <a:r>
              <a:t>🧠 Sentiment Analysis</a:t>
            </a:r>
          </a:p>
          <a:p>
            <a:r>
              <a:t>• TextBlob polarity scoring</a:t>
            </a:r>
          </a:p>
          <a:p>
            <a:r>
              <a:t>• Three-class classification (Positive/Negative/Neutral)</a:t>
            </a:r>
          </a:p>
          <a:p>
            <a:r>
              <a:t>• English language filtering</a:t>
            </a:r>
          </a:p>
          <a:p/>
          <a:p>
            <a:r>
              <a:t>📊 Advanced Visualizations</a:t>
            </a:r>
          </a:p>
          <a:p>
            <a:r>
              <a:t>• Static charts (PNG): Pie, Bar, Timeline</a:t>
            </a:r>
          </a:p>
          <a:p>
            <a:r>
              <a:t>• Word clouds by sentiment</a:t>
            </a:r>
          </a:p>
          <a:p>
            <a:r>
              <a:t>• Interactive Plotly dashboards</a:t>
            </a:r>
          </a:p>
          <a:p>
            <a:r>
              <a:t>• Real-time data updates</a:t>
            </a:r>
          </a:p>
          <a:p/>
          <a:p>
            <a:r>
              <a:t>🛡️ Robust Error Handling</a:t>
            </a:r>
          </a:p>
          <a:p>
            <a:r>
              <a:t>• API rate limit management</a:t>
            </a:r>
          </a:p>
          <a:p>
            <a:r>
              <a:t>• Graceful shutdown on interruption</a:t>
            </a:r>
          </a:p>
          <a:p>
            <a:r>
              <a:t>• Comprehensive logging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Scripts:</a:t>
            </a:r>
          </a:p>
          <a:p/>
          <a:p>
            <a:r>
              <a:t>📄 script.py (Data Collection Engine)</a:t>
            </a:r>
          </a:p>
          <a:p>
            <a:r>
              <a:t>• Twitter API integration with Tweepy</a:t>
            </a:r>
          </a:p>
          <a:p>
            <a:r>
              <a:t>• Continuous tweet collection</a:t>
            </a:r>
          </a:p>
          <a:p>
            <a:r>
              <a:t>• Real-time sentiment analysis</a:t>
            </a:r>
          </a:p>
          <a:p>
            <a:r>
              <a:t>• CSV data persistence</a:t>
            </a:r>
          </a:p>
          <a:p>
            <a:r>
              <a:t>• Duplicate prevention</a:t>
            </a:r>
          </a:p>
          <a:p/>
          <a:p>
            <a:r>
              <a:t>📄 visualize_tweets.py (Visualization Engine)</a:t>
            </a:r>
          </a:p>
          <a:p>
            <a:r>
              <a:t>• Multiple chart types generation</a:t>
            </a:r>
          </a:p>
          <a:p>
            <a:r>
              <a:t>• Interactive dashboard creation</a:t>
            </a:r>
          </a:p>
          <a:p>
            <a:r>
              <a:t>• Word cloud generation</a:t>
            </a:r>
          </a:p>
          <a:p>
            <a:r>
              <a:t>• Timeline analysis</a:t>
            </a:r>
          </a:p>
          <a:p>
            <a:r>
              <a:t>• Statistical summaries</a:t>
            </a:r>
          </a:p>
          <a:p/>
          <a:p>
            <a:r>
              <a:t>📄 requirements_viz.txt</a:t>
            </a:r>
          </a:p>
          <a:p>
            <a:r>
              <a:t>• All necessary Python dependencies</a:t>
            </a:r>
          </a:p>
          <a:p>
            <a:r>
              <a:t>• Visualization libraries (Matplotlib, Plotly, Seaborn)</a:t>
            </a:r>
          </a:p>
          <a:p>
            <a:r>
              <a:t>• Data processing tools (Pandas, NumPy)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🔬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 Process:</a:t>
            </a:r>
          </a:p>
          <a:p/>
          <a:p>
            <a:r>
              <a:t>1️⃣ Data Collection</a:t>
            </a:r>
          </a:p>
          <a:p>
            <a:r>
              <a:t>   • Connect to Twitter API v2</a:t>
            </a:r>
          </a:p>
          <a:p>
            <a:r>
              <a:t>   • Search recent tweets by keyword</a:t>
            </a:r>
          </a:p>
          <a:p>
            <a:r>
              <a:t>   • Filter English-language tweets only</a:t>
            </a:r>
          </a:p>
          <a:p>
            <a:r>
              <a:t>   • Handle pagination for large datasets</a:t>
            </a:r>
          </a:p>
          <a:p/>
          <a:p>
            <a:r>
              <a:t>2️⃣ Sentiment Analysis</a:t>
            </a:r>
          </a:p>
          <a:p>
            <a:r>
              <a:t>   • Apply TextBlob sentiment polarity</a:t>
            </a:r>
          </a:p>
          <a:p>
            <a:r>
              <a:t>   • Convert polarity to categorical labels:</a:t>
            </a:r>
          </a:p>
          <a:p>
            <a:r>
              <a:t>     - Positive: polarity &gt; 0</a:t>
            </a:r>
          </a:p>
          <a:p>
            <a:r>
              <a:t>     - Negative: polarity &lt; 0</a:t>
            </a:r>
          </a:p>
          <a:p>
            <a:r>
              <a:t>     - Neutral: polarity = 0</a:t>
            </a:r>
          </a:p>
          <a:p/>
          <a:p>
            <a:r>
              <a:t>3️⃣ Data Storage</a:t>
            </a:r>
          </a:p>
          <a:p>
            <a:r>
              <a:t>   • Append new tweets to CSV</a:t>
            </a:r>
          </a:p>
          <a:p>
            <a:r>
              <a:t>   • Remove duplicates based on text</a:t>
            </a:r>
          </a:p>
          <a:p>
            <a:r>
              <a:t>   • Add collection timestamps</a:t>
            </a:r>
          </a:p>
          <a:p>
            <a:r>
              <a:t>   • Maintain data integrity</a:t>
            </a:r>
          </a:p>
          <a:p/>
          <a:p>
            <a:r>
              <a:t>4️⃣ Visualization &amp; Analysis</a:t>
            </a:r>
          </a:p>
          <a:p>
            <a:r>
              <a:t>   • Generate multiple chart types</a:t>
            </a:r>
          </a:p>
          <a:p>
            <a:r>
              <a:t>   • Create interactive dashboards</a:t>
            </a:r>
          </a:p>
          <a:p>
            <a:r>
              <a:t>   • Provide statistical summaries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Setup &amp; Configuration:</a:t>
            </a:r>
          </a:p>
          <a:p/>
          <a:p>
            <a:r>
              <a:t>1. Prerequisites</a:t>
            </a:r>
          </a:p>
          <a:p>
            <a:r>
              <a:t>   • Python 3.9+</a:t>
            </a:r>
          </a:p>
          <a:p>
            <a:r>
              <a:t>   • Twitter Developer Account</a:t>
            </a:r>
          </a:p>
          <a:p>
            <a:r>
              <a:t>   • API Bearer Token</a:t>
            </a:r>
          </a:p>
          <a:p/>
          <a:p>
            <a:r>
              <a:t>2. Installation</a:t>
            </a:r>
          </a:p>
          <a:p>
            <a:r>
              <a:t>   pip3 install tweepy textblob pandas</a:t>
            </a:r>
          </a:p>
          <a:p>
            <a:r>
              <a:t>   pip3 install -r requirements_viz.txt</a:t>
            </a:r>
          </a:p>
          <a:p/>
          <a:p>
            <a:r>
              <a:t>3. Configuration</a:t>
            </a:r>
          </a:p>
          <a:p>
            <a:r>
              <a:t>   • Update BEARER_TOKEN in script.py</a:t>
            </a:r>
          </a:p>
          <a:p>
            <a:r>
              <a:t>   • Modify KEYWORD for target search terms</a:t>
            </a:r>
          </a:p>
          <a:p>
            <a:r>
              <a:t>   • Adjust MAX_RESULTS and SLEEP_INTERVAL</a:t>
            </a:r>
          </a:p>
          <a:p/>
          <a:p>
            <a:r>
              <a:t>4. Execution</a:t>
            </a:r>
          </a:p>
          <a:p>
            <a:r>
              <a:t>   # Start data collection</a:t>
            </a:r>
          </a:p>
          <a:p>
            <a:r>
              <a:t>   python3 script.py</a:t>
            </a:r>
          </a:p>
          <a:p>
            <a:r>
              <a:t>   </a:t>
            </a:r>
          </a:p>
          <a:p>
            <a:r>
              <a:t>   # Generate visualizations</a:t>
            </a:r>
          </a:p>
          <a:p>
            <a:r>
              <a:t>   python3 visualize_tweets.py</a:t>
            </a:r>
          </a:p>
          <a:p/>
          <a:p>
            <a:r>
              <a:t>5. Stop Collection</a:t>
            </a:r>
          </a:p>
          <a:p>
            <a:r>
              <a:t>   • Press Ctrl+C for graceful shutdown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Visualization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Available Chart Types:</a:t>
            </a:r>
          </a:p>
          <a:p/>
          <a:p>
            <a:r>
              <a:t>🥧 Pie Charts</a:t>
            </a:r>
          </a:p>
          <a:p>
            <a:r>
              <a:t>• Sentiment distribution percentages</a:t>
            </a:r>
          </a:p>
          <a:p>
            <a:r>
              <a:t>• Color-coded by sentiment type</a:t>
            </a:r>
          </a:p>
          <a:p>
            <a:r>
              <a:t>• Clear percentage labels</a:t>
            </a:r>
          </a:p>
          <a:p/>
          <a:p>
            <a:r>
              <a:t>📊 Bar Charts</a:t>
            </a:r>
          </a:p>
          <a:p>
            <a:r>
              <a:t>• Tweet counts by sentiment</a:t>
            </a:r>
          </a:p>
          <a:p>
            <a:r>
              <a:t>• Value labels on bars</a:t>
            </a:r>
          </a:p>
          <a:p>
            <a:r>
              <a:t>• Professional styling</a:t>
            </a:r>
          </a:p>
          <a:p/>
          <a:p>
            <a:r>
              <a:t>📅 Timeline Charts</a:t>
            </a:r>
          </a:p>
          <a:p>
            <a:r>
              <a:t>• Sentiment trends over time</a:t>
            </a:r>
          </a:p>
          <a:p>
            <a:r>
              <a:t>• Multi-line plots for each sentiment</a:t>
            </a:r>
          </a:p>
          <a:p>
            <a:r>
              <a:t>• Date-based analysis</a:t>
            </a:r>
          </a:p>
          <a:p/>
          <a:p>
            <a:r>
              <a:t>☁️ Word Clouds</a:t>
            </a:r>
          </a:p>
          <a:p>
            <a:r>
              <a:t>• Most common words by sentiment</a:t>
            </a:r>
          </a:p>
          <a:p>
            <a:r>
              <a:t>• Filtered stop words</a:t>
            </a:r>
          </a:p>
          <a:p>
            <a:r>
              <a:t>• Visual word frequency representation</a:t>
            </a:r>
          </a:p>
          <a:p/>
          <a:p>
            <a:r>
              <a:t>🎛️ Interactive Dashboard</a:t>
            </a:r>
          </a:p>
          <a:p>
            <a:r>
              <a:t>• Multi-panel Plotly interface</a:t>
            </a:r>
          </a:p>
          <a:p>
            <a:r>
              <a:t>• Hover effects and zoom</a:t>
            </a:r>
          </a:p>
          <a:p>
            <a:r>
              <a:t>• Tweet length distribution</a:t>
            </a:r>
          </a:p>
          <a:p>
            <a:r>
              <a:t>• Top words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Configuration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Customizable Parameters:</a:t>
            </a:r>
          </a:p>
          <a:p/>
          <a:p>
            <a:r>
              <a:t>🔍 Search Configuration</a:t>
            </a:r>
          </a:p>
          <a:p>
            <a:r>
              <a:t>KEYWORD = "OpenAI"           # Target search terms</a:t>
            </a:r>
          </a:p>
          <a:p>
            <a:r>
              <a:t>MAX_RESULTS = 10             # Tweets per cycle</a:t>
            </a:r>
          </a:p>
          <a:p>
            <a:r>
              <a:t>SLEEP_INTERVAL = 300         # Seconds between cycles</a:t>
            </a:r>
          </a:p>
          <a:p/>
          <a:p>
            <a:r>
              <a:t>📝 Advanced Search Examples</a:t>
            </a:r>
          </a:p>
          <a:p>
            <a:r>
              <a:t>• Single term: "ChatGPT"</a:t>
            </a:r>
          </a:p>
          <a:p>
            <a:r>
              <a:t>• Multiple terms: "AI OR ML OR DeepLearning"</a:t>
            </a:r>
          </a:p>
          <a:p>
            <a:r>
              <a:t>• Hashtags: "#MachineLearning"</a:t>
            </a:r>
          </a:p>
          <a:p>
            <a:r>
              <a:t>• Complex queries: "OpenAI AND (GPT OR ChatGPT)"</a:t>
            </a:r>
          </a:p>
          <a:p/>
          <a:p>
            <a:r>
              <a:t>⏰ Rate Limit Management</a:t>
            </a:r>
          </a:p>
          <a:p>
            <a:r>
              <a:t>• Twitter API v2: 300 requests/15 minutes</a:t>
            </a:r>
          </a:p>
          <a:p>
            <a:r>
              <a:t>• Built-in wait_on_rate_limit handling</a:t>
            </a:r>
          </a:p>
          <a:p>
            <a:r>
              <a:t>• Configurable sleep intervals</a:t>
            </a:r>
          </a:p>
          <a:p>
            <a:r>
              <a:t>• Automatic retry mechanism</a:t>
            </a:r>
          </a:p>
          <a:p/>
          <a:p>
            <a:r>
              <a:t>💾 Data Management</a:t>
            </a:r>
          </a:p>
          <a:p>
            <a:r>
              <a:t>• CSV file location: tweets_sentiment.csv</a:t>
            </a:r>
          </a:p>
          <a:p>
            <a:r>
              <a:t>• Automatic backup and duplicate removal</a:t>
            </a:r>
          </a:p>
          <a:p>
            <a:r>
              <a:t>• Timestamped data collection</a:t>
            </a:r>
          </a:p>
          <a:p>
            <a:r>
              <a:t>• Long-term data persistence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